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5.xml" ContentType="application/vnd.openxmlformats-officedocument.presentationml.notesSlide+xml"/>
  <Override PartName="/ppt/tags/tag8.xml" ContentType="application/vnd.openxmlformats-officedocument.presentationml.tags+xml"/>
  <Override PartName="/ppt/notesSlides/notesSlide6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notesSlides/notesSlide7.xml" ContentType="application/vnd.openxmlformats-officedocument.presentationml.notesSlid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notesSlides/notesSlide8.xml" ContentType="application/vnd.openxmlformats-officedocument.presentationml.notesSlide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0"/>
  </p:notesMasterIdLst>
  <p:sldIdLst>
    <p:sldId id="294" r:id="rId2"/>
    <p:sldId id="292" r:id="rId3"/>
    <p:sldId id="295" r:id="rId4"/>
    <p:sldId id="308" r:id="rId5"/>
    <p:sldId id="313" r:id="rId6"/>
    <p:sldId id="303" r:id="rId7"/>
    <p:sldId id="312" r:id="rId8"/>
    <p:sldId id="314" r:id="rId9"/>
    <p:sldId id="305" r:id="rId10"/>
    <p:sldId id="310" r:id="rId11"/>
    <p:sldId id="315" r:id="rId12"/>
    <p:sldId id="297" r:id="rId13"/>
    <p:sldId id="301" r:id="rId14"/>
    <p:sldId id="318" r:id="rId15"/>
    <p:sldId id="306" r:id="rId16"/>
    <p:sldId id="311" r:id="rId17"/>
    <p:sldId id="316" r:id="rId18"/>
    <p:sldId id="324" r:id="rId19"/>
  </p:sldIdLst>
  <p:sldSz cx="12192000" cy="6858000"/>
  <p:notesSz cx="6858000" cy="9144000"/>
  <p:embeddedFontLst>
    <p:embeddedFont>
      <p:font typeface="Abadi" panose="020B0604020202020204" charset="0"/>
      <p:regular r:id="rId21"/>
    </p:embeddedFont>
    <p:embeddedFont>
      <p:font typeface="#9Slide03 AmpleSoft Bold" panose="020B0604020202020204" charset="0"/>
      <p:regular r:id="rId22"/>
    </p:embeddedFont>
    <p:embeddedFont>
      <p:font typeface="宋体" panose="02010600030101010101" pitchFamily="2" charset="-122"/>
      <p:regular r:id="rId23"/>
    </p:embeddedFont>
    <p:embeddedFont>
      <p:font typeface="Raleway" panose="020B0503030101060003" pitchFamily="34" charset="0"/>
      <p:regular r:id="rId24"/>
      <p:bold r:id="rId25"/>
      <p:italic r:id="rId26"/>
      <p:boldItalic r:id="rId27"/>
    </p:embeddedFont>
    <p:embeddedFont>
      <p:font typeface="#9Slide03 Kaleko 105 Round Bold" panose="020B0604020202020204" charset="0"/>
      <p:bold r:id="rId28"/>
    </p:embeddedFont>
    <p:embeddedFont>
      <p:font typeface="Cambria Math" panose="02040503050406030204" pitchFamily="18" charset="0"/>
      <p:regular r:id="rId29"/>
    </p:embeddedFont>
    <p:embeddedFont>
      <p:font typeface="Open Sans Light" panose="020B0306030504020204" pitchFamily="34" charset="0"/>
      <p:regular r:id="rId30"/>
      <p:italic r:id="rId31"/>
    </p:embeddedFont>
    <p:embeddedFont>
      <p:font typeface="Calibri" panose="020F0502020204030204" pitchFamily="34" charset="0"/>
      <p:regular r:id="rId32"/>
      <p:bold r:id="rId33"/>
      <p:italic r:id="rId34"/>
      <p:boldItalic r:id="rId35"/>
    </p:embeddedFont>
    <p:embeddedFont>
      <p:font typeface="UTM Flavour" panose="02040603050506020204" pitchFamily="18" charset="0"/>
      <p:regular r:id="rId36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14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0E2E3"/>
    <a:srgbClr val="FBE090"/>
    <a:srgbClr val="A9D2D2"/>
    <a:srgbClr val="FAADAA"/>
    <a:srgbClr val="42210F"/>
    <a:srgbClr val="60380F"/>
    <a:srgbClr val="F5AC47"/>
    <a:srgbClr val="40797E"/>
    <a:srgbClr val="83E1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720" autoAdjust="0"/>
    <p:restoredTop sz="93333" autoAdjust="0"/>
  </p:normalViewPr>
  <p:slideViewPr>
    <p:cSldViewPr snapToGrid="0" showGuides="1">
      <p:cViewPr varScale="1">
        <p:scale>
          <a:sx n="112" d="100"/>
          <a:sy n="112" d="100"/>
        </p:scale>
        <p:origin x="-6" y="348"/>
      </p:cViewPr>
      <p:guideLst>
        <p:guide orient="horz" pos="2214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" d="100"/>
        <a:sy n="2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34" Type="http://schemas.openxmlformats.org/officeDocument/2006/relationships/font" Target="fonts/font1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font" Target="fonts/font13.fntdata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font" Target="fonts/font12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openxmlformats.org/officeDocument/2006/relationships/font" Target="fonts/font1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font" Target="fonts/font15.fntdata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image" Target="../media/image2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DAC1A6-673B-4678-B483-6CDE0B2ECF55}" type="datetimeFigureOut">
              <a:rPr lang="zh-CN" altLang="en-US" smtClean="0"/>
              <a:t>2022/2/10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A36261-BF9B-417B-BCDC-BFF16F249FF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A36261-BF9B-417B-BCDC-BFF16F249FF5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A36261-BF9B-417B-BCDC-BFF16F249FF5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A36261-BF9B-417B-BCDC-BFF16F249FF5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A36261-BF9B-417B-BCDC-BFF16F249FF5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A36261-BF9B-417B-BCDC-BFF16F249FF5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A36261-BF9B-417B-BCDC-BFF16F249FF5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083899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A36261-BF9B-417B-BCDC-BFF16F249FF5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A36261-BF9B-417B-BCDC-BFF16F249FF5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A36261-BF9B-417B-BCDC-BFF16F249FF5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74FA68B-851B-4497-92DD-AD9676CFD6C7}" type="datetimeFigureOut">
              <a:rPr lang="zh-CN" altLang="en-US" smtClean="0"/>
              <a:t>2022/2/10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2022/2/10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61E36E50-BAEE-4DA5-BC02-440E32B4FF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8E206C6B-0705-484B-97B2-4864A86ECB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1" y="1993900"/>
            <a:ext cx="10515600" cy="4191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405062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78244DB-3A22-4658-B247-E3681C120AC1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40034" y="-2246638"/>
            <a:ext cx="2606408" cy="4615353"/>
          </a:xfrm>
          <a:prstGeom prst="rect">
            <a:avLst/>
          </a:prstGeom>
        </p:spPr>
      </p:pic>
      <p:sp>
        <p:nvSpPr>
          <p:cNvPr id="3" name="Title 4">
            <a:extLst>
              <a:ext uri="{FF2B5EF4-FFF2-40B4-BE49-F238E27FC236}">
                <a16:creationId xmlns:a16="http://schemas.microsoft.com/office/drawing/2014/main" id="{67446384-2661-4CFE-8BE0-59301A252815}"/>
              </a:ext>
            </a:extLst>
          </p:cNvPr>
          <p:cNvSpPr txBox="1">
            <a:spLocks/>
          </p:cNvSpPr>
          <p:nvPr userDrawn="1"/>
        </p:nvSpPr>
        <p:spPr>
          <a:xfrm>
            <a:off x="10446186" y="-64871"/>
            <a:ext cx="2309633" cy="39683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rgbClr val="CF2665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err="1">
                <a:solidFill>
                  <a:schemeClr val="bg2">
                    <a:lumMod val="90000"/>
                  </a:schemeClr>
                </a:solidFill>
                <a:latin typeface="UTM Flavour" panose="02040603050506020204" pitchFamily="18" charset="0"/>
                <a:cs typeface="Times New Roman" panose="02020603050405020304" pitchFamily="18" charset="0"/>
              </a:rPr>
              <a:t>Măng</a:t>
            </a:r>
            <a:r>
              <a:rPr lang="en-US" sz="2400" dirty="0">
                <a:solidFill>
                  <a:schemeClr val="bg2">
                    <a:lumMod val="90000"/>
                  </a:schemeClr>
                </a:solidFill>
                <a:latin typeface="UTM Flavour" panose="02040603050506020204" pitchFamily="18" charset="0"/>
                <a:cs typeface="Times New Roman" panose="02020603050405020304" pitchFamily="18" charset="0"/>
              </a:rPr>
              <a:t> non</a:t>
            </a:r>
            <a:endParaRPr lang="vi-VN" sz="2400" dirty="0">
              <a:solidFill>
                <a:schemeClr val="bg2">
                  <a:lumMod val="9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itle 4">
            <a:extLst>
              <a:ext uri="{FF2B5EF4-FFF2-40B4-BE49-F238E27FC236}">
                <a16:creationId xmlns:a16="http://schemas.microsoft.com/office/drawing/2014/main" id="{82BFFB2A-4AC5-4130-824A-FD1770FECB89}"/>
              </a:ext>
            </a:extLst>
          </p:cNvPr>
          <p:cNvSpPr txBox="1">
            <a:spLocks/>
          </p:cNvSpPr>
          <p:nvPr userDrawn="1"/>
        </p:nvSpPr>
        <p:spPr>
          <a:xfrm>
            <a:off x="-522514" y="6537847"/>
            <a:ext cx="2309633" cy="39683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rgbClr val="CF2665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UTM Flavour" panose="02040603050506020204" pitchFamily="18" charset="0"/>
                <a:cs typeface="Times New Roman" panose="02020603050405020304" pitchFamily="18" charset="0"/>
              </a:rPr>
              <a:t>Măng</a:t>
            </a:r>
            <a:r>
              <a:rPr lang="en-U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UTM Flavour" panose="02040603050506020204" pitchFamily="18" charset="0"/>
                <a:cs typeface="Times New Roman" panose="02020603050405020304" pitchFamily="18" charset="0"/>
              </a:rPr>
              <a:t> non</a:t>
            </a:r>
            <a:endParaRPr lang="vi-VN" sz="2400" dirty="0">
              <a:solidFill>
                <a:schemeClr val="accent1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accel="5000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accel="5000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accel="5000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accel="5000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5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0.png"/><Relationship Id="rId18" Type="http://schemas.openxmlformats.org/officeDocument/2006/relationships/image" Target="../media/image35.png"/><Relationship Id="rId3" Type="http://schemas.openxmlformats.org/officeDocument/2006/relationships/slideLayout" Target="../slideLayouts/slideLayout1.xml"/><Relationship Id="rId21" Type="http://schemas.openxmlformats.org/officeDocument/2006/relationships/image" Target="../media/image38.png"/><Relationship Id="rId7" Type="http://schemas.openxmlformats.org/officeDocument/2006/relationships/image" Target="../media/image7.png"/><Relationship Id="rId12" Type="http://schemas.openxmlformats.org/officeDocument/2006/relationships/image" Target="../media/image29.png"/><Relationship Id="rId17" Type="http://schemas.openxmlformats.org/officeDocument/2006/relationships/image" Target="../media/image34.png"/><Relationship Id="rId2" Type="http://schemas.openxmlformats.org/officeDocument/2006/relationships/tags" Target="../tags/tag12.xml"/><Relationship Id="rId16" Type="http://schemas.openxmlformats.org/officeDocument/2006/relationships/image" Target="../media/image33.png"/><Relationship Id="rId20" Type="http://schemas.openxmlformats.org/officeDocument/2006/relationships/image" Target="../media/image37.png"/><Relationship Id="rId1" Type="http://schemas.openxmlformats.org/officeDocument/2006/relationships/tags" Target="../tags/tag11.xml"/><Relationship Id="rId6" Type="http://schemas.openxmlformats.org/officeDocument/2006/relationships/image" Target="../media/image5.png"/><Relationship Id="rId11" Type="http://schemas.openxmlformats.org/officeDocument/2006/relationships/image" Target="../media/image28.png"/><Relationship Id="rId5" Type="http://schemas.openxmlformats.org/officeDocument/2006/relationships/image" Target="../media/image3.png"/><Relationship Id="rId15" Type="http://schemas.openxmlformats.org/officeDocument/2006/relationships/image" Target="../media/image32.png"/><Relationship Id="rId23" Type="http://schemas.openxmlformats.org/officeDocument/2006/relationships/image" Target="../media/image39.png"/><Relationship Id="rId10" Type="http://schemas.openxmlformats.org/officeDocument/2006/relationships/image" Target="../media/image27.png"/><Relationship Id="rId19" Type="http://schemas.openxmlformats.org/officeDocument/2006/relationships/image" Target="../media/image36.png"/><Relationship Id="rId4" Type="http://schemas.openxmlformats.org/officeDocument/2006/relationships/audio" Target="../media/audio1.wav"/><Relationship Id="rId9" Type="http://schemas.openxmlformats.org/officeDocument/2006/relationships/image" Target="../media/image26.png"/><Relationship Id="rId14" Type="http://schemas.openxmlformats.org/officeDocument/2006/relationships/image" Target="../media/image31.png"/><Relationship Id="rId22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20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5.png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7.xml"/><Relationship Id="rId9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6" Type="http://schemas.openxmlformats.org/officeDocument/2006/relationships/image" Target="../media/image3.png"/><Relationship Id="rId11" Type="http://schemas.openxmlformats.org/officeDocument/2006/relationships/image" Target="../media/image41.png"/><Relationship Id="rId5" Type="http://schemas.openxmlformats.org/officeDocument/2006/relationships/audio" Target="../media/audio1.wav"/><Relationship Id="rId10" Type="http://schemas.openxmlformats.org/officeDocument/2006/relationships/image" Target="../media/image40.png"/><Relationship Id="rId4" Type="http://schemas.openxmlformats.org/officeDocument/2006/relationships/notesSlide" Target="../notesSlides/notesSlide8.xml"/><Relationship Id="rId9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15.png"/><Relationship Id="rId7" Type="http://schemas.openxmlformats.org/officeDocument/2006/relationships/image" Target="../media/image9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39.png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image" Target="../media/image7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9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hyperlink" Target="https://www.facebook.com/groups/629898828017053" TargetMode="Externa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image" Target="../media/image3.png"/><Relationship Id="rId11" Type="http://schemas.openxmlformats.org/officeDocument/2006/relationships/image" Target="../media/image13.png"/><Relationship Id="rId5" Type="http://schemas.openxmlformats.org/officeDocument/2006/relationships/audio" Target="../media/audio1.wav"/><Relationship Id="rId10" Type="http://schemas.openxmlformats.org/officeDocument/2006/relationships/image" Target="../media/image12.png"/><Relationship Id="rId4" Type="http://schemas.openxmlformats.org/officeDocument/2006/relationships/notesSlide" Target="../notesSlides/notesSlide4.xml"/><Relationship Id="rId9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5.png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5.xml"/><Relationship Id="rId9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5.png"/><Relationship Id="rId12" Type="http://schemas.openxmlformats.org/officeDocument/2006/relationships/image" Target="../media/image20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Relationship Id="rId6" Type="http://schemas.openxmlformats.org/officeDocument/2006/relationships/image" Target="../media/image4.png"/><Relationship Id="rId11" Type="http://schemas.openxmlformats.org/officeDocument/2006/relationships/image" Target="../media/image19.wmf"/><Relationship Id="rId5" Type="http://schemas.openxmlformats.org/officeDocument/2006/relationships/image" Target="../media/image3.png"/><Relationship Id="rId10" Type="http://schemas.openxmlformats.org/officeDocument/2006/relationships/image" Target="../media/image18.wmf"/><Relationship Id="rId4" Type="http://schemas.openxmlformats.org/officeDocument/2006/relationships/audio" Target="../media/audio1.wav"/><Relationship Id="rId9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2.wmf"/><Relationship Id="rId3" Type="http://schemas.openxmlformats.org/officeDocument/2006/relationships/tags" Target="../tags/tag10.xml"/><Relationship Id="rId7" Type="http://schemas.openxmlformats.org/officeDocument/2006/relationships/image" Target="../media/image7.png"/><Relationship Id="rId12" Type="http://schemas.openxmlformats.org/officeDocument/2006/relationships/oleObject" Target="../embeddings/oleObject2.bin"/><Relationship Id="rId2" Type="http://schemas.openxmlformats.org/officeDocument/2006/relationships/tags" Target="../tags/tag9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png"/><Relationship Id="rId11" Type="http://schemas.openxmlformats.org/officeDocument/2006/relationships/image" Target="../media/image21.wmf"/><Relationship Id="rId5" Type="http://schemas.openxmlformats.org/officeDocument/2006/relationships/image" Target="../media/image3.png"/><Relationship Id="rId10" Type="http://schemas.openxmlformats.org/officeDocument/2006/relationships/oleObject" Target="../embeddings/oleObject1.bin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AC47">
            <a:alpha val="2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组合 24"/>
          <p:cNvGrpSpPr/>
          <p:nvPr/>
        </p:nvGrpSpPr>
        <p:grpSpPr>
          <a:xfrm>
            <a:off x="-1798955" y="-1424940"/>
            <a:ext cx="15784195" cy="10398125"/>
            <a:chOff x="-2833" y="-2244"/>
            <a:chExt cx="24857" cy="16375"/>
          </a:xfrm>
        </p:grpSpPr>
        <p:pic>
          <p:nvPicPr>
            <p:cNvPr id="26" name="Google Shape;7152;p41"/>
            <p:cNvPicPr preferRelativeResize="0"/>
            <p:nvPr/>
          </p:nvPicPr>
          <p:blipFill>
            <a:blip r:embed="rId5">
              <a:alphaModFix amt="35000"/>
              <a:grayscl/>
            </a:blip>
            <a:stretch>
              <a:fillRect/>
            </a:stretch>
          </p:blipFill>
          <p:spPr>
            <a:xfrm flipH="1" flipV="1">
              <a:off x="-2833" y="4575"/>
              <a:ext cx="14120" cy="746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7" name="Google Shape;7248;p43"/>
            <p:cNvPicPr preferRelativeResize="0"/>
            <p:nvPr/>
          </p:nvPicPr>
          <p:blipFill>
            <a:blip r:embed="rId6">
              <a:alphaModFix amt="62000"/>
            </a:blip>
            <a:stretch>
              <a:fillRect/>
            </a:stretch>
          </p:blipFill>
          <p:spPr>
            <a:xfrm rot="-1411927">
              <a:off x="-161" y="-2244"/>
              <a:ext cx="11170" cy="984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3" name="Google Shape;7152;p41"/>
            <p:cNvPicPr preferRelativeResize="0"/>
            <p:nvPr/>
          </p:nvPicPr>
          <p:blipFill>
            <a:blip r:embed="rId5">
              <a:alphaModFix amt="35000"/>
            </a:blip>
            <a:stretch>
              <a:fillRect/>
            </a:stretch>
          </p:blipFill>
          <p:spPr>
            <a:xfrm>
              <a:off x="7776" y="-397"/>
              <a:ext cx="12454" cy="658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712" name="Google Shape;9712;p77"/>
            <p:cNvPicPr preferRelativeResize="0"/>
            <p:nvPr/>
          </p:nvPicPr>
          <p:blipFill>
            <a:blip r:embed="rId7">
              <a:alphaModFix amt="58999"/>
            </a:blip>
            <a:stretch>
              <a:fillRect/>
            </a:stretch>
          </p:blipFill>
          <p:spPr>
            <a:xfrm>
              <a:off x="9048" y="4575"/>
              <a:ext cx="12976" cy="9556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5" name="PA_库_图片 96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3675" y="316865"/>
            <a:ext cx="6937375" cy="6419850"/>
          </a:xfrm>
          <a:prstGeom prst="rect">
            <a:avLst/>
          </a:prstGeom>
        </p:spPr>
      </p:pic>
      <p:grpSp>
        <p:nvGrpSpPr>
          <p:cNvPr id="118" name="Google Shape;9251;p76"/>
          <p:cNvGrpSpPr/>
          <p:nvPr/>
        </p:nvGrpSpPr>
        <p:grpSpPr>
          <a:xfrm>
            <a:off x="4972447" y="4801263"/>
            <a:ext cx="2106500" cy="597475"/>
            <a:chOff x="-2810250" y="3572525"/>
            <a:chExt cx="2106500" cy="597475"/>
          </a:xfrm>
          <a:solidFill>
            <a:srgbClr val="4B4D4B"/>
          </a:solidFill>
        </p:grpSpPr>
        <p:sp>
          <p:nvSpPr>
            <p:cNvPr id="119" name="Google Shape;9252;p76"/>
            <p:cNvSpPr/>
            <p:nvPr/>
          </p:nvSpPr>
          <p:spPr>
            <a:xfrm>
              <a:off x="-2396250" y="4007475"/>
              <a:ext cx="133850" cy="123700"/>
            </a:xfrm>
            <a:custGeom>
              <a:avLst/>
              <a:gdLst/>
              <a:ahLst/>
              <a:cxnLst/>
              <a:rect l="l" t="t" r="r" b="b"/>
              <a:pathLst>
                <a:path w="5354" h="4948" extrusionOk="0">
                  <a:moveTo>
                    <a:pt x="3665" y="0"/>
                  </a:moveTo>
                  <a:cubicBezTo>
                    <a:pt x="3419" y="0"/>
                    <a:pt x="3177" y="89"/>
                    <a:pt x="2983" y="258"/>
                  </a:cubicBezTo>
                  <a:cubicBezTo>
                    <a:pt x="2771" y="1971"/>
                    <a:pt x="1" y="2521"/>
                    <a:pt x="339" y="4445"/>
                  </a:cubicBezTo>
                  <a:cubicBezTo>
                    <a:pt x="400" y="4488"/>
                    <a:pt x="452" y="4505"/>
                    <a:pt x="498" y="4505"/>
                  </a:cubicBezTo>
                  <a:cubicBezTo>
                    <a:pt x="693" y="4505"/>
                    <a:pt x="777" y="4189"/>
                    <a:pt x="1039" y="4189"/>
                  </a:cubicBezTo>
                  <a:cubicBezTo>
                    <a:pt x="1052" y="4189"/>
                    <a:pt x="1065" y="4190"/>
                    <a:pt x="1079" y="4192"/>
                  </a:cubicBezTo>
                  <a:cubicBezTo>
                    <a:pt x="1164" y="4466"/>
                    <a:pt x="614" y="4466"/>
                    <a:pt x="762" y="4763"/>
                  </a:cubicBezTo>
                  <a:cubicBezTo>
                    <a:pt x="893" y="4882"/>
                    <a:pt x="1072" y="4948"/>
                    <a:pt x="1226" y="4948"/>
                  </a:cubicBezTo>
                  <a:cubicBezTo>
                    <a:pt x="1344" y="4948"/>
                    <a:pt x="1447" y="4909"/>
                    <a:pt x="1502" y="4826"/>
                  </a:cubicBezTo>
                  <a:cubicBezTo>
                    <a:pt x="1946" y="4213"/>
                    <a:pt x="2750" y="3853"/>
                    <a:pt x="3004" y="3155"/>
                  </a:cubicBezTo>
                  <a:cubicBezTo>
                    <a:pt x="3110" y="2817"/>
                    <a:pt x="3363" y="2542"/>
                    <a:pt x="3659" y="2373"/>
                  </a:cubicBezTo>
                  <a:cubicBezTo>
                    <a:pt x="4558" y="1871"/>
                    <a:pt x="5354" y="109"/>
                    <a:pt x="4167" y="109"/>
                  </a:cubicBezTo>
                  <a:cubicBezTo>
                    <a:pt x="4153" y="109"/>
                    <a:pt x="4139" y="109"/>
                    <a:pt x="4125" y="110"/>
                  </a:cubicBezTo>
                  <a:cubicBezTo>
                    <a:pt x="3977" y="36"/>
                    <a:pt x="3820" y="0"/>
                    <a:pt x="36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9253;p76"/>
            <p:cNvSpPr/>
            <p:nvPr/>
          </p:nvSpPr>
          <p:spPr>
            <a:xfrm>
              <a:off x="-1076525" y="3572525"/>
              <a:ext cx="126925" cy="104075"/>
            </a:xfrm>
            <a:custGeom>
              <a:avLst/>
              <a:gdLst/>
              <a:ahLst/>
              <a:cxnLst/>
              <a:rect l="l" t="t" r="r" b="b"/>
              <a:pathLst>
                <a:path w="5077" h="4163" extrusionOk="0">
                  <a:moveTo>
                    <a:pt x="3337" y="1"/>
                  </a:moveTo>
                  <a:cubicBezTo>
                    <a:pt x="3025" y="1"/>
                    <a:pt x="2736" y="55"/>
                    <a:pt x="2602" y="165"/>
                  </a:cubicBezTo>
                  <a:cubicBezTo>
                    <a:pt x="2665" y="715"/>
                    <a:pt x="1798" y="906"/>
                    <a:pt x="1841" y="1477"/>
                  </a:cubicBezTo>
                  <a:cubicBezTo>
                    <a:pt x="1819" y="1815"/>
                    <a:pt x="1544" y="1900"/>
                    <a:pt x="1248" y="1963"/>
                  </a:cubicBezTo>
                  <a:cubicBezTo>
                    <a:pt x="254" y="2513"/>
                    <a:pt x="1" y="4099"/>
                    <a:pt x="1502" y="4163"/>
                  </a:cubicBezTo>
                  <a:cubicBezTo>
                    <a:pt x="2412" y="3824"/>
                    <a:pt x="3173" y="3190"/>
                    <a:pt x="3659" y="2365"/>
                  </a:cubicBezTo>
                  <a:cubicBezTo>
                    <a:pt x="3793" y="1912"/>
                    <a:pt x="4060" y="1739"/>
                    <a:pt x="4460" y="1739"/>
                  </a:cubicBezTo>
                  <a:cubicBezTo>
                    <a:pt x="4565" y="1739"/>
                    <a:pt x="4678" y="1751"/>
                    <a:pt x="4801" y="1773"/>
                  </a:cubicBezTo>
                  <a:cubicBezTo>
                    <a:pt x="4738" y="1604"/>
                    <a:pt x="5076" y="1477"/>
                    <a:pt x="4865" y="1286"/>
                  </a:cubicBezTo>
                  <a:cubicBezTo>
                    <a:pt x="4670" y="1119"/>
                    <a:pt x="4486" y="1055"/>
                    <a:pt x="4305" y="1055"/>
                  </a:cubicBezTo>
                  <a:cubicBezTo>
                    <a:pt x="3779" y="1055"/>
                    <a:pt x="3290" y="1599"/>
                    <a:pt x="2708" y="1709"/>
                  </a:cubicBezTo>
                  <a:cubicBezTo>
                    <a:pt x="2792" y="1202"/>
                    <a:pt x="3215" y="948"/>
                    <a:pt x="3511" y="715"/>
                  </a:cubicBezTo>
                  <a:cubicBezTo>
                    <a:pt x="3571" y="673"/>
                    <a:pt x="3645" y="658"/>
                    <a:pt x="3726" y="658"/>
                  </a:cubicBezTo>
                  <a:cubicBezTo>
                    <a:pt x="3891" y="658"/>
                    <a:pt x="4083" y="718"/>
                    <a:pt x="4233" y="718"/>
                  </a:cubicBezTo>
                  <a:cubicBezTo>
                    <a:pt x="4373" y="718"/>
                    <a:pt x="4476" y="666"/>
                    <a:pt x="4484" y="461"/>
                  </a:cubicBezTo>
                  <a:cubicBezTo>
                    <a:pt x="4458" y="156"/>
                    <a:pt x="3864" y="1"/>
                    <a:pt x="333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9254;p76"/>
            <p:cNvSpPr/>
            <p:nvPr/>
          </p:nvSpPr>
          <p:spPr>
            <a:xfrm>
              <a:off x="-2407875" y="4057575"/>
              <a:ext cx="141200" cy="94050"/>
            </a:xfrm>
            <a:custGeom>
              <a:avLst/>
              <a:gdLst/>
              <a:ahLst/>
              <a:cxnLst/>
              <a:rect l="l" t="t" r="r" b="b"/>
              <a:pathLst>
                <a:path w="5648" h="3762" extrusionOk="0">
                  <a:moveTo>
                    <a:pt x="4962" y="0"/>
                  </a:moveTo>
                  <a:cubicBezTo>
                    <a:pt x="4363" y="0"/>
                    <a:pt x="3743" y="352"/>
                    <a:pt x="3532" y="940"/>
                  </a:cubicBezTo>
                  <a:cubicBezTo>
                    <a:pt x="3405" y="1638"/>
                    <a:pt x="2665" y="1743"/>
                    <a:pt x="2369" y="2293"/>
                  </a:cubicBezTo>
                  <a:cubicBezTo>
                    <a:pt x="2144" y="2744"/>
                    <a:pt x="1958" y="2962"/>
                    <a:pt x="1704" y="2962"/>
                  </a:cubicBezTo>
                  <a:cubicBezTo>
                    <a:pt x="1506" y="2962"/>
                    <a:pt x="1265" y="2828"/>
                    <a:pt x="931" y="2568"/>
                  </a:cubicBezTo>
                  <a:cubicBezTo>
                    <a:pt x="656" y="2399"/>
                    <a:pt x="677" y="2188"/>
                    <a:pt x="740" y="1955"/>
                  </a:cubicBezTo>
                  <a:cubicBezTo>
                    <a:pt x="844" y="1728"/>
                    <a:pt x="715" y="1616"/>
                    <a:pt x="571" y="1616"/>
                  </a:cubicBezTo>
                  <a:cubicBezTo>
                    <a:pt x="420" y="1616"/>
                    <a:pt x="253" y="1738"/>
                    <a:pt x="317" y="1976"/>
                  </a:cubicBezTo>
                  <a:cubicBezTo>
                    <a:pt x="85" y="2293"/>
                    <a:pt x="0" y="2801"/>
                    <a:pt x="360" y="3076"/>
                  </a:cubicBezTo>
                  <a:cubicBezTo>
                    <a:pt x="1067" y="3522"/>
                    <a:pt x="1545" y="3761"/>
                    <a:pt x="1963" y="3761"/>
                  </a:cubicBezTo>
                  <a:cubicBezTo>
                    <a:pt x="2358" y="3761"/>
                    <a:pt x="2699" y="3549"/>
                    <a:pt x="3130" y="3097"/>
                  </a:cubicBezTo>
                  <a:cubicBezTo>
                    <a:pt x="3997" y="2166"/>
                    <a:pt x="5097" y="1342"/>
                    <a:pt x="5647" y="178"/>
                  </a:cubicBezTo>
                  <a:cubicBezTo>
                    <a:pt x="5441" y="57"/>
                    <a:pt x="5203" y="0"/>
                    <a:pt x="496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9255;p76"/>
            <p:cNvSpPr/>
            <p:nvPr/>
          </p:nvSpPr>
          <p:spPr>
            <a:xfrm>
              <a:off x="-869800" y="3762375"/>
              <a:ext cx="147025" cy="84950"/>
            </a:xfrm>
            <a:custGeom>
              <a:avLst/>
              <a:gdLst/>
              <a:ahLst/>
              <a:cxnLst/>
              <a:rect l="l" t="t" r="r" b="b"/>
              <a:pathLst>
                <a:path w="5881" h="3398" extrusionOk="0">
                  <a:moveTo>
                    <a:pt x="3321" y="0"/>
                  </a:moveTo>
                  <a:cubicBezTo>
                    <a:pt x="2724" y="0"/>
                    <a:pt x="1587" y="1645"/>
                    <a:pt x="652" y="1645"/>
                  </a:cubicBezTo>
                  <a:cubicBezTo>
                    <a:pt x="646" y="1645"/>
                    <a:pt x="641" y="1645"/>
                    <a:pt x="635" y="1644"/>
                  </a:cubicBezTo>
                  <a:cubicBezTo>
                    <a:pt x="339" y="1666"/>
                    <a:pt x="530" y="2004"/>
                    <a:pt x="276" y="2067"/>
                  </a:cubicBezTo>
                  <a:cubicBezTo>
                    <a:pt x="1" y="2448"/>
                    <a:pt x="170" y="2829"/>
                    <a:pt x="276" y="3188"/>
                  </a:cubicBezTo>
                  <a:lnTo>
                    <a:pt x="445" y="3209"/>
                  </a:lnTo>
                  <a:cubicBezTo>
                    <a:pt x="481" y="3205"/>
                    <a:pt x="517" y="3203"/>
                    <a:pt x="553" y="3203"/>
                  </a:cubicBezTo>
                  <a:cubicBezTo>
                    <a:pt x="921" y="3203"/>
                    <a:pt x="1302" y="3397"/>
                    <a:pt x="1640" y="3397"/>
                  </a:cubicBezTo>
                  <a:cubicBezTo>
                    <a:pt x="1779" y="3397"/>
                    <a:pt x="1911" y="3365"/>
                    <a:pt x="2031" y="3273"/>
                  </a:cubicBezTo>
                  <a:cubicBezTo>
                    <a:pt x="2645" y="2850"/>
                    <a:pt x="3491" y="2554"/>
                    <a:pt x="3892" y="2089"/>
                  </a:cubicBezTo>
                  <a:cubicBezTo>
                    <a:pt x="4358" y="1306"/>
                    <a:pt x="5881" y="1243"/>
                    <a:pt x="5606" y="164"/>
                  </a:cubicBezTo>
                  <a:cubicBezTo>
                    <a:pt x="5575" y="156"/>
                    <a:pt x="5540" y="153"/>
                    <a:pt x="5503" y="153"/>
                  </a:cubicBezTo>
                  <a:cubicBezTo>
                    <a:pt x="4820" y="153"/>
                    <a:pt x="3102" y="1370"/>
                    <a:pt x="2581" y="1771"/>
                  </a:cubicBezTo>
                  <a:cubicBezTo>
                    <a:pt x="2877" y="1179"/>
                    <a:pt x="3533" y="756"/>
                    <a:pt x="3491" y="58"/>
                  </a:cubicBezTo>
                  <a:cubicBezTo>
                    <a:pt x="3441" y="18"/>
                    <a:pt x="3384" y="0"/>
                    <a:pt x="33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9256;p76"/>
            <p:cNvSpPr/>
            <p:nvPr/>
          </p:nvSpPr>
          <p:spPr>
            <a:xfrm>
              <a:off x="-2475025" y="3887900"/>
              <a:ext cx="118975" cy="96950"/>
            </a:xfrm>
            <a:custGeom>
              <a:avLst/>
              <a:gdLst/>
              <a:ahLst/>
              <a:cxnLst/>
              <a:rect l="l" t="t" r="r" b="b"/>
              <a:pathLst>
                <a:path w="4759" h="3878" extrusionOk="0">
                  <a:moveTo>
                    <a:pt x="2337" y="1"/>
                  </a:moveTo>
                  <a:cubicBezTo>
                    <a:pt x="1329" y="1"/>
                    <a:pt x="678" y="1172"/>
                    <a:pt x="550" y="1995"/>
                  </a:cubicBezTo>
                  <a:cubicBezTo>
                    <a:pt x="0" y="3010"/>
                    <a:pt x="867" y="3751"/>
                    <a:pt x="1883" y="3878"/>
                  </a:cubicBezTo>
                  <a:cubicBezTo>
                    <a:pt x="2665" y="3095"/>
                    <a:pt x="4759" y="1953"/>
                    <a:pt x="3215" y="832"/>
                  </a:cubicBezTo>
                  <a:cubicBezTo>
                    <a:pt x="2898" y="621"/>
                    <a:pt x="2961" y="346"/>
                    <a:pt x="2834" y="92"/>
                  </a:cubicBezTo>
                  <a:cubicBezTo>
                    <a:pt x="2660" y="29"/>
                    <a:pt x="2494" y="1"/>
                    <a:pt x="233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9257;p76"/>
            <p:cNvSpPr/>
            <p:nvPr/>
          </p:nvSpPr>
          <p:spPr>
            <a:xfrm>
              <a:off x="-1207650" y="3814575"/>
              <a:ext cx="107350" cy="83025"/>
            </a:xfrm>
            <a:custGeom>
              <a:avLst/>
              <a:gdLst/>
              <a:ahLst/>
              <a:cxnLst/>
              <a:rect l="l" t="t" r="r" b="b"/>
              <a:pathLst>
                <a:path w="4294" h="3321" extrusionOk="0">
                  <a:moveTo>
                    <a:pt x="2433" y="1"/>
                  </a:moveTo>
                  <a:lnTo>
                    <a:pt x="1883" y="275"/>
                  </a:lnTo>
                  <a:cubicBezTo>
                    <a:pt x="1967" y="1227"/>
                    <a:pt x="1037" y="1523"/>
                    <a:pt x="423" y="2031"/>
                  </a:cubicBezTo>
                  <a:cubicBezTo>
                    <a:pt x="0" y="2771"/>
                    <a:pt x="297" y="3194"/>
                    <a:pt x="1333" y="3321"/>
                  </a:cubicBezTo>
                  <a:cubicBezTo>
                    <a:pt x="3025" y="2665"/>
                    <a:pt x="2623" y="1227"/>
                    <a:pt x="4252" y="1121"/>
                  </a:cubicBezTo>
                  <a:lnTo>
                    <a:pt x="4294" y="783"/>
                  </a:lnTo>
                  <a:cubicBezTo>
                    <a:pt x="3955" y="22"/>
                    <a:pt x="3131" y="106"/>
                    <a:pt x="243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9258;p76"/>
            <p:cNvSpPr/>
            <p:nvPr/>
          </p:nvSpPr>
          <p:spPr>
            <a:xfrm>
              <a:off x="-1657600" y="3775075"/>
              <a:ext cx="115300" cy="89075"/>
            </a:xfrm>
            <a:custGeom>
              <a:avLst/>
              <a:gdLst/>
              <a:ahLst/>
              <a:cxnLst/>
              <a:rect l="l" t="t" r="r" b="b"/>
              <a:pathLst>
                <a:path w="4612" h="3563" extrusionOk="0">
                  <a:moveTo>
                    <a:pt x="3414" y="0"/>
                  </a:moveTo>
                  <a:cubicBezTo>
                    <a:pt x="2993" y="0"/>
                    <a:pt x="3192" y="1023"/>
                    <a:pt x="1840" y="1707"/>
                  </a:cubicBezTo>
                  <a:cubicBezTo>
                    <a:pt x="1883" y="2807"/>
                    <a:pt x="719" y="2575"/>
                    <a:pt x="0" y="2934"/>
                  </a:cubicBezTo>
                  <a:cubicBezTo>
                    <a:pt x="104" y="3374"/>
                    <a:pt x="451" y="3562"/>
                    <a:pt x="899" y="3562"/>
                  </a:cubicBezTo>
                  <a:cubicBezTo>
                    <a:pt x="2278" y="3562"/>
                    <a:pt x="4612" y="1777"/>
                    <a:pt x="3701" y="100"/>
                  </a:cubicBezTo>
                  <a:cubicBezTo>
                    <a:pt x="3579" y="31"/>
                    <a:pt x="3487" y="0"/>
                    <a:pt x="341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9259;p76"/>
            <p:cNvSpPr/>
            <p:nvPr/>
          </p:nvSpPr>
          <p:spPr>
            <a:xfrm>
              <a:off x="-2430100" y="3892350"/>
              <a:ext cx="79875" cy="94825"/>
            </a:xfrm>
            <a:custGeom>
              <a:avLst/>
              <a:gdLst/>
              <a:ahLst/>
              <a:cxnLst/>
              <a:rect l="l" t="t" r="r" b="b"/>
              <a:pathLst>
                <a:path w="3195" h="3793" extrusionOk="0">
                  <a:moveTo>
                    <a:pt x="1251" y="0"/>
                  </a:moveTo>
                  <a:cubicBezTo>
                    <a:pt x="1175" y="0"/>
                    <a:pt x="1096" y="7"/>
                    <a:pt x="1016" y="20"/>
                  </a:cubicBezTo>
                  <a:cubicBezTo>
                    <a:pt x="720" y="316"/>
                    <a:pt x="382" y="548"/>
                    <a:pt x="1185" y="760"/>
                  </a:cubicBezTo>
                  <a:cubicBezTo>
                    <a:pt x="2475" y="1162"/>
                    <a:pt x="1376" y="2684"/>
                    <a:pt x="530" y="3002"/>
                  </a:cubicBezTo>
                  <a:cubicBezTo>
                    <a:pt x="212" y="3065"/>
                    <a:pt x="1" y="3382"/>
                    <a:pt x="86" y="3700"/>
                  </a:cubicBezTo>
                  <a:cubicBezTo>
                    <a:pt x="287" y="3764"/>
                    <a:pt x="455" y="3793"/>
                    <a:pt x="600" y="3793"/>
                  </a:cubicBezTo>
                  <a:cubicBezTo>
                    <a:pt x="1354" y="3793"/>
                    <a:pt x="1459" y="3019"/>
                    <a:pt x="2116" y="2558"/>
                  </a:cubicBezTo>
                  <a:cubicBezTo>
                    <a:pt x="3194" y="1779"/>
                    <a:pt x="2538" y="0"/>
                    <a:pt x="12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9260;p76"/>
            <p:cNvSpPr/>
            <p:nvPr/>
          </p:nvSpPr>
          <p:spPr>
            <a:xfrm>
              <a:off x="-858675" y="3784450"/>
              <a:ext cx="124800" cy="72900"/>
            </a:xfrm>
            <a:custGeom>
              <a:avLst/>
              <a:gdLst/>
              <a:ahLst/>
              <a:cxnLst/>
              <a:rect l="l" t="t" r="r" b="b"/>
              <a:pathLst>
                <a:path w="4992" h="2916" extrusionOk="0">
                  <a:moveTo>
                    <a:pt x="4991" y="85"/>
                  </a:moveTo>
                  <a:lnTo>
                    <a:pt x="4991" y="85"/>
                  </a:lnTo>
                  <a:cubicBezTo>
                    <a:pt x="4590" y="233"/>
                    <a:pt x="3638" y="0"/>
                    <a:pt x="3553" y="529"/>
                  </a:cubicBezTo>
                  <a:cubicBezTo>
                    <a:pt x="3744" y="1523"/>
                    <a:pt x="2242" y="1142"/>
                    <a:pt x="1925" y="1840"/>
                  </a:cubicBezTo>
                  <a:cubicBezTo>
                    <a:pt x="1784" y="2210"/>
                    <a:pt x="1565" y="2322"/>
                    <a:pt x="1324" y="2322"/>
                  </a:cubicBezTo>
                  <a:cubicBezTo>
                    <a:pt x="952" y="2322"/>
                    <a:pt x="529" y="2056"/>
                    <a:pt x="260" y="2056"/>
                  </a:cubicBezTo>
                  <a:cubicBezTo>
                    <a:pt x="125" y="2056"/>
                    <a:pt x="30" y="2124"/>
                    <a:pt x="0" y="2326"/>
                  </a:cubicBezTo>
                  <a:cubicBezTo>
                    <a:pt x="340" y="2745"/>
                    <a:pt x="752" y="2916"/>
                    <a:pt x="1193" y="2916"/>
                  </a:cubicBezTo>
                  <a:cubicBezTo>
                    <a:pt x="2648" y="2916"/>
                    <a:pt x="4423" y="1058"/>
                    <a:pt x="4991" y="8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9261;p76"/>
            <p:cNvSpPr/>
            <p:nvPr/>
          </p:nvSpPr>
          <p:spPr>
            <a:xfrm>
              <a:off x="-1715775" y="4022375"/>
              <a:ext cx="82525" cy="97300"/>
            </a:xfrm>
            <a:custGeom>
              <a:avLst/>
              <a:gdLst/>
              <a:ahLst/>
              <a:cxnLst/>
              <a:rect l="l" t="t" r="r" b="b"/>
              <a:pathLst>
                <a:path w="3301" h="3892" extrusionOk="0">
                  <a:moveTo>
                    <a:pt x="2164" y="1"/>
                  </a:moveTo>
                  <a:cubicBezTo>
                    <a:pt x="2076" y="1"/>
                    <a:pt x="2004" y="47"/>
                    <a:pt x="1968" y="191"/>
                  </a:cubicBezTo>
                  <a:cubicBezTo>
                    <a:pt x="1714" y="381"/>
                    <a:pt x="1545" y="677"/>
                    <a:pt x="1545" y="994"/>
                  </a:cubicBezTo>
                  <a:cubicBezTo>
                    <a:pt x="1376" y="1925"/>
                    <a:pt x="1" y="2411"/>
                    <a:pt x="530" y="3469"/>
                  </a:cubicBezTo>
                  <a:cubicBezTo>
                    <a:pt x="675" y="3736"/>
                    <a:pt x="995" y="3891"/>
                    <a:pt x="1306" y="3891"/>
                  </a:cubicBezTo>
                  <a:cubicBezTo>
                    <a:pt x="1536" y="3891"/>
                    <a:pt x="1760" y="3806"/>
                    <a:pt x="1904" y="3617"/>
                  </a:cubicBezTo>
                  <a:cubicBezTo>
                    <a:pt x="2179" y="2432"/>
                    <a:pt x="3300" y="1502"/>
                    <a:pt x="3258" y="233"/>
                  </a:cubicBezTo>
                  <a:lnTo>
                    <a:pt x="2708" y="148"/>
                  </a:lnTo>
                  <a:cubicBezTo>
                    <a:pt x="2698" y="150"/>
                    <a:pt x="2687" y="151"/>
                    <a:pt x="2676" y="151"/>
                  </a:cubicBezTo>
                  <a:cubicBezTo>
                    <a:pt x="2534" y="151"/>
                    <a:pt x="2323" y="1"/>
                    <a:pt x="216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9262;p76"/>
            <p:cNvSpPr/>
            <p:nvPr/>
          </p:nvSpPr>
          <p:spPr>
            <a:xfrm>
              <a:off x="-1209225" y="4031875"/>
              <a:ext cx="103650" cy="71425"/>
            </a:xfrm>
            <a:custGeom>
              <a:avLst/>
              <a:gdLst/>
              <a:ahLst/>
              <a:cxnLst/>
              <a:rect l="l" t="t" r="r" b="b"/>
              <a:pathLst>
                <a:path w="4146" h="2857" extrusionOk="0">
                  <a:moveTo>
                    <a:pt x="3786" y="1"/>
                  </a:moveTo>
                  <a:cubicBezTo>
                    <a:pt x="3046" y="85"/>
                    <a:pt x="2305" y="64"/>
                    <a:pt x="1586" y="128"/>
                  </a:cubicBezTo>
                  <a:lnTo>
                    <a:pt x="1015" y="593"/>
                  </a:lnTo>
                  <a:cubicBezTo>
                    <a:pt x="931" y="678"/>
                    <a:pt x="888" y="762"/>
                    <a:pt x="867" y="889"/>
                  </a:cubicBezTo>
                  <a:cubicBezTo>
                    <a:pt x="867" y="1460"/>
                    <a:pt x="0" y="1756"/>
                    <a:pt x="254" y="2412"/>
                  </a:cubicBezTo>
                  <a:cubicBezTo>
                    <a:pt x="536" y="2704"/>
                    <a:pt x="899" y="2857"/>
                    <a:pt x="1245" y="2857"/>
                  </a:cubicBezTo>
                  <a:cubicBezTo>
                    <a:pt x="1652" y="2857"/>
                    <a:pt x="2036" y="2646"/>
                    <a:pt x="2242" y="2200"/>
                  </a:cubicBezTo>
                  <a:cubicBezTo>
                    <a:pt x="2305" y="2031"/>
                    <a:pt x="2263" y="1862"/>
                    <a:pt x="2157" y="1756"/>
                  </a:cubicBezTo>
                  <a:cubicBezTo>
                    <a:pt x="2106" y="1735"/>
                    <a:pt x="2059" y="1725"/>
                    <a:pt x="2015" y="1725"/>
                  </a:cubicBezTo>
                  <a:cubicBezTo>
                    <a:pt x="1762" y="1725"/>
                    <a:pt x="1611" y="2027"/>
                    <a:pt x="1362" y="2027"/>
                  </a:cubicBezTo>
                  <a:cubicBezTo>
                    <a:pt x="1314" y="2027"/>
                    <a:pt x="1262" y="2016"/>
                    <a:pt x="1206" y="1989"/>
                  </a:cubicBezTo>
                  <a:cubicBezTo>
                    <a:pt x="1461" y="1559"/>
                    <a:pt x="1576" y="1366"/>
                    <a:pt x="1705" y="1366"/>
                  </a:cubicBezTo>
                  <a:cubicBezTo>
                    <a:pt x="1811" y="1366"/>
                    <a:pt x="1926" y="1497"/>
                    <a:pt x="2136" y="1735"/>
                  </a:cubicBezTo>
                  <a:cubicBezTo>
                    <a:pt x="2338" y="1823"/>
                    <a:pt x="2499" y="1859"/>
                    <a:pt x="2631" y="1859"/>
                  </a:cubicBezTo>
                  <a:cubicBezTo>
                    <a:pt x="3230" y="1859"/>
                    <a:pt x="3210" y="1093"/>
                    <a:pt x="3574" y="868"/>
                  </a:cubicBezTo>
                  <a:lnTo>
                    <a:pt x="3574" y="868"/>
                  </a:lnTo>
                  <a:cubicBezTo>
                    <a:pt x="3426" y="1079"/>
                    <a:pt x="3320" y="1291"/>
                    <a:pt x="3765" y="1418"/>
                  </a:cubicBezTo>
                  <a:cubicBezTo>
                    <a:pt x="3765" y="953"/>
                    <a:pt x="4145" y="487"/>
                    <a:pt x="378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9263;p76"/>
            <p:cNvSpPr/>
            <p:nvPr/>
          </p:nvSpPr>
          <p:spPr>
            <a:xfrm>
              <a:off x="-2402600" y="4013900"/>
              <a:ext cx="103125" cy="108950"/>
            </a:xfrm>
            <a:custGeom>
              <a:avLst/>
              <a:gdLst/>
              <a:ahLst/>
              <a:cxnLst/>
              <a:rect l="l" t="t" r="r" b="b"/>
              <a:pathLst>
                <a:path w="4125" h="4358" extrusionOk="0">
                  <a:moveTo>
                    <a:pt x="3258" y="1"/>
                  </a:moveTo>
                  <a:cubicBezTo>
                    <a:pt x="1883" y="720"/>
                    <a:pt x="826" y="1925"/>
                    <a:pt x="276" y="3385"/>
                  </a:cubicBezTo>
                  <a:cubicBezTo>
                    <a:pt x="635" y="3638"/>
                    <a:pt x="1" y="4188"/>
                    <a:pt x="656" y="4358"/>
                  </a:cubicBezTo>
                  <a:cubicBezTo>
                    <a:pt x="720" y="4315"/>
                    <a:pt x="741" y="4231"/>
                    <a:pt x="656" y="4188"/>
                  </a:cubicBezTo>
                  <a:cubicBezTo>
                    <a:pt x="635" y="2285"/>
                    <a:pt x="4125" y="1206"/>
                    <a:pt x="325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9264;p76"/>
            <p:cNvSpPr/>
            <p:nvPr/>
          </p:nvSpPr>
          <p:spPr>
            <a:xfrm>
              <a:off x="-2066325" y="3800825"/>
              <a:ext cx="83575" cy="106975"/>
            </a:xfrm>
            <a:custGeom>
              <a:avLst/>
              <a:gdLst/>
              <a:ahLst/>
              <a:cxnLst/>
              <a:rect l="l" t="t" r="r" b="b"/>
              <a:pathLst>
                <a:path w="3343" h="4279" extrusionOk="0">
                  <a:moveTo>
                    <a:pt x="1333" y="1"/>
                  </a:moveTo>
                  <a:lnTo>
                    <a:pt x="1333" y="22"/>
                  </a:lnTo>
                  <a:cubicBezTo>
                    <a:pt x="678" y="1333"/>
                    <a:pt x="1" y="2856"/>
                    <a:pt x="995" y="4188"/>
                  </a:cubicBezTo>
                  <a:cubicBezTo>
                    <a:pt x="1021" y="4179"/>
                    <a:pt x="1044" y="4174"/>
                    <a:pt x="1064" y="4174"/>
                  </a:cubicBezTo>
                  <a:cubicBezTo>
                    <a:pt x="1093" y="4174"/>
                    <a:pt x="1118" y="4185"/>
                    <a:pt x="1143" y="4209"/>
                  </a:cubicBezTo>
                  <a:cubicBezTo>
                    <a:pt x="1255" y="4257"/>
                    <a:pt x="1355" y="4278"/>
                    <a:pt x="1445" y="4278"/>
                  </a:cubicBezTo>
                  <a:cubicBezTo>
                    <a:pt x="2033" y="4278"/>
                    <a:pt x="2193" y="3371"/>
                    <a:pt x="2560" y="3004"/>
                  </a:cubicBezTo>
                  <a:cubicBezTo>
                    <a:pt x="2814" y="2581"/>
                    <a:pt x="3342" y="2200"/>
                    <a:pt x="3152" y="1650"/>
                  </a:cubicBezTo>
                  <a:cubicBezTo>
                    <a:pt x="2964" y="1253"/>
                    <a:pt x="3272" y="339"/>
                    <a:pt x="2645" y="339"/>
                  </a:cubicBezTo>
                  <a:cubicBezTo>
                    <a:pt x="2638" y="339"/>
                    <a:pt x="2631" y="339"/>
                    <a:pt x="2623" y="339"/>
                  </a:cubicBezTo>
                  <a:cubicBezTo>
                    <a:pt x="1777" y="1016"/>
                    <a:pt x="2285" y="2116"/>
                    <a:pt x="1629" y="2940"/>
                  </a:cubicBezTo>
                  <a:cubicBezTo>
                    <a:pt x="678" y="2010"/>
                    <a:pt x="3258" y="318"/>
                    <a:pt x="133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9265;p76"/>
            <p:cNvSpPr/>
            <p:nvPr/>
          </p:nvSpPr>
          <p:spPr>
            <a:xfrm>
              <a:off x="-2386200" y="4013900"/>
              <a:ext cx="131150" cy="123250"/>
            </a:xfrm>
            <a:custGeom>
              <a:avLst/>
              <a:gdLst/>
              <a:ahLst/>
              <a:cxnLst/>
              <a:rect l="l" t="t" r="r" b="b"/>
              <a:pathLst>
                <a:path w="5246" h="4930" extrusionOk="0">
                  <a:moveTo>
                    <a:pt x="4273" y="1"/>
                  </a:moveTo>
                  <a:cubicBezTo>
                    <a:pt x="4251" y="974"/>
                    <a:pt x="3702" y="1672"/>
                    <a:pt x="2708" y="2116"/>
                  </a:cubicBezTo>
                  <a:cubicBezTo>
                    <a:pt x="2517" y="2200"/>
                    <a:pt x="2390" y="2306"/>
                    <a:pt x="2433" y="2475"/>
                  </a:cubicBezTo>
                  <a:cubicBezTo>
                    <a:pt x="2644" y="3448"/>
                    <a:pt x="1142" y="3533"/>
                    <a:pt x="1079" y="4400"/>
                  </a:cubicBezTo>
                  <a:cubicBezTo>
                    <a:pt x="1079" y="4474"/>
                    <a:pt x="957" y="4521"/>
                    <a:pt x="809" y="4521"/>
                  </a:cubicBezTo>
                  <a:cubicBezTo>
                    <a:pt x="661" y="4521"/>
                    <a:pt x="487" y="4474"/>
                    <a:pt x="381" y="4358"/>
                  </a:cubicBezTo>
                  <a:cubicBezTo>
                    <a:pt x="430" y="4210"/>
                    <a:pt x="343" y="4184"/>
                    <a:pt x="233" y="4184"/>
                  </a:cubicBezTo>
                  <a:cubicBezTo>
                    <a:pt x="173" y="4184"/>
                    <a:pt x="107" y="4191"/>
                    <a:pt x="51" y="4191"/>
                  </a:cubicBezTo>
                  <a:cubicBezTo>
                    <a:pt x="33" y="4191"/>
                    <a:pt x="16" y="4191"/>
                    <a:pt x="0" y="4188"/>
                  </a:cubicBezTo>
                  <a:lnTo>
                    <a:pt x="0" y="4358"/>
                  </a:lnTo>
                  <a:cubicBezTo>
                    <a:pt x="211" y="4625"/>
                    <a:pt x="478" y="4929"/>
                    <a:pt x="770" y="4929"/>
                  </a:cubicBezTo>
                  <a:cubicBezTo>
                    <a:pt x="918" y="4929"/>
                    <a:pt x="1071" y="4852"/>
                    <a:pt x="1227" y="4654"/>
                  </a:cubicBezTo>
                  <a:cubicBezTo>
                    <a:pt x="1713" y="4061"/>
                    <a:pt x="2433" y="3638"/>
                    <a:pt x="2771" y="2983"/>
                  </a:cubicBezTo>
                  <a:cubicBezTo>
                    <a:pt x="3157" y="2175"/>
                    <a:pt x="3471" y="1892"/>
                    <a:pt x="4244" y="1892"/>
                  </a:cubicBezTo>
                  <a:cubicBezTo>
                    <a:pt x="4402" y="1892"/>
                    <a:pt x="4579" y="1904"/>
                    <a:pt x="4780" y="1925"/>
                  </a:cubicBezTo>
                  <a:cubicBezTo>
                    <a:pt x="5245" y="1164"/>
                    <a:pt x="4865" y="551"/>
                    <a:pt x="42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9266;p76"/>
            <p:cNvSpPr/>
            <p:nvPr/>
          </p:nvSpPr>
          <p:spPr>
            <a:xfrm>
              <a:off x="-1054850" y="3608375"/>
              <a:ext cx="98375" cy="83775"/>
            </a:xfrm>
            <a:custGeom>
              <a:avLst/>
              <a:gdLst/>
              <a:ahLst/>
              <a:cxnLst/>
              <a:rect l="l" t="t" r="r" b="b"/>
              <a:pathLst>
                <a:path w="3935" h="3351" extrusionOk="0">
                  <a:moveTo>
                    <a:pt x="3286" y="0"/>
                  </a:moveTo>
                  <a:cubicBezTo>
                    <a:pt x="3065" y="0"/>
                    <a:pt x="2878" y="122"/>
                    <a:pt x="2814" y="360"/>
                  </a:cubicBezTo>
                  <a:cubicBezTo>
                    <a:pt x="2602" y="1121"/>
                    <a:pt x="1820" y="1460"/>
                    <a:pt x="1545" y="2115"/>
                  </a:cubicBezTo>
                  <a:cubicBezTo>
                    <a:pt x="1312" y="2284"/>
                    <a:pt x="1058" y="2454"/>
                    <a:pt x="804" y="2581"/>
                  </a:cubicBezTo>
                  <a:cubicBezTo>
                    <a:pt x="402" y="2729"/>
                    <a:pt x="1" y="2855"/>
                    <a:pt x="64" y="3342"/>
                  </a:cubicBezTo>
                  <a:cubicBezTo>
                    <a:pt x="126" y="3347"/>
                    <a:pt x="187" y="3350"/>
                    <a:pt x="248" y="3350"/>
                  </a:cubicBezTo>
                  <a:cubicBezTo>
                    <a:pt x="1839" y="3350"/>
                    <a:pt x="3181" y="1540"/>
                    <a:pt x="3934" y="339"/>
                  </a:cubicBezTo>
                  <a:cubicBezTo>
                    <a:pt x="3738" y="111"/>
                    <a:pt x="3496" y="0"/>
                    <a:pt x="328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9267;p76"/>
            <p:cNvSpPr/>
            <p:nvPr/>
          </p:nvSpPr>
          <p:spPr>
            <a:xfrm>
              <a:off x="-2025025" y="3796425"/>
              <a:ext cx="88800" cy="110275"/>
            </a:xfrm>
            <a:custGeom>
              <a:avLst/>
              <a:gdLst/>
              <a:ahLst/>
              <a:cxnLst/>
              <a:rect l="l" t="t" r="r" b="b"/>
              <a:pathLst>
                <a:path w="3552" h="4411" extrusionOk="0">
                  <a:moveTo>
                    <a:pt x="889" y="1"/>
                  </a:moveTo>
                  <a:cubicBezTo>
                    <a:pt x="649" y="1"/>
                    <a:pt x="619" y="221"/>
                    <a:pt x="1162" y="663"/>
                  </a:cubicBezTo>
                  <a:cubicBezTo>
                    <a:pt x="1373" y="832"/>
                    <a:pt x="1310" y="1001"/>
                    <a:pt x="1141" y="1150"/>
                  </a:cubicBezTo>
                  <a:cubicBezTo>
                    <a:pt x="992" y="1678"/>
                    <a:pt x="1881" y="2186"/>
                    <a:pt x="1141" y="2588"/>
                  </a:cubicBezTo>
                  <a:cubicBezTo>
                    <a:pt x="770" y="2670"/>
                    <a:pt x="1" y="4411"/>
                    <a:pt x="696" y="4411"/>
                  </a:cubicBezTo>
                  <a:cubicBezTo>
                    <a:pt x="716" y="4411"/>
                    <a:pt x="737" y="4409"/>
                    <a:pt x="760" y="4406"/>
                  </a:cubicBezTo>
                  <a:cubicBezTo>
                    <a:pt x="3552" y="1477"/>
                    <a:pt x="1512" y="1"/>
                    <a:pt x="88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9268;p76"/>
            <p:cNvSpPr/>
            <p:nvPr/>
          </p:nvSpPr>
          <p:spPr>
            <a:xfrm>
              <a:off x="-2743625" y="4091025"/>
              <a:ext cx="81975" cy="78875"/>
            </a:xfrm>
            <a:custGeom>
              <a:avLst/>
              <a:gdLst/>
              <a:ahLst/>
              <a:cxnLst/>
              <a:rect l="l" t="t" r="r" b="b"/>
              <a:pathLst>
                <a:path w="3279" h="3155" extrusionOk="0">
                  <a:moveTo>
                    <a:pt x="2655" y="0"/>
                  </a:moveTo>
                  <a:cubicBezTo>
                    <a:pt x="2457" y="0"/>
                    <a:pt x="2305" y="192"/>
                    <a:pt x="1967" y="638"/>
                  </a:cubicBezTo>
                  <a:cubicBezTo>
                    <a:pt x="1269" y="1463"/>
                    <a:pt x="127" y="2034"/>
                    <a:pt x="0" y="3155"/>
                  </a:cubicBezTo>
                  <a:cubicBezTo>
                    <a:pt x="1756" y="2943"/>
                    <a:pt x="2411" y="2119"/>
                    <a:pt x="3279" y="300"/>
                  </a:cubicBezTo>
                  <a:cubicBezTo>
                    <a:pt x="2979" y="109"/>
                    <a:pt x="2804" y="0"/>
                    <a:pt x="26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9269;p76"/>
            <p:cNvSpPr/>
            <p:nvPr/>
          </p:nvSpPr>
          <p:spPr>
            <a:xfrm>
              <a:off x="-1964275" y="3977375"/>
              <a:ext cx="102600" cy="85350"/>
            </a:xfrm>
            <a:custGeom>
              <a:avLst/>
              <a:gdLst/>
              <a:ahLst/>
              <a:cxnLst/>
              <a:rect l="l" t="t" r="r" b="b"/>
              <a:pathLst>
                <a:path w="4104" h="3414" extrusionOk="0">
                  <a:moveTo>
                    <a:pt x="3439" y="0"/>
                  </a:moveTo>
                  <a:cubicBezTo>
                    <a:pt x="3010" y="0"/>
                    <a:pt x="3012" y="466"/>
                    <a:pt x="2814" y="700"/>
                  </a:cubicBezTo>
                  <a:cubicBezTo>
                    <a:pt x="2665" y="1145"/>
                    <a:pt x="1946" y="1335"/>
                    <a:pt x="1925" y="1758"/>
                  </a:cubicBezTo>
                  <a:cubicBezTo>
                    <a:pt x="1862" y="2836"/>
                    <a:pt x="635" y="2562"/>
                    <a:pt x="1" y="3090"/>
                  </a:cubicBezTo>
                  <a:cubicBezTo>
                    <a:pt x="278" y="3316"/>
                    <a:pt x="585" y="3413"/>
                    <a:pt x="902" y="3413"/>
                  </a:cubicBezTo>
                  <a:cubicBezTo>
                    <a:pt x="2401" y="3413"/>
                    <a:pt x="4103" y="1232"/>
                    <a:pt x="3702" y="45"/>
                  </a:cubicBezTo>
                  <a:cubicBezTo>
                    <a:pt x="3599" y="14"/>
                    <a:pt x="3513" y="0"/>
                    <a:pt x="343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9270;p76"/>
            <p:cNvSpPr/>
            <p:nvPr/>
          </p:nvSpPr>
          <p:spPr>
            <a:xfrm>
              <a:off x="-2311650" y="3692450"/>
              <a:ext cx="94325" cy="88925"/>
            </a:xfrm>
            <a:custGeom>
              <a:avLst/>
              <a:gdLst/>
              <a:ahLst/>
              <a:cxnLst/>
              <a:rect l="l" t="t" r="r" b="b"/>
              <a:pathLst>
                <a:path w="3773" h="3557" extrusionOk="0">
                  <a:moveTo>
                    <a:pt x="3321" y="0"/>
                  </a:moveTo>
                  <a:lnTo>
                    <a:pt x="3321" y="0"/>
                  </a:lnTo>
                  <a:cubicBezTo>
                    <a:pt x="1354" y="550"/>
                    <a:pt x="3109" y="2411"/>
                    <a:pt x="910" y="2749"/>
                  </a:cubicBezTo>
                  <a:cubicBezTo>
                    <a:pt x="635" y="2961"/>
                    <a:pt x="43" y="2686"/>
                    <a:pt x="0" y="3215"/>
                  </a:cubicBezTo>
                  <a:cubicBezTo>
                    <a:pt x="318" y="3453"/>
                    <a:pt x="646" y="3557"/>
                    <a:pt x="967" y="3557"/>
                  </a:cubicBezTo>
                  <a:cubicBezTo>
                    <a:pt x="2441" y="3557"/>
                    <a:pt x="3772" y="1372"/>
                    <a:pt x="33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9271;p76"/>
            <p:cNvSpPr/>
            <p:nvPr/>
          </p:nvSpPr>
          <p:spPr>
            <a:xfrm>
              <a:off x="-1678225" y="3763825"/>
              <a:ext cx="87800" cy="86200"/>
            </a:xfrm>
            <a:custGeom>
              <a:avLst/>
              <a:gdLst/>
              <a:ahLst/>
              <a:cxnLst/>
              <a:rect l="l" t="t" r="r" b="b"/>
              <a:pathLst>
                <a:path w="3512" h="3448" extrusionOk="0">
                  <a:moveTo>
                    <a:pt x="2538" y="0"/>
                  </a:moveTo>
                  <a:lnTo>
                    <a:pt x="2538" y="0"/>
                  </a:lnTo>
                  <a:cubicBezTo>
                    <a:pt x="2010" y="360"/>
                    <a:pt x="1777" y="1037"/>
                    <a:pt x="1016" y="1163"/>
                  </a:cubicBezTo>
                  <a:cubicBezTo>
                    <a:pt x="614" y="1375"/>
                    <a:pt x="550" y="1819"/>
                    <a:pt x="275" y="2136"/>
                  </a:cubicBezTo>
                  <a:cubicBezTo>
                    <a:pt x="0" y="2454"/>
                    <a:pt x="297" y="3448"/>
                    <a:pt x="783" y="3448"/>
                  </a:cubicBezTo>
                  <a:cubicBezTo>
                    <a:pt x="1756" y="3384"/>
                    <a:pt x="3088" y="3363"/>
                    <a:pt x="2708" y="2157"/>
                  </a:cubicBezTo>
                  <a:lnTo>
                    <a:pt x="2581" y="2115"/>
                  </a:lnTo>
                  <a:cubicBezTo>
                    <a:pt x="2242" y="2263"/>
                    <a:pt x="2306" y="2644"/>
                    <a:pt x="2010" y="2792"/>
                  </a:cubicBezTo>
                  <a:cubicBezTo>
                    <a:pt x="1919" y="2832"/>
                    <a:pt x="1780" y="2858"/>
                    <a:pt x="1669" y="2858"/>
                  </a:cubicBezTo>
                  <a:cubicBezTo>
                    <a:pt x="1547" y="2858"/>
                    <a:pt x="1458" y="2827"/>
                    <a:pt x="1502" y="2750"/>
                  </a:cubicBezTo>
                  <a:cubicBezTo>
                    <a:pt x="1735" y="2390"/>
                    <a:pt x="1291" y="1798"/>
                    <a:pt x="2010" y="1629"/>
                  </a:cubicBezTo>
                  <a:cubicBezTo>
                    <a:pt x="2581" y="1396"/>
                    <a:pt x="3511" y="296"/>
                    <a:pt x="253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9272;p76"/>
            <p:cNvSpPr/>
            <p:nvPr/>
          </p:nvSpPr>
          <p:spPr>
            <a:xfrm>
              <a:off x="-2786250" y="4057250"/>
              <a:ext cx="89275" cy="103275"/>
            </a:xfrm>
            <a:custGeom>
              <a:avLst/>
              <a:gdLst/>
              <a:ahLst/>
              <a:cxnLst/>
              <a:rect l="l" t="t" r="r" b="b"/>
              <a:pathLst>
                <a:path w="3571" h="4131" extrusionOk="0">
                  <a:moveTo>
                    <a:pt x="3320" y="1"/>
                  </a:moveTo>
                  <a:cubicBezTo>
                    <a:pt x="3281" y="1"/>
                    <a:pt x="3236" y="14"/>
                    <a:pt x="3186" y="43"/>
                  </a:cubicBezTo>
                  <a:cubicBezTo>
                    <a:pt x="1875" y="297"/>
                    <a:pt x="902" y="1799"/>
                    <a:pt x="500" y="2941"/>
                  </a:cubicBezTo>
                  <a:cubicBezTo>
                    <a:pt x="0" y="3367"/>
                    <a:pt x="808" y="4130"/>
                    <a:pt x="1326" y="4130"/>
                  </a:cubicBezTo>
                  <a:cubicBezTo>
                    <a:pt x="1553" y="4130"/>
                    <a:pt x="1725" y="3983"/>
                    <a:pt x="1705" y="3596"/>
                  </a:cubicBezTo>
                  <a:cubicBezTo>
                    <a:pt x="1748" y="3195"/>
                    <a:pt x="1134" y="2793"/>
                    <a:pt x="1473" y="2454"/>
                  </a:cubicBezTo>
                  <a:cubicBezTo>
                    <a:pt x="2107" y="1862"/>
                    <a:pt x="2424" y="1016"/>
                    <a:pt x="3334" y="614"/>
                  </a:cubicBezTo>
                  <a:cubicBezTo>
                    <a:pt x="3570" y="487"/>
                    <a:pt x="3557" y="1"/>
                    <a:pt x="332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273;p76"/>
            <p:cNvSpPr/>
            <p:nvPr/>
          </p:nvSpPr>
          <p:spPr>
            <a:xfrm>
              <a:off x="-1699900" y="4050150"/>
              <a:ext cx="94675" cy="82875"/>
            </a:xfrm>
            <a:custGeom>
              <a:avLst/>
              <a:gdLst/>
              <a:ahLst/>
              <a:cxnLst/>
              <a:rect l="l" t="t" r="r" b="b"/>
              <a:pathLst>
                <a:path w="3787" h="3315" extrusionOk="0">
                  <a:moveTo>
                    <a:pt x="2841" y="0"/>
                  </a:moveTo>
                  <a:cubicBezTo>
                    <a:pt x="2127" y="0"/>
                    <a:pt x="1428" y="2279"/>
                    <a:pt x="952" y="2590"/>
                  </a:cubicBezTo>
                  <a:cubicBezTo>
                    <a:pt x="719" y="2759"/>
                    <a:pt x="0" y="2611"/>
                    <a:pt x="402" y="3225"/>
                  </a:cubicBezTo>
                  <a:cubicBezTo>
                    <a:pt x="528" y="3288"/>
                    <a:pt x="645" y="3315"/>
                    <a:pt x="756" y="3315"/>
                  </a:cubicBezTo>
                  <a:cubicBezTo>
                    <a:pt x="1391" y="3315"/>
                    <a:pt x="1814" y="2413"/>
                    <a:pt x="2390" y="2125"/>
                  </a:cubicBezTo>
                  <a:cubicBezTo>
                    <a:pt x="2919" y="1596"/>
                    <a:pt x="3786" y="1089"/>
                    <a:pt x="3173" y="179"/>
                  </a:cubicBezTo>
                  <a:cubicBezTo>
                    <a:pt x="3062" y="55"/>
                    <a:pt x="2952" y="0"/>
                    <a:pt x="284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274;p76"/>
            <p:cNvSpPr/>
            <p:nvPr/>
          </p:nvSpPr>
          <p:spPr>
            <a:xfrm>
              <a:off x="-2789625" y="3788150"/>
              <a:ext cx="65050" cy="96625"/>
            </a:xfrm>
            <a:custGeom>
              <a:avLst/>
              <a:gdLst/>
              <a:ahLst/>
              <a:cxnLst/>
              <a:rect l="l" t="t" r="r" b="b"/>
              <a:pathLst>
                <a:path w="2602" h="3865" extrusionOk="0">
                  <a:moveTo>
                    <a:pt x="1840" y="0"/>
                  </a:moveTo>
                  <a:lnTo>
                    <a:pt x="1840" y="0"/>
                  </a:lnTo>
                  <a:cubicBezTo>
                    <a:pt x="1312" y="1481"/>
                    <a:pt x="1502" y="2813"/>
                    <a:pt x="0" y="3849"/>
                  </a:cubicBezTo>
                  <a:cubicBezTo>
                    <a:pt x="99" y="3859"/>
                    <a:pt x="189" y="3864"/>
                    <a:pt x="273" y="3864"/>
                  </a:cubicBezTo>
                  <a:cubicBezTo>
                    <a:pt x="1228" y="3864"/>
                    <a:pt x="1253" y="3226"/>
                    <a:pt x="1798" y="2623"/>
                  </a:cubicBezTo>
                  <a:cubicBezTo>
                    <a:pt x="2602" y="2073"/>
                    <a:pt x="2559" y="719"/>
                    <a:pt x="184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275;p76"/>
            <p:cNvSpPr/>
            <p:nvPr/>
          </p:nvSpPr>
          <p:spPr>
            <a:xfrm>
              <a:off x="-1955800" y="3959800"/>
              <a:ext cx="84075" cy="62725"/>
            </a:xfrm>
            <a:custGeom>
              <a:avLst/>
              <a:gdLst/>
              <a:ahLst/>
              <a:cxnLst/>
              <a:rect l="l" t="t" r="r" b="b"/>
              <a:pathLst>
                <a:path w="3363" h="2509" extrusionOk="0">
                  <a:moveTo>
                    <a:pt x="2039" y="1"/>
                  </a:moveTo>
                  <a:cubicBezTo>
                    <a:pt x="1810" y="1"/>
                    <a:pt x="1590" y="17"/>
                    <a:pt x="1417" y="29"/>
                  </a:cubicBezTo>
                  <a:cubicBezTo>
                    <a:pt x="1840" y="1361"/>
                    <a:pt x="0" y="1425"/>
                    <a:pt x="402" y="2228"/>
                  </a:cubicBezTo>
                  <a:cubicBezTo>
                    <a:pt x="582" y="2430"/>
                    <a:pt x="773" y="2509"/>
                    <a:pt x="968" y="2509"/>
                  </a:cubicBezTo>
                  <a:cubicBezTo>
                    <a:pt x="1551" y="2509"/>
                    <a:pt x="2173" y="1800"/>
                    <a:pt x="2665" y="1530"/>
                  </a:cubicBezTo>
                  <a:cubicBezTo>
                    <a:pt x="2897" y="1277"/>
                    <a:pt x="2771" y="748"/>
                    <a:pt x="3363" y="748"/>
                  </a:cubicBezTo>
                  <a:cubicBezTo>
                    <a:pt x="3332" y="117"/>
                    <a:pt x="2652" y="1"/>
                    <a:pt x="203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276;p76"/>
            <p:cNvSpPr/>
            <p:nvPr/>
          </p:nvSpPr>
          <p:spPr>
            <a:xfrm>
              <a:off x="-2043050" y="3795025"/>
              <a:ext cx="43900" cy="86200"/>
            </a:xfrm>
            <a:custGeom>
              <a:avLst/>
              <a:gdLst/>
              <a:ahLst/>
              <a:cxnLst/>
              <a:rect l="l" t="t" r="r" b="b"/>
              <a:pathLst>
                <a:path w="1756" h="3448" extrusionOk="0">
                  <a:moveTo>
                    <a:pt x="741" y="0"/>
                  </a:moveTo>
                  <a:cubicBezTo>
                    <a:pt x="587" y="0"/>
                    <a:pt x="455" y="42"/>
                    <a:pt x="402" y="233"/>
                  </a:cubicBezTo>
                  <a:cubicBezTo>
                    <a:pt x="1756" y="867"/>
                    <a:pt x="0" y="1840"/>
                    <a:pt x="212" y="2771"/>
                  </a:cubicBezTo>
                  <a:cubicBezTo>
                    <a:pt x="233" y="3045"/>
                    <a:pt x="64" y="3426"/>
                    <a:pt x="593" y="3447"/>
                  </a:cubicBezTo>
                  <a:cubicBezTo>
                    <a:pt x="1692" y="3405"/>
                    <a:pt x="1142" y="1375"/>
                    <a:pt x="1692" y="571"/>
                  </a:cubicBezTo>
                  <a:cubicBezTo>
                    <a:pt x="1354" y="486"/>
                    <a:pt x="1523" y="106"/>
                    <a:pt x="1206" y="21"/>
                  </a:cubicBezTo>
                  <a:cubicBezTo>
                    <a:pt x="1178" y="25"/>
                    <a:pt x="1149" y="27"/>
                    <a:pt x="1119" y="27"/>
                  </a:cubicBezTo>
                  <a:cubicBezTo>
                    <a:pt x="999" y="27"/>
                    <a:pt x="863" y="0"/>
                    <a:pt x="74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277;p76"/>
            <p:cNvSpPr/>
            <p:nvPr/>
          </p:nvSpPr>
          <p:spPr>
            <a:xfrm>
              <a:off x="-1207125" y="3842325"/>
              <a:ext cx="99900" cy="81125"/>
            </a:xfrm>
            <a:custGeom>
              <a:avLst/>
              <a:gdLst/>
              <a:ahLst/>
              <a:cxnLst/>
              <a:rect l="l" t="t" r="r" b="b"/>
              <a:pathLst>
                <a:path w="3996" h="3245" extrusionOk="0">
                  <a:moveTo>
                    <a:pt x="3626" y="1"/>
                  </a:moveTo>
                  <a:cubicBezTo>
                    <a:pt x="3227" y="1"/>
                    <a:pt x="2608" y="447"/>
                    <a:pt x="2813" y="857"/>
                  </a:cubicBezTo>
                  <a:cubicBezTo>
                    <a:pt x="2708" y="1788"/>
                    <a:pt x="614" y="2253"/>
                    <a:pt x="1" y="3057"/>
                  </a:cubicBezTo>
                  <a:cubicBezTo>
                    <a:pt x="184" y="3187"/>
                    <a:pt x="386" y="3245"/>
                    <a:pt x="600" y="3245"/>
                  </a:cubicBezTo>
                  <a:cubicBezTo>
                    <a:pt x="1841" y="3245"/>
                    <a:pt x="3462" y="1307"/>
                    <a:pt x="3913" y="477"/>
                  </a:cubicBezTo>
                  <a:cubicBezTo>
                    <a:pt x="3995" y="133"/>
                    <a:pt x="3843" y="1"/>
                    <a:pt x="362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278;p76"/>
            <p:cNvSpPr/>
            <p:nvPr/>
          </p:nvSpPr>
          <p:spPr>
            <a:xfrm>
              <a:off x="-1440825" y="3903950"/>
              <a:ext cx="90450" cy="87775"/>
            </a:xfrm>
            <a:custGeom>
              <a:avLst/>
              <a:gdLst/>
              <a:ahLst/>
              <a:cxnLst/>
              <a:rect l="l" t="t" r="r" b="b"/>
              <a:pathLst>
                <a:path w="3618" h="3511" extrusionOk="0">
                  <a:moveTo>
                    <a:pt x="3045" y="1"/>
                  </a:moveTo>
                  <a:cubicBezTo>
                    <a:pt x="2929" y="1"/>
                    <a:pt x="2820" y="50"/>
                    <a:pt x="2750" y="169"/>
                  </a:cubicBezTo>
                  <a:cubicBezTo>
                    <a:pt x="2390" y="740"/>
                    <a:pt x="3152" y="1607"/>
                    <a:pt x="2221" y="1755"/>
                  </a:cubicBezTo>
                  <a:cubicBezTo>
                    <a:pt x="1735" y="2178"/>
                    <a:pt x="1" y="2728"/>
                    <a:pt x="1016" y="3511"/>
                  </a:cubicBezTo>
                  <a:cubicBezTo>
                    <a:pt x="1798" y="2876"/>
                    <a:pt x="3575" y="2601"/>
                    <a:pt x="3427" y="1396"/>
                  </a:cubicBezTo>
                  <a:cubicBezTo>
                    <a:pt x="3617" y="1078"/>
                    <a:pt x="3427" y="740"/>
                    <a:pt x="3554" y="444"/>
                  </a:cubicBezTo>
                  <a:cubicBezTo>
                    <a:pt x="3540" y="203"/>
                    <a:pt x="3279" y="1"/>
                    <a:pt x="304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279;p76"/>
            <p:cNvSpPr/>
            <p:nvPr/>
          </p:nvSpPr>
          <p:spPr>
            <a:xfrm>
              <a:off x="-2317450" y="3668875"/>
              <a:ext cx="96225" cy="98400"/>
            </a:xfrm>
            <a:custGeom>
              <a:avLst/>
              <a:gdLst/>
              <a:ahLst/>
              <a:cxnLst/>
              <a:rect l="l" t="t" r="r" b="b"/>
              <a:pathLst>
                <a:path w="3849" h="3936" extrusionOk="0">
                  <a:moveTo>
                    <a:pt x="1791" y="0"/>
                  </a:moveTo>
                  <a:cubicBezTo>
                    <a:pt x="1353" y="0"/>
                    <a:pt x="906" y="63"/>
                    <a:pt x="825" y="457"/>
                  </a:cubicBezTo>
                  <a:cubicBezTo>
                    <a:pt x="1163" y="1091"/>
                    <a:pt x="359" y="1683"/>
                    <a:pt x="867" y="2275"/>
                  </a:cubicBezTo>
                  <a:cubicBezTo>
                    <a:pt x="874" y="2276"/>
                    <a:pt x="881" y="2276"/>
                    <a:pt x="888" y="2276"/>
                  </a:cubicBezTo>
                  <a:cubicBezTo>
                    <a:pt x="1665" y="2276"/>
                    <a:pt x="1339" y="1130"/>
                    <a:pt x="2051" y="795"/>
                  </a:cubicBezTo>
                  <a:lnTo>
                    <a:pt x="2051" y="795"/>
                  </a:lnTo>
                  <a:cubicBezTo>
                    <a:pt x="2013" y="1637"/>
                    <a:pt x="1854" y="3241"/>
                    <a:pt x="805" y="3241"/>
                  </a:cubicBezTo>
                  <a:cubicBezTo>
                    <a:pt x="695" y="3241"/>
                    <a:pt x="575" y="3223"/>
                    <a:pt x="444" y="3185"/>
                  </a:cubicBezTo>
                  <a:lnTo>
                    <a:pt x="444" y="3185"/>
                  </a:lnTo>
                  <a:cubicBezTo>
                    <a:pt x="1" y="3642"/>
                    <a:pt x="446" y="3936"/>
                    <a:pt x="907" y="3936"/>
                  </a:cubicBezTo>
                  <a:cubicBezTo>
                    <a:pt x="1151" y="3936"/>
                    <a:pt x="1398" y="3854"/>
                    <a:pt x="1523" y="3671"/>
                  </a:cubicBezTo>
                  <a:cubicBezTo>
                    <a:pt x="2009" y="3523"/>
                    <a:pt x="2284" y="3121"/>
                    <a:pt x="2643" y="2868"/>
                  </a:cubicBezTo>
                  <a:lnTo>
                    <a:pt x="2643" y="2550"/>
                  </a:lnTo>
                  <a:cubicBezTo>
                    <a:pt x="1671" y="1958"/>
                    <a:pt x="3849" y="1556"/>
                    <a:pt x="2453" y="12"/>
                  </a:cubicBezTo>
                  <a:lnTo>
                    <a:pt x="2453" y="12"/>
                  </a:lnTo>
                  <a:cubicBezTo>
                    <a:pt x="2425" y="14"/>
                    <a:pt x="2395" y="14"/>
                    <a:pt x="2363" y="14"/>
                  </a:cubicBezTo>
                  <a:cubicBezTo>
                    <a:pt x="2200" y="14"/>
                    <a:pt x="1997" y="0"/>
                    <a:pt x="179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280;p76"/>
            <p:cNvSpPr/>
            <p:nvPr/>
          </p:nvSpPr>
          <p:spPr>
            <a:xfrm>
              <a:off x="-2754200" y="4058850"/>
              <a:ext cx="89900" cy="74375"/>
            </a:xfrm>
            <a:custGeom>
              <a:avLst/>
              <a:gdLst/>
              <a:ahLst/>
              <a:cxnLst/>
              <a:rect l="l" t="t" r="r" b="b"/>
              <a:pathLst>
                <a:path w="3596" h="2975" extrusionOk="0">
                  <a:moveTo>
                    <a:pt x="2052" y="0"/>
                  </a:moveTo>
                  <a:lnTo>
                    <a:pt x="2052" y="0"/>
                  </a:lnTo>
                  <a:cubicBezTo>
                    <a:pt x="2094" y="170"/>
                    <a:pt x="2115" y="339"/>
                    <a:pt x="1904" y="445"/>
                  </a:cubicBezTo>
                  <a:cubicBezTo>
                    <a:pt x="1333" y="762"/>
                    <a:pt x="0" y="2496"/>
                    <a:pt x="698" y="2919"/>
                  </a:cubicBezTo>
                  <a:cubicBezTo>
                    <a:pt x="785" y="2957"/>
                    <a:pt x="864" y="2974"/>
                    <a:pt x="936" y="2974"/>
                  </a:cubicBezTo>
                  <a:cubicBezTo>
                    <a:pt x="1184" y="2974"/>
                    <a:pt x="1360" y="2782"/>
                    <a:pt x="1523" y="2602"/>
                  </a:cubicBezTo>
                  <a:cubicBezTo>
                    <a:pt x="1988" y="1671"/>
                    <a:pt x="2919" y="1164"/>
                    <a:pt x="3596" y="445"/>
                  </a:cubicBezTo>
                  <a:cubicBezTo>
                    <a:pt x="3543" y="127"/>
                    <a:pt x="3268" y="80"/>
                    <a:pt x="2951" y="80"/>
                  </a:cubicBezTo>
                  <a:cubicBezTo>
                    <a:pt x="2815" y="80"/>
                    <a:pt x="2671" y="89"/>
                    <a:pt x="2534" y="89"/>
                  </a:cubicBezTo>
                  <a:cubicBezTo>
                    <a:pt x="2351" y="89"/>
                    <a:pt x="2179" y="73"/>
                    <a:pt x="205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281;p76"/>
            <p:cNvSpPr/>
            <p:nvPr/>
          </p:nvSpPr>
          <p:spPr>
            <a:xfrm>
              <a:off x="-1445700" y="3896300"/>
              <a:ext cx="88975" cy="104875"/>
            </a:xfrm>
            <a:custGeom>
              <a:avLst/>
              <a:gdLst/>
              <a:ahLst/>
              <a:cxnLst/>
              <a:rect l="l" t="t" r="r" b="b"/>
              <a:pathLst>
                <a:path w="3559" h="4195" extrusionOk="0">
                  <a:moveTo>
                    <a:pt x="2453" y="1"/>
                  </a:moveTo>
                  <a:cubicBezTo>
                    <a:pt x="2421" y="1"/>
                    <a:pt x="2387" y="4"/>
                    <a:pt x="2353" y="10"/>
                  </a:cubicBezTo>
                  <a:cubicBezTo>
                    <a:pt x="2036" y="263"/>
                    <a:pt x="1697" y="454"/>
                    <a:pt x="1316" y="581"/>
                  </a:cubicBezTo>
                  <a:cubicBezTo>
                    <a:pt x="1278" y="1166"/>
                    <a:pt x="1545" y="1268"/>
                    <a:pt x="1822" y="1268"/>
                  </a:cubicBezTo>
                  <a:cubicBezTo>
                    <a:pt x="1970" y="1268"/>
                    <a:pt x="2120" y="1239"/>
                    <a:pt x="2229" y="1239"/>
                  </a:cubicBezTo>
                  <a:cubicBezTo>
                    <a:pt x="2366" y="1239"/>
                    <a:pt x="2436" y="1285"/>
                    <a:pt x="2353" y="1490"/>
                  </a:cubicBezTo>
                  <a:cubicBezTo>
                    <a:pt x="1972" y="2273"/>
                    <a:pt x="724" y="2357"/>
                    <a:pt x="534" y="3288"/>
                  </a:cubicBezTo>
                  <a:cubicBezTo>
                    <a:pt x="1" y="3751"/>
                    <a:pt x="212" y="4195"/>
                    <a:pt x="588" y="4195"/>
                  </a:cubicBezTo>
                  <a:cubicBezTo>
                    <a:pt x="778" y="4195"/>
                    <a:pt x="1011" y="4080"/>
                    <a:pt x="1211" y="3795"/>
                  </a:cubicBezTo>
                  <a:cubicBezTo>
                    <a:pt x="640" y="2865"/>
                    <a:pt x="2120" y="2759"/>
                    <a:pt x="2501" y="2167"/>
                  </a:cubicBezTo>
                  <a:cubicBezTo>
                    <a:pt x="3558" y="1977"/>
                    <a:pt x="2459" y="771"/>
                    <a:pt x="3241" y="285"/>
                  </a:cubicBezTo>
                  <a:cubicBezTo>
                    <a:pt x="2954" y="246"/>
                    <a:pt x="2754" y="1"/>
                    <a:pt x="245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282;p76"/>
            <p:cNvSpPr/>
            <p:nvPr/>
          </p:nvSpPr>
          <p:spPr>
            <a:xfrm>
              <a:off x="-2068950" y="3801350"/>
              <a:ext cx="38075" cy="101025"/>
            </a:xfrm>
            <a:custGeom>
              <a:avLst/>
              <a:gdLst/>
              <a:ahLst/>
              <a:cxnLst/>
              <a:rect l="l" t="t" r="r" b="b"/>
              <a:pathLst>
                <a:path w="1523" h="4041" extrusionOk="0">
                  <a:moveTo>
                    <a:pt x="1438" y="1"/>
                  </a:moveTo>
                  <a:cubicBezTo>
                    <a:pt x="317" y="466"/>
                    <a:pt x="571" y="1629"/>
                    <a:pt x="148" y="2496"/>
                  </a:cubicBezTo>
                  <a:cubicBezTo>
                    <a:pt x="381" y="3025"/>
                    <a:pt x="0" y="3829"/>
                    <a:pt x="1015" y="4040"/>
                  </a:cubicBezTo>
                  <a:cubicBezTo>
                    <a:pt x="1332" y="3998"/>
                    <a:pt x="1311" y="3892"/>
                    <a:pt x="1184" y="3660"/>
                  </a:cubicBezTo>
                  <a:cubicBezTo>
                    <a:pt x="190" y="2412"/>
                    <a:pt x="1523" y="1270"/>
                    <a:pt x="143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283;p76"/>
            <p:cNvSpPr/>
            <p:nvPr/>
          </p:nvSpPr>
          <p:spPr>
            <a:xfrm>
              <a:off x="-1966375" y="3961950"/>
              <a:ext cx="61350" cy="83775"/>
            </a:xfrm>
            <a:custGeom>
              <a:avLst/>
              <a:gdLst/>
              <a:ahLst/>
              <a:cxnLst/>
              <a:rect l="l" t="t" r="r" b="b"/>
              <a:pathLst>
                <a:path w="2454" h="3351" extrusionOk="0">
                  <a:moveTo>
                    <a:pt x="1687" y="0"/>
                  </a:moveTo>
                  <a:cubicBezTo>
                    <a:pt x="1476" y="0"/>
                    <a:pt x="1240" y="400"/>
                    <a:pt x="1036" y="493"/>
                  </a:cubicBezTo>
                  <a:cubicBezTo>
                    <a:pt x="1142" y="1064"/>
                    <a:pt x="656" y="1381"/>
                    <a:pt x="317" y="1762"/>
                  </a:cubicBezTo>
                  <a:cubicBezTo>
                    <a:pt x="0" y="2290"/>
                    <a:pt x="402" y="2734"/>
                    <a:pt x="571" y="3179"/>
                  </a:cubicBezTo>
                  <a:cubicBezTo>
                    <a:pt x="615" y="3310"/>
                    <a:pt x="743" y="3351"/>
                    <a:pt x="892" y="3351"/>
                  </a:cubicBezTo>
                  <a:cubicBezTo>
                    <a:pt x="1032" y="3351"/>
                    <a:pt x="1189" y="3315"/>
                    <a:pt x="1311" y="3284"/>
                  </a:cubicBezTo>
                  <a:cubicBezTo>
                    <a:pt x="1967" y="3136"/>
                    <a:pt x="1565" y="2586"/>
                    <a:pt x="1777" y="2269"/>
                  </a:cubicBezTo>
                  <a:lnTo>
                    <a:pt x="1777" y="2269"/>
                  </a:lnTo>
                  <a:cubicBezTo>
                    <a:pt x="1701" y="2283"/>
                    <a:pt x="1629" y="2289"/>
                    <a:pt x="1560" y="2289"/>
                  </a:cubicBezTo>
                  <a:cubicBezTo>
                    <a:pt x="901" y="2289"/>
                    <a:pt x="610" y="1691"/>
                    <a:pt x="1396" y="1423"/>
                  </a:cubicBezTo>
                  <a:cubicBezTo>
                    <a:pt x="2453" y="1127"/>
                    <a:pt x="2136" y="598"/>
                    <a:pt x="1777" y="27"/>
                  </a:cubicBezTo>
                  <a:cubicBezTo>
                    <a:pt x="1747" y="9"/>
                    <a:pt x="1717" y="0"/>
                    <a:pt x="168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284;p76"/>
            <p:cNvSpPr/>
            <p:nvPr/>
          </p:nvSpPr>
          <p:spPr>
            <a:xfrm>
              <a:off x="-2808675" y="3778450"/>
              <a:ext cx="49750" cy="85475"/>
            </a:xfrm>
            <a:custGeom>
              <a:avLst/>
              <a:gdLst/>
              <a:ahLst/>
              <a:cxnLst/>
              <a:rect l="l" t="t" r="r" b="b"/>
              <a:pathLst>
                <a:path w="1990" h="3419" extrusionOk="0">
                  <a:moveTo>
                    <a:pt x="1208" y="0"/>
                  </a:moveTo>
                  <a:cubicBezTo>
                    <a:pt x="771" y="0"/>
                    <a:pt x="203" y="848"/>
                    <a:pt x="170" y="1213"/>
                  </a:cubicBezTo>
                  <a:cubicBezTo>
                    <a:pt x="149" y="1572"/>
                    <a:pt x="86" y="1932"/>
                    <a:pt x="276" y="2270"/>
                  </a:cubicBezTo>
                  <a:cubicBezTo>
                    <a:pt x="377" y="2317"/>
                    <a:pt x="456" y="2337"/>
                    <a:pt x="519" y="2337"/>
                  </a:cubicBezTo>
                  <a:cubicBezTo>
                    <a:pt x="852" y="2337"/>
                    <a:pt x="738" y="1784"/>
                    <a:pt x="1058" y="1784"/>
                  </a:cubicBezTo>
                  <a:cubicBezTo>
                    <a:pt x="1376" y="3412"/>
                    <a:pt x="191" y="2440"/>
                    <a:pt x="1" y="3137"/>
                  </a:cubicBezTo>
                  <a:cubicBezTo>
                    <a:pt x="170" y="3351"/>
                    <a:pt x="359" y="3419"/>
                    <a:pt x="551" y="3419"/>
                  </a:cubicBezTo>
                  <a:cubicBezTo>
                    <a:pt x="816" y="3419"/>
                    <a:pt x="1089" y="3292"/>
                    <a:pt x="1333" y="3243"/>
                  </a:cubicBezTo>
                  <a:cubicBezTo>
                    <a:pt x="1989" y="3095"/>
                    <a:pt x="1672" y="1551"/>
                    <a:pt x="1460" y="1086"/>
                  </a:cubicBezTo>
                  <a:cubicBezTo>
                    <a:pt x="1249" y="832"/>
                    <a:pt x="1270" y="452"/>
                    <a:pt x="1524" y="219"/>
                  </a:cubicBezTo>
                  <a:cubicBezTo>
                    <a:pt x="1437" y="64"/>
                    <a:pt x="1327" y="0"/>
                    <a:pt x="120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285;p76"/>
            <p:cNvSpPr/>
            <p:nvPr/>
          </p:nvSpPr>
          <p:spPr>
            <a:xfrm>
              <a:off x="-1088675" y="3593575"/>
              <a:ext cx="68750" cy="87825"/>
            </a:xfrm>
            <a:custGeom>
              <a:avLst/>
              <a:gdLst/>
              <a:ahLst/>
              <a:cxnLst/>
              <a:rect l="l" t="t" r="r" b="b"/>
              <a:pathLst>
                <a:path w="2750" h="3513" extrusionOk="0">
                  <a:moveTo>
                    <a:pt x="2580" y="0"/>
                  </a:moveTo>
                  <a:lnTo>
                    <a:pt x="2580" y="0"/>
                  </a:lnTo>
                  <a:cubicBezTo>
                    <a:pt x="1544" y="64"/>
                    <a:pt x="635" y="1481"/>
                    <a:pt x="317" y="2369"/>
                  </a:cubicBezTo>
                  <a:cubicBezTo>
                    <a:pt x="0" y="2813"/>
                    <a:pt x="317" y="3194"/>
                    <a:pt x="677" y="3490"/>
                  </a:cubicBezTo>
                  <a:cubicBezTo>
                    <a:pt x="793" y="3505"/>
                    <a:pt x="890" y="3512"/>
                    <a:pt x="969" y="3512"/>
                  </a:cubicBezTo>
                  <a:cubicBezTo>
                    <a:pt x="1875" y="3512"/>
                    <a:pt x="589" y="2577"/>
                    <a:pt x="1036" y="2052"/>
                  </a:cubicBezTo>
                  <a:cubicBezTo>
                    <a:pt x="1269" y="1819"/>
                    <a:pt x="1354" y="1502"/>
                    <a:pt x="1607" y="1248"/>
                  </a:cubicBezTo>
                  <a:cubicBezTo>
                    <a:pt x="2750" y="1100"/>
                    <a:pt x="2305" y="825"/>
                    <a:pt x="258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286;p76"/>
            <p:cNvSpPr/>
            <p:nvPr/>
          </p:nvSpPr>
          <p:spPr>
            <a:xfrm>
              <a:off x="-1974075" y="3998050"/>
              <a:ext cx="84900" cy="53525"/>
            </a:xfrm>
            <a:custGeom>
              <a:avLst/>
              <a:gdLst/>
              <a:ahLst/>
              <a:cxnLst/>
              <a:rect l="l" t="t" r="r" b="b"/>
              <a:pathLst>
                <a:path w="3396" h="2141" extrusionOk="0">
                  <a:moveTo>
                    <a:pt x="3396" y="0"/>
                  </a:moveTo>
                  <a:cubicBezTo>
                    <a:pt x="2846" y="64"/>
                    <a:pt x="2381" y="360"/>
                    <a:pt x="2085" y="804"/>
                  </a:cubicBezTo>
                  <a:cubicBezTo>
                    <a:pt x="2063" y="1058"/>
                    <a:pt x="1408" y="1100"/>
                    <a:pt x="1810" y="1502"/>
                  </a:cubicBezTo>
                  <a:cubicBezTo>
                    <a:pt x="1915" y="1629"/>
                    <a:pt x="1810" y="1756"/>
                    <a:pt x="1598" y="1777"/>
                  </a:cubicBezTo>
                  <a:cubicBezTo>
                    <a:pt x="1545" y="1777"/>
                    <a:pt x="1481" y="1778"/>
                    <a:pt x="1413" y="1778"/>
                  </a:cubicBezTo>
                  <a:cubicBezTo>
                    <a:pt x="1212" y="1778"/>
                    <a:pt x="990" y="1766"/>
                    <a:pt x="1006" y="1671"/>
                  </a:cubicBezTo>
                  <a:cubicBezTo>
                    <a:pt x="1091" y="1164"/>
                    <a:pt x="308" y="677"/>
                    <a:pt x="985" y="170"/>
                  </a:cubicBezTo>
                  <a:cubicBezTo>
                    <a:pt x="874" y="59"/>
                    <a:pt x="742" y="11"/>
                    <a:pt x="612" y="11"/>
                  </a:cubicBezTo>
                  <a:cubicBezTo>
                    <a:pt x="298" y="11"/>
                    <a:pt x="0" y="296"/>
                    <a:pt x="75" y="656"/>
                  </a:cubicBezTo>
                  <a:cubicBezTo>
                    <a:pt x="33" y="1015"/>
                    <a:pt x="329" y="1290"/>
                    <a:pt x="350" y="1650"/>
                  </a:cubicBezTo>
                  <a:cubicBezTo>
                    <a:pt x="366" y="1986"/>
                    <a:pt x="552" y="2141"/>
                    <a:pt x="844" y="2141"/>
                  </a:cubicBezTo>
                  <a:cubicBezTo>
                    <a:pt x="937" y="2141"/>
                    <a:pt x="1041" y="2125"/>
                    <a:pt x="1154" y="2094"/>
                  </a:cubicBezTo>
                  <a:cubicBezTo>
                    <a:pt x="1767" y="1904"/>
                    <a:pt x="2677" y="1967"/>
                    <a:pt x="2465" y="1015"/>
                  </a:cubicBezTo>
                  <a:cubicBezTo>
                    <a:pt x="2634" y="656"/>
                    <a:pt x="3311" y="444"/>
                    <a:pt x="339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287;p76"/>
            <p:cNvSpPr/>
            <p:nvPr/>
          </p:nvSpPr>
          <p:spPr>
            <a:xfrm>
              <a:off x="-1722100" y="4027125"/>
              <a:ext cx="55525" cy="61375"/>
            </a:xfrm>
            <a:custGeom>
              <a:avLst/>
              <a:gdLst/>
              <a:ahLst/>
              <a:cxnLst/>
              <a:rect l="l" t="t" r="r" b="b"/>
              <a:pathLst>
                <a:path w="2221" h="2455" extrusionOk="0">
                  <a:moveTo>
                    <a:pt x="2221" y="1"/>
                  </a:moveTo>
                  <a:lnTo>
                    <a:pt x="2221" y="1"/>
                  </a:lnTo>
                  <a:cubicBezTo>
                    <a:pt x="804" y="318"/>
                    <a:pt x="360" y="1333"/>
                    <a:pt x="0" y="2390"/>
                  </a:cubicBezTo>
                  <a:cubicBezTo>
                    <a:pt x="108" y="2433"/>
                    <a:pt x="218" y="2455"/>
                    <a:pt x="327" y="2455"/>
                  </a:cubicBezTo>
                  <a:cubicBezTo>
                    <a:pt x="537" y="2455"/>
                    <a:pt x="742" y="2375"/>
                    <a:pt x="909" y="2221"/>
                  </a:cubicBezTo>
                  <a:cubicBezTo>
                    <a:pt x="1375" y="1862"/>
                    <a:pt x="1417" y="1227"/>
                    <a:pt x="2030" y="931"/>
                  </a:cubicBezTo>
                  <a:lnTo>
                    <a:pt x="222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288;p76"/>
            <p:cNvSpPr/>
            <p:nvPr/>
          </p:nvSpPr>
          <p:spPr>
            <a:xfrm>
              <a:off x="-1677700" y="4028175"/>
              <a:ext cx="57125" cy="83050"/>
            </a:xfrm>
            <a:custGeom>
              <a:avLst/>
              <a:gdLst/>
              <a:ahLst/>
              <a:cxnLst/>
              <a:rect l="l" t="t" r="r" b="b"/>
              <a:pathLst>
                <a:path w="2285" h="3322" extrusionOk="0">
                  <a:moveTo>
                    <a:pt x="1735" y="1"/>
                  </a:moveTo>
                  <a:cubicBezTo>
                    <a:pt x="1396" y="149"/>
                    <a:pt x="677" y="128"/>
                    <a:pt x="1375" y="699"/>
                  </a:cubicBezTo>
                  <a:cubicBezTo>
                    <a:pt x="1841" y="1079"/>
                    <a:pt x="1" y="2327"/>
                    <a:pt x="254" y="3321"/>
                  </a:cubicBezTo>
                  <a:cubicBezTo>
                    <a:pt x="424" y="3300"/>
                    <a:pt x="614" y="3258"/>
                    <a:pt x="614" y="3131"/>
                  </a:cubicBezTo>
                  <a:cubicBezTo>
                    <a:pt x="572" y="2306"/>
                    <a:pt x="1545" y="1904"/>
                    <a:pt x="1714" y="1185"/>
                  </a:cubicBezTo>
                  <a:cubicBezTo>
                    <a:pt x="1746" y="1012"/>
                    <a:pt x="1834" y="955"/>
                    <a:pt x="1943" y="955"/>
                  </a:cubicBezTo>
                  <a:cubicBezTo>
                    <a:pt x="2048" y="955"/>
                    <a:pt x="2171" y="1007"/>
                    <a:pt x="2285" y="1058"/>
                  </a:cubicBezTo>
                  <a:cubicBezTo>
                    <a:pt x="2285" y="656"/>
                    <a:pt x="2242" y="233"/>
                    <a:pt x="173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289;p76"/>
            <p:cNvSpPr/>
            <p:nvPr/>
          </p:nvSpPr>
          <p:spPr>
            <a:xfrm>
              <a:off x="-853400" y="3754725"/>
              <a:ext cx="70850" cy="55975"/>
            </a:xfrm>
            <a:custGeom>
              <a:avLst/>
              <a:gdLst/>
              <a:ahLst/>
              <a:cxnLst/>
              <a:rect l="l" t="t" r="r" b="b"/>
              <a:pathLst>
                <a:path w="2834" h="2239" extrusionOk="0">
                  <a:moveTo>
                    <a:pt x="2658" y="0"/>
                  </a:moveTo>
                  <a:cubicBezTo>
                    <a:pt x="2102" y="0"/>
                    <a:pt x="70" y="1639"/>
                    <a:pt x="1" y="1950"/>
                  </a:cubicBezTo>
                  <a:cubicBezTo>
                    <a:pt x="37" y="2133"/>
                    <a:pt x="200" y="2239"/>
                    <a:pt x="364" y="2239"/>
                  </a:cubicBezTo>
                  <a:cubicBezTo>
                    <a:pt x="485" y="2239"/>
                    <a:pt x="606" y="2182"/>
                    <a:pt x="677" y="2056"/>
                  </a:cubicBezTo>
                  <a:cubicBezTo>
                    <a:pt x="1248" y="1337"/>
                    <a:pt x="2285" y="1062"/>
                    <a:pt x="2771" y="280"/>
                  </a:cubicBezTo>
                  <a:cubicBezTo>
                    <a:pt x="2833" y="82"/>
                    <a:pt x="2783" y="0"/>
                    <a:pt x="265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290;p76"/>
            <p:cNvSpPr/>
            <p:nvPr/>
          </p:nvSpPr>
          <p:spPr>
            <a:xfrm>
              <a:off x="-2343900" y="3700375"/>
              <a:ext cx="64525" cy="72450"/>
            </a:xfrm>
            <a:custGeom>
              <a:avLst/>
              <a:gdLst/>
              <a:ahLst/>
              <a:cxnLst/>
              <a:rect l="l" t="t" r="r" b="b"/>
              <a:pathLst>
                <a:path w="2581" h="2898" extrusionOk="0">
                  <a:moveTo>
                    <a:pt x="1333" y="0"/>
                  </a:moveTo>
                  <a:cubicBezTo>
                    <a:pt x="889" y="825"/>
                    <a:pt x="0" y="2454"/>
                    <a:pt x="1290" y="2898"/>
                  </a:cubicBezTo>
                  <a:cubicBezTo>
                    <a:pt x="1409" y="2752"/>
                    <a:pt x="1582" y="2736"/>
                    <a:pt x="1764" y="2736"/>
                  </a:cubicBezTo>
                  <a:cubicBezTo>
                    <a:pt x="1815" y="2736"/>
                    <a:pt x="1868" y="2737"/>
                    <a:pt x="1919" y="2737"/>
                  </a:cubicBezTo>
                  <a:cubicBezTo>
                    <a:pt x="2107" y="2737"/>
                    <a:pt x="2289" y="2720"/>
                    <a:pt x="2411" y="2559"/>
                  </a:cubicBezTo>
                  <a:cubicBezTo>
                    <a:pt x="2389" y="2558"/>
                    <a:pt x="2366" y="2557"/>
                    <a:pt x="2343" y="2557"/>
                  </a:cubicBezTo>
                  <a:cubicBezTo>
                    <a:pt x="2206" y="2557"/>
                    <a:pt x="2066" y="2580"/>
                    <a:pt x="1930" y="2580"/>
                  </a:cubicBezTo>
                  <a:cubicBezTo>
                    <a:pt x="1772" y="2580"/>
                    <a:pt x="1618" y="2549"/>
                    <a:pt x="1481" y="2411"/>
                  </a:cubicBezTo>
                  <a:cubicBezTo>
                    <a:pt x="1100" y="1629"/>
                    <a:pt x="2581" y="318"/>
                    <a:pt x="133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291;p76"/>
            <p:cNvSpPr/>
            <p:nvPr/>
          </p:nvSpPr>
          <p:spPr>
            <a:xfrm>
              <a:off x="-1185450" y="4084450"/>
              <a:ext cx="52900" cy="46850"/>
            </a:xfrm>
            <a:custGeom>
              <a:avLst/>
              <a:gdLst/>
              <a:ahLst/>
              <a:cxnLst/>
              <a:rect l="l" t="t" r="r" b="b"/>
              <a:pathLst>
                <a:path w="2116" h="1874" extrusionOk="0">
                  <a:moveTo>
                    <a:pt x="1619" y="1"/>
                  </a:moveTo>
                  <a:cubicBezTo>
                    <a:pt x="1160" y="1"/>
                    <a:pt x="641" y="525"/>
                    <a:pt x="276" y="753"/>
                  </a:cubicBezTo>
                  <a:cubicBezTo>
                    <a:pt x="1" y="1049"/>
                    <a:pt x="170" y="1578"/>
                    <a:pt x="445" y="1874"/>
                  </a:cubicBezTo>
                  <a:cubicBezTo>
                    <a:pt x="1291" y="1578"/>
                    <a:pt x="1650" y="880"/>
                    <a:pt x="2116" y="288"/>
                  </a:cubicBezTo>
                  <a:cubicBezTo>
                    <a:pt x="1967" y="80"/>
                    <a:pt x="1798" y="1"/>
                    <a:pt x="16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292;p76"/>
            <p:cNvSpPr/>
            <p:nvPr/>
          </p:nvSpPr>
          <p:spPr>
            <a:xfrm>
              <a:off x="-1229250" y="4107250"/>
              <a:ext cx="54925" cy="33150"/>
            </a:xfrm>
            <a:custGeom>
              <a:avLst/>
              <a:gdLst/>
              <a:ahLst/>
              <a:cxnLst/>
              <a:rect l="l" t="t" r="r" b="b"/>
              <a:pathLst>
                <a:path w="2197" h="1326" extrusionOk="0">
                  <a:moveTo>
                    <a:pt x="256" y="1"/>
                  </a:moveTo>
                  <a:cubicBezTo>
                    <a:pt x="0" y="1"/>
                    <a:pt x="44" y="176"/>
                    <a:pt x="167" y="666"/>
                  </a:cubicBezTo>
                  <a:cubicBezTo>
                    <a:pt x="615" y="1114"/>
                    <a:pt x="919" y="1326"/>
                    <a:pt x="1254" y="1326"/>
                  </a:cubicBezTo>
                  <a:cubicBezTo>
                    <a:pt x="1519" y="1326"/>
                    <a:pt x="1804" y="1193"/>
                    <a:pt x="2197" y="941"/>
                  </a:cubicBezTo>
                  <a:lnTo>
                    <a:pt x="2197" y="327"/>
                  </a:lnTo>
                  <a:cubicBezTo>
                    <a:pt x="1816" y="95"/>
                    <a:pt x="1372" y="264"/>
                    <a:pt x="991" y="137"/>
                  </a:cubicBezTo>
                  <a:cubicBezTo>
                    <a:pt x="630" y="54"/>
                    <a:pt x="397" y="1"/>
                    <a:pt x="25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293;p76"/>
            <p:cNvSpPr/>
            <p:nvPr/>
          </p:nvSpPr>
          <p:spPr>
            <a:xfrm>
              <a:off x="-1212950" y="3839725"/>
              <a:ext cx="111600" cy="76650"/>
            </a:xfrm>
            <a:custGeom>
              <a:avLst/>
              <a:gdLst/>
              <a:ahLst/>
              <a:cxnLst/>
              <a:rect l="l" t="t" r="r" b="b"/>
              <a:pathLst>
                <a:path w="4464" h="3066" extrusionOk="0">
                  <a:moveTo>
                    <a:pt x="3772" y="1"/>
                  </a:moveTo>
                  <a:cubicBezTo>
                    <a:pt x="2618" y="1"/>
                    <a:pt x="3318" y="1426"/>
                    <a:pt x="1947" y="1554"/>
                  </a:cubicBezTo>
                  <a:cubicBezTo>
                    <a:pt x="1926" y="2463"/>
                    <a:pt x="487" y="2146"/>
                    <a:pt x="1" y="2696"/>
                  </a:cubicBezTo>
                  <a:cubicBezTo>
                    <a:pt x="87" y="2953"/>
                    <a:pt x="240" y="3065"/>
                    <a:pt x="448" y="3065"/>
                  </a:cubicBezTo>
                  <a:cubicBezTo>
                    <a:pt x="548" y="3065"/>
                    <a:pt x="660" y="3040"/>
                    <a:pt x="784" y="2992"/>
                  </a:cubicBezTo>
                  <a:cubicBezTo>
                    <a:pt x="1439" y="2082"/>
                    <a:pt x="3279" y="2082"/>
                    <a:pt x="3173" y="729"/>
                  </a:cubicBezTo>
                  <a:cubicBezTo>
                    <a:pt x="3122" y="484"/>
                    <a:pt x="3487" y="270"/>
                    <a:pt x="3784" y="270"/>
                  </a:cubicBezTo>
                  <a:cubicBezTo>
                    <a:pt x="3975" y="270"/>
                    <a:pt x="4138" y="358"/>
                    <a:pt x="4146" y="581"/>
                  </a:cubicBezTo>
                  <a:cubicBezTo>
                    <a:pt x="4358" y="475"/>
                    <a:pt x="4379" y="263"/>
                    <a:pt x="4464" y="115"/>
                  </a:cubicBezTo>
                  <a:cubicBezTo>
                    <a:pt x="4178" y="35"/>
                    <a:pt x="3952" y="1"/>
                    <a:pt x="377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294;p76"/>
            <p:cNvSpPr/>
            <p:nvPr/>
          </p:nvSpPr>
          <p:spPr>
            <a:xfrm>
              <a:off x="-1453300" y="3905525"/>
              <a:ext cx="62725" cy="53325"/>
            </a:xfrm>
            <a:custGeom>
              <a:avLst/>
              <a:gdLst/>
              <a:ahLst/>
              <a:cxnLst/>
              <a:rect l="l" t="t" r="r" b="b"/>
              <a:pathLst>
                <a:path w="2509" h="2133" extrusionOk="0">
                  <a:moveTo>
                    <a:pt x="1684" y="0"/>
                  </a:moveTo>
                  <a:cubicBezTo>
                    <a:pt x="1113" y="275"/>
                    <a:pt x="605" y="656"/>
                    <a:pt x="182" y="1142"/>
                  </a:cubicBezTo>
                  <a:cubicBezTo>
                    <a:pt x="0" y="1753"/>
                    <a:pt x="42" y="2133"/>
                    <a:pt x="273" y="2133"/>
                  </a:cubicBezTo>
                  <a:cubicBezTo>
                    <a:pt x="418" y="2133"/>
                    <a:pt x="637" y="1984"/>
                    <a:pt x="923" y="1650"/>
                  </a:cubicBezTo>
                  <a:cubicBezTo>
                    <a:pt x="1853" y="1290"/>
                    <a:pt x="2509" y="1311"/>
                    <a:pt x="1684" y="191"/>
                  </a:cubicBezTo>
                  <a:cubicBezTo>
                    <a:pt x="1747" y="169"/>
                    <a:pt x="1769" y="42"/>
                    <a:pt x="168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295;p76"/>
            <p:cNvSpPr/>
            <p:nvPr/>
          </p:nvSpPr>
          <p:spPr>
            <a:xfrm>
              <a:off x="-1616375" y="3758075"/>
              <a:ext cx="48150" cy="53125"/>
            </a:xfrm>
            <a:custGeom>
              <a:avLst/>
              <a:gdLst/>
              <a:ahLst/>
              <a:cxnLst/>
              <a:rect l="l" t="t" r="r" b="b"/>
              <a:pathLst>
                <a:path w="1926" h="2125" extrusionOk="0">
                  <a:moveTo>
                    <a:pt x="769" y="0"/>
                  </a:moveTo>
                  <a:cubicBezTo>
                    <a:pt x="512" y="0"/>
                    <a:pt x="248" y="64"/>
                    <a:pt x="1" y="188"/>
                  </a:cubicBezTo>
                  <a:cubicBezTo>
                    <a:pt x="149" y="442"/>
                    <a:pt x="487" y="590"/>
                    <a:pt x="234" y="928"/>
                  </a:cubicBezTo>
                  <a:cubicBezTo>
                    <a:pt x="593" y="1288"/>
                    <a:pt x="276" y="1732"/>
                    <a:pt x="466" y="2112"/>
                  </a:cubicBezTo>
                  <a:cubicBezTo>
                    <a:pt x="516" y="2121"/>
                    <a:pt x="562" y="2125"/>
                    <a:pt x="605" y="2125"/>
                  </a:cubicBezTo>
                  <a:cubicBezTo>
                    <a:pt x="1453" y="2125"/>
                    <a:pt x="1000" y="611"/>
                    <a:pt x="1926" y="611"/>
                  </a:cubicBezTo>
                  <a:cubicBezTo>
                    <a:pt x="1644" y="195"/>
                    <a:pt x="1217" y="0"/>
                    <a:pt x="76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296;p76"/>
            <p:cNvSpPr/>
            <p:nvPr/>
          </p:nvSpPr>
          <p:spPr>
            <a:xfrm>
              <a:off x="-1733750" y="4083050"/>
              <a:ext cx="57675" cy="47200"/>
            </a:xfrm>
            <a:custGeom>
              <a:avLst/>
              <a:gdLst/>
              <a:ahLst/>
              <a:cxnLst/>
              <a:rect l="l" t="t" r="r" b="b"/>
              <a:pathLst>
                <a:path w="2307" h="1888" extrusionOk="0">
                  <a:moveTo>
                    <a:pt x="1083" y="0"/>
                  </a:moveTo>
                  <a:cubicBezTo>
                    <a:pt x="871" y="0"/>
                    <a:pt x="661" y="47"/>
                    <a:pt x="466" y="153"/>
                  </a:cubicBezTo>
                  <a:lnTo>
                    <a:pt x="445" y="153"/>
                  </a:lnTo>
                  <a:cubicBezTo>
                    <a:pt x="1" y="1549"/>
                    <a:pt x="530" y="1613"/>
                    <a:pt x="1756" y="1888"/>
                  </a:cubicBezTo>
                  <a:cubicBezTo>
                    <a:pt x="1650" y="1486"/>
                    <a:pt x="2116" y="1486"/>
                    <a:pt x="2306" y="1274"/>
                  </a:cubicBezTo>
                  <a:lnTo>
                    <a:pt x="2306" y="1274"/>
                  </a:lnTo>
                  <a:cubicBezTo>
                    <a:pt x="2229" y="1288"/>
                    <a:pt x="2154" y="1295"/>
                    <a:pt x="2084" y="1295"/>
                  </a:cubicBezTo>
                  <a:cubicBezTo>
                    <a:pt x="1400" y="1295"/>
                    <a:pt x="1034" y="676"/>
                    <a:pt x="1206" y="5"/>
                  </a:cubicBezTo>
                  <a:cubicBezTo>
                    <a:pt x="1165" y="2"/>
                    <a:pt x="1124" y="0"/>
                    <a:pt x="108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297;p76"/>
            <p:cNvSpPr/>
            <p:nvPr/>
          </p:nvSpPr>
          <p:spPr>
            <a:xfrm>
              <a:off x="-1208000" y="3821450"/>
              <a:ext cx="62225" cy="45350"/>
            </a:xfrm>
            <a:custGeom>
              <a:avLst/>
              <a:gdLst/>
              <a:ahLst/>
              <a:cxnLst/>
              <a:rect l="l" t="t" r="r" b="b"/>
              <a:pathLst>
                <a:path w="2489" h="1814" extrusionOk="0">
                  <a:moveTo>
                    <a:pt x="1897" y="0"/>
                  </a:moveTo>
                  <a:lnTo>
                    <a:pt x="839" y="677"/>
                  </a:lnTo>
                  <a:cubicBezTo>
                    <a:pt x="879" y="933"/>
                    <a:pt x="1" y="1813"/>
                    <a:pt x="478" y="1813"/>
                  </a:cubicBezTo>
                  <a:cubicBezTo>
                    <a:pt x="513" y="1813"/>
                    <a:pt x="556" y="1808"/>
                    <a:pt x="607" y="1798"/>
                  </a:cubicBezTo>
                  <a:cubicBezTo>
                    <a:pt x="1262" y="1312"/>
                    <a:pt x="2489" y="1164"/>
                    <a:pt x="189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298;p76"/>
            <p:cNvSpPr/>
            <p:nvPr/>
          </p:nvSpPr>
          <p:spPr>
            <a:xfrm>
              <a:off x="-2325400" y="3681825"/>
              <a:ext cx="40100" cy="78850"/>
            </a:xfrm>
            <a:custGeom>
              <a:avLst/>
              <a:gdLst/>
              <a:ahLst/>
              <a:cxnLst/>
              <a:rect l="l" t="t" r="r" b="b"/>
              <a:pathLst>
                <a:path w="1604" h="3154" extrusionOk="0">
                  <a:moveTo>
                    <a:pt x="1244" y="1"/>
                  </a:moveTo>
                  <a:cubicBezTo>
                    <a:pt x="939" y="1"/>
                    <a:pt x="529" y="310"/>
                    <a:pt x="593" y="742"/>
                  </a:cubicBezTo>
                  <a:cubicBezTo>
                    <a:pt x="1587" y="1313"/>
                    <a:pt x="1" y="2307"/>
                    <a:pt x="741" y="3153"/>
                  </a:cubicBezTo>
                  <a:cubicBezTo>
                    <a:pt x="698" y="2942"/>
                    <a:pt x="804" y="2709"/>
                    <a:pt x="1016" y="2603"/>
                  </a:cubicBezTo>
                  <a:cubicBezTo>
                    <a:pt x="1143" y="2328"/>
                    <a:pt x="1164" y="2011"/>
                    <a:pt x="1121" y="1715"/>
                  </a:cubicBezTo>
                  <a:cubicBezTo>
                    <a:pt x="1396" y="1334"/>
                    <a:pt x="1143" y="827"/>
                    <a:pt x="1544" y="467"/>
                  </a:cubicBezTo>
                  <a:cubicBezTo>
                    <a:pt x="1604" y="138"/>
                    <a:pt x="1447" y="1"/>
                    <a:pt x="124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299;p76"/>
            <p:cNvSpPr/>
            <p:nvPr/>
          </p:nvSpPr>
          <p:spPr>
            <a:xfrm>
              <a:off x="-1236725" y="4088800"/>
              <a:ext cx="61875" cy="35100"/>
            </a:xfrm>
            <a:custGeom>
              <a:avLst/>
              <a:gdLst/>
              <a:ahLst/>
              <a:cxnLst/>
              <a:rect l="l" t="t" r="r" b="b"/>
              <a:pathLst>
                <a:path w="2475" h="1404" extrusionOk="0">
                  <a:moveTo>
                    <a:pt x="1116" y="0"/>
                  </a:moveTo>
                  <a:cubicBezTo>
                    <a:pt x="773" y="0"/>
                    <a:pt x="529" y="325"/>
                    <a:pt x="191" y="325"/>
                  </a:cubicBezTo>
                  <a:cubicBezTo>
                    <a:pt x="106" y="706"/>
                    <a:pt x="0" y="1171"/>
                    <a:pt x="444" y="1404"/>
                  </a:cubicBezTo>
                  <a:cubicBezTo>
                    <a:pt x="396" y="1017"/>
                    <a:pt x="483" y="906"/>
                    <a:pt x="623" y="906"/>
                  </a:cubicBezTo>
                  <a:cubicBezTo>
                    <a:pt x="809" y="906"/>
                    <a:pt x="1087" y="1099"/>
                    <a:pt x="1269" y="1099"/>
                  </a:cubicBezTo>
                  <a:cubicBezTo>
                    <a:pt x="1310" y="1099"/>
                    <a:pt x="1346" y="1090"/>
                    <a:pt x="1375" y="1065"/>
                  </a:cubicBezTo>
                  <a:cubicBezTo>
                    <a:pt x="1476" y="964"/>
                    <a:pt x="1364" y="747"/>
                    <a:pt x="1503" y="747"/>
                  </a:cubicBezTo>
                  <a:cubicBezTo>
                    <a:pt x="1509" y="747"/>
                    <a:pt x="1516" y="747"/>
                    <a:pt x="1523" y="748"/>
                  </a:cubicBezTo>
                  <a:cubicBezTo>
                    <a:pt x="1692" y="769"/>
                    <a:pt x="1523" y="960"/>
                    <a:pt x="1565" y="1065"/>
                  </a:cubicBezTo>
                  <a:cubicBezTo>
                    <a:pt x="1648" y="1148"/>
                    <a:pt x="1733" y="1176"/>
                    <a:pt x="1818" y="1176"/>
                  </a:cubicBezTo>
                  <a:cubicBezTo>
                    <a:pt x="2000" y="1176"/>
                    <a:pt x="2186" y="1047"/>
                    <a:pt x="2366" y="1047"/>
                  </a:cubicBezTo>
                  <a:cubicBezTo>
                    <a:pt x="2402" y="1047"/>
                    <a:pt x="2439" y="1053"/>
                    <a:pt x="2475" y="1065"/>
                  </a:cubicBezTo>
                  <a:cubicBezTo>
                    <a:pt x="2390" y="473"/>
                    <a:pt x="1967" y="177"/>
                    <a:pt x="1396" y="71"/>
                  </a:cubicBezTo>
                  <a:cubicBezTo>
                    <a:pt x="1295" y="21"/>
                    <a:pt x="1202" y="0"/>
                    <a:pt x="11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300;p76"/>
            <p:cNvSpPr/>
            <p:nvPr/>
          </p:nvSpPr>
          <p:spPr>
            <a:xfrm>
              <a:off x="-1155825" y="4050400"/>
              <a:ext cx="40725" cy="41250"/>
            </a:xfrm>
            <a:custGeom>
              <a:avLst/>
              <a:gdLst/>
              <a:ahLst/>
              <a:cxnLst/>
              <a:rect l="l" t="t" r="r" b="b"/>
              <a:pathLst>
                <a:path w="1629" h="1650" extrusionOk="0">
                  <a:moveTo>
                    <a:pt x="1354" y="0"/>
                  </a:moveTo>
                  <a:lnTo>
                    <a:pt x="1354" y="0"/>
                  </a:lnTo>
                  <a:cubicBezTo>
                    <a:pt x="635" y="973"/>
                    <a:pt x="635" y="973"/>
                    <a:pt x="0" y="994"/>
                  </a:cubicBezTo>
                  <a:lnTo>
                    <a:pt x="0" y="1481"/>
                  </a:lnTo>
                  <a:cubicBezTo>
                    <a:pt x="88" y="1528"/>
                    <a:pt x="188" y="1539"/>
                    <a:pt x="291" y="1539"/>
                  </a:cubicBezTo>
                  <a:cubicBezTo>
                    <a:pt x="372" y="1539"/>
                    <a:pt x="455" y="1532"/>
                    <a:pt x="538" y="1532"/>
                  </a:cubicBezTo>
                  <a:cubicBezTo>
                    <a:pt x="677" y="1532"/>
                    <a:pt x="813" y="1551"/>
                    <a:pt x="931" y="1650"/>
                  </a:cubicBezTo>
                  <a:cubicBezTo>
                    <a:pt x="1375" y="1438"/>
                    <a:pt x="1438" y="1036"/>
                    <a:pt x="1607" y="677"/>
                  </a:cubicBezTo>
                  <a:cubicBezTo>
                    <a:pt x="1311" y="529"/>
                    <a:pt x="1629" y="169"/>
                    <a:pt x="135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301;p76"/>
            <p:cNvSpPr/>
            <p:nvPr/>
          </p:nvSpPr>
          <p:spPr>
            <a:xfrm>
              <a:off x="-2706625" y="4069925"/>
              <a:ext cx="49725" cy="45725"/>
            </a:xfrm>
            <a:custGeom>
              <a:avLst/>
              <a:gdLst/>
              <a:ahLst/>
              <a:cxnLst/>
              <a:rect l="l" t="t" r="r" b="b"/>
              <a:pathLst>
                <a:path w="1989" h="1829" extrusionOk="0">
                  <a:moveTo>
                    <a:pt x="1658" y="1"/>
                  </a:moveTo>
                  <a:cubicBezTo>
                    <a:pt x="1179" y="1"/>
                    <a:pt x="1051" y="430"/>
                    <a:pt x="741" y="657"/>
                  </a:cubicBezTo>
                  <a:cubicBezTo>
                    <a:pt x="403" y="996"/>
                    <a:pt x="85" y="1355"/>
                    <a:pt x="1" y="1799"/>
                  </a:cubicBezTo>
                  <a:cubicBezTo>
                    <a:pt x="67" y="1819"/>
                    <a:pt x="128" y="1828"/>
                    <a:pt x="184" y="1828"/>
                  </a:cubicBezTo>
                  <a:cubicBezTo>
                    <a:pt x="724" y="1828"/>
                    <a:pt x="848" y="997"/>
                    <a:pt x="1372" y="997"/>
                  </a:cubicBezTo>
                  <a:cubicBezTo>
                    <a:pt x="1490" y="997"/>
                    <a:pt x="1629" y="1039"/>
                    <a:pt x="1799" y="1144"/>
                  </a:cubicBezTo>
                  <a:cubicBezTo>
                    <a:pt x="1735" y="763"/>
                    <a:pt x="1989" y="361"/>
                    <a:pt x="1693" y="2"/>
                  </a:cubicBezTo>
                  <a:cubicBezTo>
                    <a:pt x="1681" y="1"/>
                    <a:pt x="1670" y="1"/>
                    <a:pt x="165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302;p76"/>
            <p:cNvSpPr/>
            <p:nvPr/>
          </p:nvSpPr>
          <p:spPr>
            <a:xfrm>
              <a:off x="-2283100" y="3669175"/>
              <a:ext cx="56600" cy="63475"/>
            </a:xfrm>
            <a:custGeom>
              <a:avLst/>
              <a:gdLst/>
              <a:ahLst/>
              <a:cxnLst/>
              <a:rect l="l" t="t" r="r" b="b"/>
              <a:pathLst>
                <a:path w="2264" h="2539" extrusionOk="0">
                  <a:moveTo>
                    <a:pt x="1079" y="0"/>
                  </a:moveTo>
                  <a:cubicBezTo>
                    <a:pt x="1037" y="127"/>
                    <a:pt x="931" y="318"/>
                    <a:pt x="973" y="360"/>
                  </a:cubicBezTo>
                  <a:cubicBezTo>
                    <a:pt x="2264" y="1185"/>
                    <a:pt x="1" y="2094"/>
                    <a:pt x="1269" y="2538"/>
                  </a:cubicBezTo>
                  <a:cubicBezTo>
                    <a:pt x="1058" y="1798"/>
                    <a:pt x="1735" y="1417"/>
                    <a:pt x="2179" y="931"/>
                  </a:cubicBezTo>
                  <a:cubicBezTo>
                    <a:pt x="1883" y="529"/>
                    <a:pt x="1523" y="212"/>
                    <a:pt x="107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303;p76"/>
            <p:cNvSpPr/>
            <p:nvPr/>
          </p:nvSpPr>
          <p:spPr>
            <a:xfrm>
              <a:off x="-792475" y="3742675"/>
              <a:ext cx="64400" cy="38575"/>
            </a:xfrm>
            <a:custGeom>
              <a:avLst/>
              <a:gdLst/>
              <a:ahLst/>
              <a:cxnLst/>
              <a:rect l="l" t="t" r="r" b="b"/>
              <a:pathLst>
                <a:path w="2576" h="1543" extrusionOk="0">
                  <a:moveTo>
                    <a:pt x="1244" y="0"/>
                  </a:moveTo>
                  <a:lnTo>
                    <a:pt x="1032" y="43"/>
                  </a:lnTo>
                  <a:cubicBezTo>
                    <a:pt x="1" y="909"/>
                    <a:pt x="355" y="1543"/>
                    <a:pt x="1021" y="1543"/>
                  </a:cubicBezTo>
                  <a:cubicBezTo>
                    <a:pt x="1378" y="1543"/>
                    <a:pt x="1826" y="1360"/>
                    <a:pt x="2195" y="931"/>
                  </a:cubicBezTo>
                  <a:lnTo>
                    <a:pt x="2365" y="910"/>
                  </a:lnTo>
                  <a:cubicBezTo>
                    <a:pt x="2576" y="762"/>
                    <a:pt x="2428" y="529"/>
                    <a:pt x="2195" y="529"/>
                  </a:cubicBezTo>
                  <a:cubicBezTo>
                    <a:pt x="2117" y="550"/>
                    <a:pt x="2047" y="560"/>
                    <a:pt x="1984" y="560"/>
                  </a:cubicBezTo>
                  <a:cubicBezTo>
                    <a:pt x="1606" y="560"/>
                    <a:pt x="1479" y="218"/>
                    <a:pt x="124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304;p76"/>
            <p:cNvSpPr/>
            <p:nvPr/>
          </p:nvSpPr>
          <p:spPr>
            <a:xfrm>
              <a:off x="-1240425" y="3873700"/>
              <a:ext cx="47600" cy="44775"/>
            </a:xfrm>
            <a:custGeom>
              <a:avLst/>
              <a:gdLst/>
              <a:ahLst/>
              <a:cxnLst/>
              <a:rect l="l" t="t" r="r" b="b"/>
              <a:pathLst>
                <a:path w="1904" h="1791" extrusionOk="0">
                  <a:moveTo>
                    <a:pt x="882" y="1"/>
                  </a:moveTo>
                  <a:cubicBezTo>
                    <a:pt x="710" y="1"/>
                    <a:pt x="531" y="143"/>
                    <a:pt x="402" y="512"/>
                  </a:cubicBezTo>
                  <a:cubicBezTo>
                    <a:pt x="0" y="1098"/>
                    <a:pt x="805" y="1790"/>
                    <a:pt x="1452" y="1790"/>
                  </a:cubicBezTo>
                  <a:cubicBezTo>
                    <a:pt x="1622" y="1790"/>
                    <a:pt x="1780" y="1743"/>
                    <a:pt x="1904" y="1633"/>
                  </a:cubicBezTo>
                  <a:cubicBezTo>
                    <a:pt x="1586" y="1633"/>
                    <a:pt x="1290" y="1612"/>
                    <a:pt x="1163" y="1294"/>
                  </a:cubicBezTo>
                  <a:cubicBezTo>
                    <a:pt x="1673" y="844"/>
                    <a:pt x="1301" y="1"/>
                    <a:pt x="88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305;p76"/>
            <p:cNvSpPr/>
            <p:nvPr/>
          </p:nvSpPr>
          <p:spPr>
            <a:xfrm>
              <a:off x="-1146850" y="3808550"/>
              <a:ext cx="59925" cy="25625"/>
            </a:xfrm>
            <a:custGeom>
              <a:avLst/>
              <a:gdLst/>
              <a:ahLst/>
              <a:cxnLst/>
              <a:rect l="l" t="t" r="r" b="b"/>
              <a:pathLst>
                <a:path w="2397" h="1025" extrusionOk="0">
                  <a:moveTo>
                    <a:pt x="1087" y="0"/>
                  </a:moveTo>
                  <a:cubicBezTo>
                    <a:pt x="682" y="0"/>
                    <a:pt x="250" y="94"/>
                    <a:pt x="1" y="242"/>
                  </a:cubicBezTo>
                  <a:cubicBezTo>
                    <a:pt x="593" y="538"/>
                    <a:pt x="1333" y="580"/>
                    <a:pt x="1862" y="1024"/>
                  </a:cubicBezTo>
                  <a:cubicBezTo>
                    <a:pt x="2396" y="276"/>
                    <a:pt x="1782" y="0"/>
                    <a:pt x="108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306;p76"/>
            <p:cNvSpPr/>
            <p:nvPr/>
          </p:nvSpPr>
          <p:spPr>
            <a:xfrm>
              <a:off x="-1169575" y="4020525"/>
              <a:ext cx="55000" cy="23225"/>
            </a:xfrm>
            <a:custGeom>
              <a:avLst/>
              <a:gdLst/>
              <a:ahLst/>
              <a:cxnLst/>
              <a:rect l="l" t="t" r="r" b="b"/>
              <a:pathLst>
                <a:path w="2200" h="929" extrusionOk="0">
                  <a:moveTo>
                    <a:pt x="1519" y="0"/>
                  </a:moveTo>
                  <a:cubicBezTo>
                    <a:pt x="1011" y="0"/>
                    <a:pt x="375" y="354"/>
                    <a:pt x="0" y="582"/>
                  </a:cubicBezTo>
                  <a:cubicBezTo>
                    <a:pt x="71" y="565"/>
                    <a:pt x="137" y="558"/>
                    <a:pt x="200" y="558"/>
                  </a:cubicBezTo>
                  <a:cubicBezTo>
                    <a:pt x="652" y="558"/>
                    <a:pt x="921" y="928"/>
                    <a:pt x="1243" y="928"/>
                  </a:cubicBezTo>
                  <a:cubicBezTo>
                    <a:pt x="1399" y="928"/>
                    <a:pt x="1568" y="841"/>
                    <a:pt x="1777" y="582"/>
                  </a:cubicBezTo>
                  <a:cubicBezTo>
                    <a:pt x="1865" y="494"/>
                    <a:pt x="1997" y="450"/>
                    <a:pt x="2124" y="450"/>
                  </a:cubicBezTo>
                  <a:cubicBezTo>
                    <a:pt x="2150" y="450"/>
                    <a:pt x="2175" y="451"/>
                    <a:pt x="2200" y="455"/>
                  </a:cubicBezTo>
                  <a:cubicBezTo>
                    <a:pt x="2068" y="120"/>
                    <a:pt x="1815" y="0"/>
                    <a:pt x="15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307;p76"/>
            <p:cNvSpPr/>
            <p:nvPr/>
          </p:nvSpPr>
          <p:spPr>
            <a:xfrm>
              <a:off x="-745525" y="3725025"/>
              <a:ext cx="41775" cy="41450"/>
            </a:xfrm>
            <a:custGeom>
              <a:avLst/>
              <a:gdLst/>
              <a:ahLst/>
              <a:cxnLst/>
              <a:rect l="l" t="t" r="r" b="b"/>
              <a:pathLst>
                <a:path w="1671" h="1658" extrusionOk="0">
                  <a:moveTo>
                    <a:pt x="624" y="1"/>
                  </a:moveTo>
                  <a:cubicBezTo>
                    <a:pt x="459" y="1"/>
                    <a:pt x="286" y="63"/>
                    <a:pt x="106" y="177"/>
                  </a:cubicBezTo>
                  <a:cubicBezTo>
                    <a:pt x="0" y="495"/>
                    <a:pt x="529" y="643"/>
                    <a:pt x="381" y="981"/>
                  </a:cubicBezTo>
                  <a:cubicBezTo>
                    <a:pt x="360" y="1087"/>
                    <a:pt x="402" y="1193"/>
                    <a:pt x="465" y="1277"/>
                  </a:cubicBezTo>
                  <a:lnTo>
                    <a:pt x="487" y="1616"/>
                  </a:lnTo>
                  <a:cubicBezTo>
                    <a:pt x="550" y="1637"/>
                    <a:pt x="592" y="1637"/>
                    <a:pt x="656" y="1658"/>
                  </a:cubicBezTo>
                  <a:cubicBezTo>
                    <a:pt x="952" y="1256"/>
                    <a:pt x="1671" y="854"/>
                    <a:pt x="1206" y="304"/>
                  </a:cubicBezTo>
                  <a:cubicBezTo>
                    <a:pt x="1019" y="95"/>
                    <a:pt x="827" y="1"/>
                    <a:pt x="62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308;p76"/>
            <p:cNvSpPr/>
            <p:nvPr/>
          </p:nvSpPr>
          <p:spPr>
            <a:xfrm>
              <a:off x="-2762125" y="4128650"/>
              <a:ext cx="51300" cy="41350"/>
            </a:xfrm>
            <a:custGeom>
              <a:avLst/>
              <a:gdLst/>
              <a:ahLst/>
              <a:cxnLst/>
              <a:rect l="l" t="t" r="r" b="b"/>
              <a:pathLst>
                <a:path w="2052" h="1654" extrusionOk="0">
                  <a:moveTo>
                    <a:pt x="1946" y="0"/>
                  </a:moveTo>
                  <a:cubicBezTo>
                    <a:pt x="1396" y="21"/>
                    <a:pt x="1015" y="381"/>
                    <a:pt x="550" y="550"/>
                  </a:cubicBezTo>
                  <a:cubicBezTo>
                    <a:pt x="570" y="862"/>
                    <a:pt x="589" y="1192"/>
                    <a:pt x="128" y="1192"/>
                  </a:cubicBezTo>
                  <a:cubicBezTo>
                    <a:pt x="89" y="1192"/>
                    <a:pt x="46" y="1189"/>
                    <a:pt x="0" y="1185"/>
                  </a:cubicBezTo>
                  <a:lnTo>
                    <a:pt x="0" y="1185"/>
                  </a:lnTo>
                  <a:cubicBezTo>
                    <a:pt x="218" y="1363"/>
                    <a:pt x="325" y="1654"/>
                    <a:pt x="670" y="1654"/>
                  </a:cubicBezTo>
                  <a:cubicBezTo>
                    <a:pt x="692" y="1654"/>
                    <a:pt x="716" y="1652"/>
                    <a:pt x="740" y="1650"/>
                  </a:cubicBezTo>
                  <a:cubicBezTo>
                    <a:pt x="1290" y="1185"/>
                    <a:pt x="1354" y="444"/>
                    <a:pt x="2052" y="64"/>
                  </a:cubicBezTo>
                  <a:lnTo>
                    <a:pt x="194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309;p76"/>
            <p:cNvSpPr/>
            <p:nvPr/>
          </p:nvSpPr>
          <p:spPr>
            <a:xfrm>
              <a:off x="-1231025" y="4054625"/>
              <a:ext cx="54075" cy="42050"/>
            </a:xfrm>
            <a:custGeom>
              <a:avLst/>
              <a:gdLst/>
              <a:ahLst/>
              <a:cxnLst/>
              <a:rect l="l" t="t" r="r" b="b"/>
              <a:pathLst>
                <a:path w="2163" h="1682" extrusionOk="0">
                  <a:moveTo>
                    <a:pt x="1908" y="0"/>
                  </a:moveTo>
                  <a:cubicBezTo>
                    <a:pt x="1253" y="0"/>
                    <a:pt x="1232" y="804"/>
                    <a:pt x="576" y="804"/>
                  </a:cubicBezTo>
                  <a:cubicBezTo>
                    <a:pt x="407" y="1015"/>
                    <a:pt x="216" y="1248"/>
                    <a:pt x="26" y="1460"/>
                  </a:cubicBezTo>
                  <a:cubicBezTo>
                    <a:pt x="1" y="1625"/>
                    <a:pt x="71" y="1682"/>
                    <a:pt x="189" y="1682"/>
                  </a:cubicBezTo>
                  <a:cubicBezTo>
                    <a:pt x="438" y="1682"/>
                    <a:pt x="899" y="1431"/>
                    <a:pt x="1113" y="1431"/>
                  </a:cubicBezTo>
                  <a:cubicBezTo>
                    <a:pt x="1134" y="1431"/>
                    <a:pt x="1152" y="1433"/>
                    <a:pt x="1168" y="1438"/>
                  </a:cubicBezTo>
                  <a:cubicBezTo>
                    <a:pt x="1337" y="1100"/>
                    <a:pt x="1464" y="719"/>
                    <a:pt x="1845" y="444"/>
                  </a:cubicBezTo>
                  <a:cubicBezTo>
                    <a:pt x="2014" y="339"/>
                    <a:pt x="2162" y="191"/>
                    <a:pt x="190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310;p76"/>
            <p:cNvSpPr/>
            <p:nvPr/>
          </p:nvSpPr>
          <p:spPr>
            <a:xfrm>
              <a:off x="-1988600" y="4013900"/>
              <a:ext cx="43400" cy="40750"/>
            </a:xfrm>
            <a:custGeom>
              <a:avLst/>
              <a:gdLst/>
              <a:ahLst/>
              <a:cxnLst/>
              <a:rect l="l" t="t" r="r" b="b"/>
              <a:pathLst>
                <a:path w="1736" h="1630" extrusionOk="0">
                  <a:moveTo>
                    <a:pt x="593" y="1"/>
                  </a:moveTo>
                  <a:cubicBezTo>
                    <a:pt x="1" y="593"/>
                    <a:pt x="276" y="1291"/>
                    <a:pt x="974" y="1629"/>
                  </a:cubicBezTo>
                  <a:cubicBezTo>
                    <a:pt x="1012" y="1626"/>
                    <a:pt x="1050" y="1625"/>
                    <a:pt x="1088" y="1625"/>
                  </a:cubicBezTo>
                  <a:cubicBezTo>
                    <a:pt x="1151" y="1625"/>
                    <a:pt x="1213" y="1628"/>
                    <a:pt x="1274" y="1628"/>
                  </a:cubicBezTo>
                  <a:cubicBezTo>
                    <a:pt x="1449" y="1628"/>
                    <a:pt x="1614" y="1609"/>
                    <a:pt x="1735" y="1460"/>
                  </a:cubicBezTo>
                  <a:cubicBezTo>
                    <a:pt x="614" y="1375"/>
                    <a:pt x="1629" y="804"/>
                    <a:pt x="656" y="43"/>
                  </a:cubicBezTo>
                  <a:lnTo>
                    <a:pt x="59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311;p76"/>
            <p:cNvSpPr/>
            <p:nvPr/>
          </p:nvSpPr>
          <p:spPr>
            <a:xfrm>
              <a:off x="-1652850" y="3761175"/>
              <a:ext cx="37575" cy="32625"/>
            </a:xfrm>
            <a:custGeom>
              <a:avLst/>
              <a:gdLst/>
              <a:ahLst/>
              <a:cxnLst/>
              <a:rect l="l" t="t" r="r" b="b"/>
              <a:pathLst>
                <a:path w="1503" h="1305" extrusionOk="0">
                  <a:moveTo>
                    <a:pt x="1502" y="0"/>
                  </a:moveTo>
                  <a:cubicBezTo>
                    <a:pt x="847" y="191"/>
                    <a:pt x="297" y="656"/>
                    <a:pt x="1" y="1269"/>
                  </a:cubicBezTo>
                  <a:cubicBezTo>
                    <a:pt x="124" y="1294"/>
                    <a:pt x="235" y="1305"/>
                    <a:pt x="334" y="1305"/>
                  </a:cubicBezTo>
                  <a:cubicBezTo>
                    <a:pt x="1098" y="1305"/>
                    <a:pt x="1184" y="638"/>
                    <a:pt x="1502" y="170"/>
                  </a:cubicBezTo>
                  <a:lnTo>
                    <a:pt x="150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312;p76"/>
            <p:cNvSpPr/>
            <p:nvPr/>
          </p:nvSpPr>
          <p:spPr>
            <a:xfrm>
              <a:off x="-1086575" y="3644850"/>
              <a:ext cx="51850" cy="47625"/>
            </a:xfrm>
            <a:custGeom>
              <a:avLst/>
              <a:gdLst/>
              <a:ahLst/>
              <a:cxnLst/>
              <a:rect l="l" t="t" r="r" b="b"/>
              <a:pathLst>
                <a:path w="2074" h="1905" extrusionOk="0">
                  <a:moveTo>
                    <a:pt x="952" y="1"/>
                  </a:moveTo>
                  <a:lnTo>
                    <a:pt x="952" y="1"/>
                  </a:lnTo>
                  <a:cubicBezTo>
                    <a:pt x="1" y="825"/>
                    <a:pt x="1946" y="1164"/>
                    <a:pt x="593" y="1460"/>
                  </a:cubicBezTo>
                  <a:lnTo>
                    <a:pt x="1333" y="1904"/>
                  </a:lnTo>
                  <a:cubicBezTo>
                    <a:pt x="1587" y="1650"/>
                    <a:pt x="1820" y="1396"/>
                    <a:pt x="2073" y="1143"/>
                  </a:cubicBezTo>
                  <a:cubicBezTo>
                    <a:pt x="1249" y="1100"/>
                    <a:pt x="931" y="677"/>
                    <a:pt x="95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313;p76"/>
            <p:cNvSpPr/>
            <p:nvPr/>
          </p:nvSpPr>
          <p:spPr>
            <a:xfrm>
              <a:off x="-1963750" y="3974250"/>
              <a:ext cx="34400" cy="28075"/>
            </a:xfrm>
            <a:custGeom>
              <a:avLst/>
              <a:gdLst/>
              <a:ahLst/>
              <a:cxnLst/>
              <a:rect l="l" t="t" r="r" b="b"/>
              <a:pathLst>
                <a:path w="1376" h="1123" extrusionOk="0">
                  <a:moveTo>
                    <a:pt x="931" y="1"/>
                  </a:moveTo>
                  <a:lnTo>
                    <a:pt x="931" y="1"/>
                  </a:lnTo>
                  <a:cubicBezTo>
                    <a:pt x="530" y="191"/>
                    <a:pt x="191" y="529"/>
                    <a:pt x="1" y="952"/>
                  </a:cubicBezTo>
                  <a:cubicBezTo>
                    <a:pt x="122" y="1108"/>
                    <a:pt x="286" y="1122"/>
                    <a:pt x="457" y="1122"/>
                  </a:cubicBezTo>
                  <a:cubicBezTo>
                    <a:pt x="495" y="1122"/>
                    <a:pt x="533" y="1122"/>
                    <a:pt x="572" y="1122"/>
                  </a:cubicBezTo>
                  <a:cubicBezTo>
                    <a:pt x="1058" y="847"/>
                    <a:pt x="1375" y="508"/>
                    <a:pt x="9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314;p76"/>
            <p:cNvSpPr/>
            <p:nvPr/>
          </p:nvSpPr>
          <p:spPr>
            <a:xfrm>
              <a:off x="-1490600" y="3946225"/>
              <a:ext cx="70950" cy="49775"/>
            </a:xfrm>
            <a:custGeom>
              <a:avLst/>
              <a:gdLst/>
              <a:ahLst/>
              <a:cxnLst/>
              <a:rect l="l" t="t" r="r" b="b"/>
              <a:pathLst>
                <a:path w="2838" h="1991" extrusionOk="0">
                  <a:moveTo>
                    <a:pt x="2245" y="1"/>
                  </a:moveTo>
                  <a:lnTo>
                    <a:pt x="1695" y="487"/>
                  </a:lnTo>
                  <a:cubicBezTo>
                    <a:pt x="1666" y="486"/>
                    <a:pt x="1637" y="486"/>
                    <a:pt x="1608" y="486"/>
                  </a:cubicBezTo>
                  <a:cubicBezTo>
                    <a:pt x="1" y="486"/>
                    <a:pt x="150" y="1990"/>
                    <a:pt x="960" y="1990"/>
                  </a:cubicBezTo>
                  <a:cubicBezTo>
                    <a:pt x="1079" y="1990"/>
                    <a:pt x="1213" y="1958"/>
                    <a:pt x="1357" y="1883"/>
                  </a:cubicBezTo>
                  <a:cubicBezTo>
                    <a:pt x="701" y="974"/>
                    <a:pt x="2838" y="1016"/>
                    <a:pt x="224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315;p76"/>
            <p:cNvSpPr/>
            <p:nvPr/>
          </p:nvSpPr>
          <p:spPr>
            <a:xfrm>
              <a:off x="-1472025" y="3987125"/>
              <a:ext cx="41800" cy="22275"/>
            </a:xfrm>
            <a:custGeom>
              <a:avLst/>
              <a:gdLst/>
              <a:ahLst/>
              <a:cxnLst/>
              <a:rect l="l" t="t" r="r" b="b"/>
              <a:pathLst>
                <a:path w="1672" h="891" extrusionOk="0">
                  <a:moveTo>
                    <a:pt x="993" y="1"/>
                  </a:moveTo>
                  <a:cubicBezTo>
                    <a:pt x="698" y="1"/>
                    <a:pt x="431" y="318"/>
                    <a:pt x="90" y="318"/>
                  </a:cubicBezTo>
                  <a:cubicBezTo>
                    <a:pt x="61" y="318"/>
                    <a:pt x="31" y="315"/>
                    <a:pt x="1" y="310"/>
                  </a:cubicBezTo>
                  <a:lnTo>
                    <a:pt x="1" y="310"/>
                  </a:lnTo>
                  <a:cubicBezTo>
                    <a:pt x="263" y="686"/>
                    <a:pt x="563" y="891"/>
                    <a:pt x="904" y="891"/>
                  </a:cubicBezTo>
                  <a:cubicBezTo>
                    <a:pt x="1140" y="891"/>
                    <a:pt x="1395" y="793"/>
                    <a:pt x="1672" y="585"/>
                  </a:cubicBezTo>
                  <a:cubicBezTo>
                    <a:pt x="1502" y="480"/>
                    <a:pt x="1375" y="332"/>
                    <a:pt x="1312" y="141"/>
                  </a:cubicBezTo>
                  <a:cubicBezTo>
                    <a:pt x="1200" y="39"/>
                    <a:pt x="1094" y="1"/>
                    <a:pt x="99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316;p76"/>
            <p:cNvSpPr/>
            <p:nvPr/>
          </p:nvSpPr>
          <p:spPr>
            <a:xfrm>
              <a:off x="-1596800" y="3771225"/>
              <a:ext cx="32275" cy="39750"/>
            </a:xfrm>
            <a:custGeom>
              <a:avLst/>
              <a:gdLst/>
              <a:ahLst/>
              <a:cxnLst/>
              <a:rect l="l" t="t" r="r" b="b"/>
              <a:pathLst>
                <a:path w="1291" h="1590" extrusionOk="0">
                  <a:moveTo>
                    <a:pt x="275" y="0"/>
                  </a:moveTo>
                  <a:cubicBezTo>
                    <a:pt x="381" y="529"/>
                    <a:pt x="275" y="1079"/>
                    <a:pt x="0" y="1523"/>
                  </a:cubicBezTo>
                  <a:cubicBezTo>
                    <a:pt x="23" y="1568"/>
                    <a:pt x="64" y="1589"/>
                    <a:pt x="107" y="1589"/>
                  </a:cubicBezTo>
                  <a:cubicBezTo>
                    <a:pt x="144" y="1589"/>
                    <a:pt x="183" y="1574"/>
                    <a:pt x="212" y="1544"/>
                  </a:cubicBezTo>
                  <a:cubicBezTo>
                    <a:pt x="466" y="1163"/>
                    <a:pt x="1143" y="994"/>
                    <a:pt x="910" y="360"/>
                  </a:cubicBezTo>
                  <a:cubicBezTo>
                    <a:pt x="868" y="254"/>
                    <a:pt x="1143" y="275"/>
                    <a:pt x="1291" y="254"/>
                  </a:cubicBezTo>
                  <a:cubicBezTo>
                    <a:pt x="1252" y="46"/>
                    <a:pt x="1004" y="38"/>
                    <a:pt x="741" y="38"/>
                  </a:cubicBezTo>
                  <a:cubicBezTo>
                    <a:pt x="719" y="38"/>
                    <a:pt x="697" y="38"/>
                    <a:pt x="675" y="38"/>
                  </a:cubicBezTo>
                  <a:cubicBezTo>
                    <a:pt x="532" y="38"/>
                    <a:pt x="388" y="36"/>
                    <a:pt x="27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317;p76"/>
            <p:cNvSpPr/>
            <p:nvPr/>
          </p:nvSpPr>
          <p:spPr>
            <a:xfrm>
              <a:off x="-1470950" y="3934075"/>
              <a:ext cx="33850" cy="32025"/>
            </a:xfrm>
            <a:custGeom>
              <a:avLst/>
              <a:gdLst/>
              <a:ahLst/>
              <a:cxnLst/>
              <a:rect l="l" t="t" r="r" b="b"/>
              <a:pathLst>
                <a:path w="1354" h="1281" extrusionOk="0">
                  <a:moveTo>
                    <a:pt x="888" y="0"/>
                  </a:moveTo>
                  <a:lnTo>
                    <a:pt x="888" y="0"/>
                  </a:lnTo>
                  <a:cubicBezTo>
                    <a:pt x="508" y="296"/>
                    <a:pt x="212" y="698"/>
                    <a:pt x="0" y="1121"/>
                  </a:cubicBezTo>
                  <a:cubicBezTo>
                    <a:pt x="167" y="1223"/>
                    <a:pt x="318" y="1281"/>
                    <a:pt x="454" y="1281"/>
                  </a:cubicBezTo>
                  <a:cubicBezTo>
                    <a:pt x="628" y="1281"/>
                    <a:pt x="779" y="1187"/>
                    <a:pt x="909" y="973"/>
                  </a:cubicBezTo>
                  <a:cubicBezTo>
                    <a:pt x="761" y="656"/>
                    <a:pt x="1354" y="317"/>
                    <a:pt x="88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318;p76"/>
            <p:cNvSpPr/>
            <p:nvPr/>
          </p:nvSpPr>
          <p:spPr>
            <a:xfrm>
              <a:off x="-1216100" y="4046700"/>
              <a:ext cx="32800" cy="31975"/>
            </a:xfrm>
            <a:custGeom>
              <a:avLst/>
              <a:gdLst/>
              <a:ahLst/>
              <a:cxnLst/>
              <a:rect l="l" t="t" r="r" b="b"/>
              <a:pathLst>
                <a:path w="1312" h="1279" extrusionOk="0">
                  <a:moveTo>
                    <a:pt x="1290" y="0"/>
                  </a:moveTo>
                  <a:cubicBezTo>
                    <a:pt x="783" y="275"/>
                    <a:pt x="317" y="656"/>
                    <a:pt x="0" y="1142"/>
                  </a:cubicBezTo>
                  <a:cubicBezTo>
                    <a:pt x="96" y="1238"/>
                    <a:pt x="189" y="1278"/>
                    <a:pt x="279" y="1278"/>
                  </a:cubicBezTo>
                  <a:cubicBezTo>
                    <a:pt x="666" y="1278"/>
                    <a:pt x="1003" y="544"/>
                    <a:pt x="1311" y="338"/>
                  </a:cubicBezTo>
                  <a:lnTo>
                    <a:pt x="129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319;p76"/>
            <p:cNvSpPr/>
            <p:nvPr/>
          </p:nvSpPr>
          <p:spPr>
            <a:xfrm>
              <a:off x="-2706625" y="4053750"/>
              <a:ext cx="37575" cy="16975"/>
            </a:xfrm>
            <a:custGeom>
              <a:avLst/>
              <a:gdLst/>
              <a:ahLst/>
              <a:cxnLst/>
              <a:rect l="l" t="t" r="r" b="b"/>
              <a:pathLst>
                <a:path w="1503" h="679" extrusionOk="0">
                  <a:moveTo>
                    <a:pt x="819" y="0"/>
                  </a:moveTo>
                  <a:cubicBezTo>
                    <a:pt x="554" y="0"/>
                    <a:pt x="278" y="96"/>
                    <a:pt x="1" y="162"/>
                  </a:cubicBezTo>
                  <a:cubicBezTo>
                    <a:pt x="43" y="183"/>
                    <a:pt x="85" y="204"/>
                    <a:pt x="149" y="204"/>
                  </a:cubicBezTo>
                  <a:cubicBezTo>
                    <a:pt x="350" y="562"/>
                    <a:pt x="493" y="679"/>
                    <a:pt x="642" y="679"/>
                  </a:cubicBezTo>
                  <a:cubicBezTo>
                    <a:pt x="855" y="679"/>
                    <a:pt x="1080" y="443"/>
                    <a:pt x="1502" y="331"/>
                  </a:cubicBezTo>
                  <a:cubicBezTo>
                    <a:pt x="1291" y="79"/>
                    <a:pt x="1060" y="0"/>
                    <a:pt x="8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320;p76"/>
            <p:cNvSpPr/>
            <p:nvPr/>
          </p:nvSpPr>
          <p:spPr>
            <a:xfrm>
              <a:off x="-1211875" y="3838375"/>
              <a:ext cx="33850" cy="28500"/>
            </a:xfrm>
            <a:custGeom>
              <a:avLst/>
              <a:gdLst/>
              <a:ahLst/>
              <a:cxnLst/>
              <a:rect l="l" t="t" r="r" b="b"/>
              <a:pathLst>
                <a:path w="1354" h="1140" extrusionOk="0">
                  <a:moveTo>
                    <a:pt x="994" y="0"/>
                  </a:moveTo>
                  <a:cubicBezTo>
                    <a:pt x="592" y="254"/>
                    <a:pt x="148" y="466"/>
                    <a:pt x="0" y="931"/>
                  </a:cubicBezTo>
                  <a:cubicBezTo>
                    <a:pt x="76" y="1071"/>
                    <a:pt x="113" y="1140"/>
                    <a:pt x="187" y="1140"/>
                  </a:cubicBezTo>
                  <a:cubicBezTo>
                    <a:pt x="258" y="1140"/>
                    <a:pt x="364" y="1076"/>
                    <a:pt x="571" y="952"/>
                  </a:cubicBezTo>
                  <a:cubicBezTo>
                    <a:pt x="762" y="656"/>
                    <a:pt x="1354" y="487"/>
                    <a:pt x="99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321;p76"/>
            <p:cNvSpPr/>
            <p:nvPr/>
          </p:nvSpPr>
          <p:spPr>
            <a:xfrm>
              <a:off x="-771325" y="3734850"/>
              <a:ext cx="38500" cy="23000"/>
            </a:xfrm>
            <a:custGeom>
              <a:avLst/>
              <a:gdLst/>
              <a:ahLst/>
              <a:cxnLst/>
              <a:rect l="l" t="t" r="r" b="b"/>
              <a:pathLst>
                <a:path w="1540" h="920" extrusionOk="0">
                  <a:moveTo>
                    <a:pt x="1165" y="1"/>
                  </a:moveTo>
                  <a:cubicBezTo>
                    <a:pt x="675" y="1"/>
                    <a:pt x="1" y="919"/>
                    <a:pt x="1080" y="919"/>
                  </a:cubicBezTo>
                  <a:cubicBezTo>
                    <a:pt x="1197" y="919"/>
                    <a:pt x="1336" y="908"/>
                    <a:pt x="1497" y="884"/>
                  </a:cubicBezTo>
                  <a:lnTo>
                    <a:pt x="1540" y="609"/>
                  </a:lnTo>
                  <a:cubicBezTo>
                    <a:pt x="1540" y="159"/>
                    <a:pt x="1368" y="1"/>
                    <a:pt x="11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322;p76"/>
            <p:cNvSpPr/>
            <p:nvPr/>
          </p:nvSpPr>
          <p:spPr>
            <a:xfrm>
              <a:off x="-1220875" y="3861625"/>
              <a:ext cx="25950" cy="29125"/>
            </a:xfrm>
            <a:custGeom>
              <a:avLst/>
              <a:gdLst/>
              <a:ahLst/>
              <a:cxnLst/>
              <a:rect l="l" t="t" r="r" b="b"/>
              <a:pathLst>
                <a:path w="1038" h="1165" extrusionOk="0">
                  <a:moveTo>
                    <a:pt x="360" y="1"/>
                  </a:moveTo>
                  <a:cubicBezTo>
                    <a:pt x="149" y="85"/>
                    <a:pt x="22" y="276"/>
                    <a:pt x="1" y="487"/>
                  </a:cubicBezTo>
                  <a:cubicBezTo>
                    <a:pt x="276" y="572"/>
                    <a:pt x="445" y="868"/>
                    <a:pt x="403" y="1164"/>
                  </a:cubicBezTo>
                  <a:cubicBezTo>
                    <a:pt x="1037" y="1016"/>
                    <a:pt x="487" y="381"/>
                    <a:pt x="931" y="170"/>
                  </a:cubicBezTo>
                  <a:lnTo>
                    <a:pt x="931" y="22"/>
                  </a:lnTo>
                  <a:cubicBezTo>
                    <a:pt x="909" y="15"/>
                    <a:pt x="887" y="11"/>
                    <a:pt x="865" y="11"/>
                  </a:cubicBezTo>
                  <a:cubicBezTo>
                    <a:pt x="755" y="11"/>
                    <a:pt x="645" y="87"/>
                    <a:pt x="535" y="87"/>
                  </a:cubicBezTo>
                  <a:cubicBezTo>
                    <a:pt x="477" y="87"/>
                    <a:pt x="419" y="66"/>
                    <a:pt x="36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323;p76"/>
            <p:cNvSpPr/>
            <p:nvPr/>
          </p:nvSpPr>
          <p:spPr>
            <a:xfrm>
              <a:off x="-1411225" y="3896275"/>
              <a:ext cx="23300" cy="15350"/>
            </a:xfrm>
            <a:custGeom>
              <a:avLst/>
              <a:gdLst/>
              <a:ahLst/>
              <a:cxnLst/>
              <a:rect l="l" t="t" r="r" b="b"/>
              <a:pathLst>
                <a:path w="932" h="614" extrusionOk="0">
                  <a:moveTo>
                    <a:pt x="649" y="0"/>
                  </a:moveTo>
                  <a:cubicBezTo>
                    <a:pt x="410" y="0"/>
                    <a:pt x="184" y="218"/>
                    <a:pt x="1" y="370"/>
                  </a:cubicBezTo>
                  <a:lnTo>
                    <a:pt x="1" y="561"/>
                  </a:lnTo>
                  <a:cubicBezTo>
                    <a:pt x="137" y="595"/>
                    <a:pt x="262" y="613"/>
                    <a:pt x="374" y="613"/>
                  </a:cubicBezTo>
                  <a:cubicBezTo>
                    <a:pt x="680" y="613"/>
                    <a:pt x="885" y="473"/>
                    <a:pt x="932" y="116"/>
                  </a:cubicBezTo>
                  <a:cubicBezTo>
                    <a:pt x="837" y="33"/>
                    <a:pt x="742" y="0"/>
                    <a:pt x="64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324;p76"/>
            <p:cNvSpPr/>
            <p:nvPr/>
          </p:nvSpPr>
          <p:spPr>
            <a:xfrm>
              <a:off x="-788900" y="3743725"/>
              <a:ext cx="26375" cy="19075"/>
            </a:xfrm>
            <a:custGeom>
              <a:avLst/>
              <a:gdLst/>
              <a:ahLst/>
              <a:cxnLst/>
              <a:rect l="l" t="t" r="r" b="b"/>
              <a:pathLst>
                <a:path w="1055" h="763" extrusionOk="0">
                  <a:moveTo>
                    <a:pt x="889" y="1"/>
                  </a:moveTo>
                  <a:lnTo>
                    <a:pt x="889" y="1"/>
                  </a:lnTo>
                  <a:cubicBezTo>
                    <a:pt x="572" y="64"/>
                    <a:pt x="255" y="191"/>
                    <a:pt x="1" y="402"/>
                  </a:cubicBezTo>
                  <a:cubicBezTo>
                    <a:pt x="170" y="466"/>
                    <a:pt x="170" y="614"/>
                    <a:pt x="191" y="762"/>
                  </a:cubicBezTo>
                  <a:cubicBezTo>
                    <a:pt x="196" y="762"/>
                    <a:pt x="201" y="763"/>
                    <a:pt x="206" y="763"/>
                  </a:cubicBezTo>
                  <a:cubicBezTo>
                    <a:pt x="450" y="763"/>
                    <a:pt x="1055" y="290"/>
                    <a:pt x="88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325;p76"/>
            <p:cNvSpPr/>
            <p:nvPr/>
          </p:nvSpPr>
          <p:spPr>
            <a:xfrm>
              <a:off x="-761400" y="3741600"/>
              <a:ext cx="23825" cy="20050"/>
            </a:xfrm>
            <a:custGeom>
              <a:avLst/>
              <a:gdLst/>
              <a:ahLst/>
              <a:cxnLst/>
              <a:rect l="l" t="t" r="r" b="b"/>
              <a:pathLst>
                <a:path w="953" h="802" extrusionOk="0">
                  <a:moveTo>
                    <a:pt x="212" y="1"/>
                  </a:moveTo>
                  <a:lnTo>
                    <a:pt x="1" y="43"/>
                  </a:lnTo>
                  <a:cubicBezTo>
                    <a:pt x="32" y="422"/>
                    <a:pt x="64" y="802"/>
                    <a:pt x="439" y="802"/>
                  </a:cubicBezTo>
                  <a:cubicBezTo>
                    <a:pt x="566" y="802"/>
                    <a:pt x="733" y="758"/>
                    <a:pt x="952" y="657"/>
                  </a:cubicBezTo>
                  <a:cubicBezTo>
                    <a:pt x="635" y="487"/>
                    <a:pt x="106" y="509"/>
                    <a:pt x="21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326;p76"/>
            <p:cNvSpPr/>
            <p:nvPr/>
          </p:nvSpPr>
          <p:spPr>
            <a:xfrm>
              <a:off x="-752400" y="3729450"/>
              <a:ext cx="32275" cy="20650"/>
            </a:xfrm>
            <a:custGeom>
              <a:avLst/>
              <a:gdLst/>
              <a:ahLst/>
              <a:cxnLst/>
              <a:rect l="l" t="t" r="r" b="b"/>
              <a:pathLst>
                <a:path w="1291" h="826" extrusionOk="0">
                  <a:moveTo>
                    <a:pt x="381" y="0"/>
                  </a:moveTo>
                  <a:cubicBezTo>
                    <a:pt x="190" y="0"/>
                    <a:pt x="21" y="149"/>
                    <a:pt x="0" y="339"/>
                  </a:cubicBezTo>
                  <a:cubicBezTo>
                    <a:pt x="39" y="337"/>
                    <a:pt x="76" y="336"/>
                    <a:pt x="113" y="336"/>
                  </a:cubicBezTo>
                  <a:cubicBezTo>
                    <a:pt x="479" y="336"/>
                    <a:pt x="744" y="441"/>
                    <a:pt x="783" y="825"/>
                  </a:cubicBezTo>
                  <a:cubicBezTo>
                    <a:pt x="1290" y="318"/>
                    <a:pt x="529" y="275"/>
                    <a:pt x="38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327;p76"/>
            <p:cNvSpPr/>
            <p:nvPr/>
          </p:nvSpPr>
          <p:spPr>
            <a:xfrm>
              <a:off x="-1687225" y="3817225"/>
              <a:ext cx="15900" cy="16400"/>
            </a:xfrm>
            <a:custGeom>
              <a:avLst/>
              <a:gdLst/>
              <a:ahLst/>
              <a:cxnLst/>
              <a:rect l="l" t="t" r="r" b="b"/>
              <a:pathLst>
                <a:path w="636" h="656" extrusionOk="0">
                  <a:moveTo>
                    <a:pt x="635" y="0"/>
                  </a:moveTo>
                  <a:cubicBezTo>
                    <a:pt x="1" y="212"/>
                    <a:pt x="297" y="444"/>
                    <a:pt x="635" y="656"/>
                  </a:cubicBezTo>
                  <a:lnTo>
                    <a:pt x="63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328;p76"/>
            <p:cNvSpPr/>
            <p:nvPr/>
          </p:nvSpPr>
          <p:spPr>
            <a:xfrm>
              <a:off x="-2011875" y="3793675"/>
              <a:ext cx="15900" cy="15650"/>
            </a:xfrm>
            <a:custGeom>
              <a:avLst/>
              <a:gdLst/>
              <a:ahLst/>
              <a:cxnLst/>
              <a:rect l="l" t="t" r="r" b="b"/>
              <a:pathLst>
                <a:path w="636" h="626" extrusionOk="0">
                  <a:moveTo>
                    <a:pt x="209" y="1"/>
                  </a:moveTo>
                  <a:cubicBezTo>
                    <a:pt x="86" y="1"/>
                    <a:pt x="1" y="38"/>
                    <a:pt x="65" y="139"/>
                  </a:cubicBezTo>
                  <a:cubicBezTo>
                    <a:pt x="86" y="350"/>
                    <a:pt x="65" y="604"/>
                    <a:pt x="445" y="625"/>
                  </a:cubicBezTo>
                  <a:cubicBezTo>
                    <a:pt x="340" y="414"/>
                    <a:pt x="149" y="181"/>
                    <a:pt x="636" y="139"/>
                  </a:cubicBezTo>
                  <a:cubicBezTo>
                    <a:pt x="600" y="66"/>
                    <a:pt x="371" y="1"/>
                    <a:pt x="20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329;p76"/>
            <p:cNvSpPr/>
            <p:nvPr/>
          </p:nvSpPr>
          <p:spPr>
            <a:xfrm>
              <a:off x="-1358350" y="3914500"/>
              <a:ext cx="10075" cy="24350"/>
            </a:xfrm>
            <a:custGeom>
              <a:avLst/>
              <a:gdLst/>
              <a:ahLst/>
              <a:cxnLst/>
              <a:rect l="l" t="t" r="r" b="b"/>
              <a:pathLst>
                <a:path w="403" h="974" extrusionOk="0">
                  <a:moveTo>
                    <a:pt x="255" y="1"/>
                  </a:moveTo>
                  <a:lnTo>
                    <a:pt x="255" y="1"/>
                  </a:lnTo>
                  <a:cubicBezTo>
                    <a:pt x="1" y="297"/>
                    <a:pt x="170" y="635"/>
                    <a:pt x="128" y="974"/>
                  </a:cubicBezTo>
                  <a:cubicBezTo>
                    <a:pt x="403" y="656"/>
                    <a:pt x="255" y="318"/>
                    <a:pt x="25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330;p76"/>
            <p:cNvSpPr/>
            <p:nvPr/>
          </p:nvSpPr>
          <p:spPr>
            <a:xfrm>
              <a:off x="-1730575" y="4086875"/>
              <a:ext cx="7950" cy="25400"/>
            </a:xfrm>
            <a:custGeom>
              <a:avLst/>
              <a:gdLst/>
              <a:ahLst/>
              <a:cxnLst/>
              <a:rect l="l" t="t" r="r" b="b"/>
              <a:pathLst>
                <a:path w="318" h="1016" extrusionOk="0">
                  <a:moveTo>
                    <a:pt x="318" y="0"/>
                  </a:moveTo>
                  <a:cubicBezTo>
                    <a:pt x="1" y="170"/>
                    <a:pt x="254" y="445"/>
                    <a:pt x="149" y="656"/>
                  </a:cubicBezTo>
                  <a:lnTo>
                    <a:pt x="297" y="1016"/>
                  </a:lnTo>
                  <a:cubicBezTo>
                    <a:pt x="318" y="677"/>
                    <a:pt x="318" y="339"/>
                    <a:pt x="31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331;p76"/>
            <p:cNvSpPr/>
            <p:nvPr/>
          </p:nvSpPr>
          <p:spPr>
            <a:xfrm>
              <a:off x="-2407350" y="4106975"/>
              <a:ext cx="7425" cy="21175"/>
            </a:xfrm>
            <a:custGeom>
              <a:avLst/>
              <a:gdLst/>
              <a:ahLst/>
              <a:cxnLst/>
              <a:rect l="l" t="t" r="r" b="b"/>
              <a:pathLst>
                <a:path w="297" h="847" extrusionOk="0">
                  <a:moveTo>
                    <a:pt x="296" y="0"/>
                  </a:moveTo>
                  <a:lnTo>
                    <a:pt x="106" y="148"/>
                  </a:lnTo>
                  <a:cubicBezTo>
                    <a:pt x="148" y="381"/>
                    <a:pt x="0" y="656"/>
                    <a:pt x="254" y="846"/>
                  </a:cubicBezTo>
                  <a:cubicBezTo>
                    <a:pt x="275" y="550"/>
                    <a:pt x="275" y="275"/>
                    <a:pt x="29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9332;p76"/>
            <p:cNvSpPr/>
            <p:nvPr/>
          </p:nvSpPr>
          <p:spPr>
            <a:xfrm>
              <a:off x="-2381450" y="4102725"/>
              <a:ext cx="34000" cy="20125"/>
            </a:xfrm>
            <a:custGeom>
              <a:avLst/>
              <a:gdLst/>
              <a:ahLst/>
              <a:cxnLst/>
              <a:rect l="l" t="t" r="r" b="b"/>
              <a:pathLst>
                <a:path w="1360" h="805" extrusionOk="0">
                  <a:moveTo>
                    <a:pt x="402" y="1"/>
                  </a:moveTo>
                  <a:cubicBezTo>
                    <a:pt x="198" y="1"/>
                    <a:pt x="7" y="163"/>
                    <a:pt x="1" y="635"/>
                  </a:cubicBezTo>
                  <a:lnTo>
                    <a:pt x="170" y="805"/>
                  </a:lnTo>
                  <a:cubicBezTo>
                    <a:pt x="1359" y="776"/>
                    <a:pt x="848" y="1"/>
                    <a:pt x="40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9333;p76"/>
            <p:cNvSpPr/>
            <p:nvPr/>
          </p:nvSpPr>
          <p:spPr>
            <a:xfrm>
              <a:off x="-1025775" y="3585100"/>
              <a:ext cx="56600" cy="38700"/>
            </a:xfrm>
            <a:custGeom>
              <a:avLst/>
              <a:gdLst/>
              <a:ahLst/>
              <a:cxnLst/>
              <a:rect l="l" t="t" r="r" b="b"/>
              <a:pathLst>
                <a:path w="2264" h="1548" extrusionOk="0">
                  <a:moveTo>
                    <a:pt x="1312" y="1"/>
                  </a:moveTo>
                  <a:cubicBezTo>
                    <a:pt x="995" y="403"/>
                    <a:pt x="1" y="931"/>
                    <a:pt x="508" y="1481"/>
                  </a:cubicBezTo>
                  <a:cubicBezTo>
                    <a:pt x="588" y="1527"/>
                    <a:pt x="664" y="1547"/>
                    <a:pt x="739" y="1547"/>
                  </a:cubicBezTo>
                  <a:cubicBezTo>
                    <a:pt x="1142" y="1547"/>
                    <a:pt x="1487" y="962"/>
                    <a:pt x="1862" y="783"/>
                  </a:cubicBezTo>
                  <a:cubicBezTo>
                    <a:pt x="2264" y="233"/>
                    <a:pt x="1672" y="170"/>
                    <a:pt x="131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9334;p76"/>
            <p:cNvSpPr/>
            <p:nvPr/>
          </p:nvSpPr>
          <p:spPr>
            <a:xfrm>
              <a:off x="-1048500" y="3593025"/>
              <a:ext cx="32275" cy="32750"/>
            </a:xfrm>
            <a:custGeom>
              <a:avLst/>
              <a:gdLst/>
              <a:ahLst/>
              <a:cxnLst/>
              <a:rect l="l" t="t" r="r" b="b"/>
              <a:pathLst>
                <a:path w="1291" h="1310" extrusionOk="0">
                  <a:moveTo>
                    <a:pt x="931" y="1"/>
                  </a:moveTo>
                  <a:cubicBezTo>
                    <a:pt x="656" y="445"/>
                    <a:pt x="868" y="1164"/>
                    <a:pt x="0" y="1291"/>
                  </a:cubicBezTo>
                  <a:cubicBezTo>
                    <a:pt x="113" y="1303"/>
                    <a:pt x="212" y="1309"/>
                    <a:pt x="297" y="1309"/>
                  </a:cubicBezTo>
                  <a:cubicBezTo>
                    <a:pt x="1237" y="1309"/>
                    <a:pt x="651" y="602"/>
                    <a:pt x="129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9335;p76"/>
            <p:cNvSpPr/>
            <p:nvPr/>
          </p:nvSpPr>
          <p:spPr>
            <a:xfrm>
              <a:off x="-1034750" y="3661250"/>
              <a:ext cx="18525" cy="11650"/>
            </a:xfrm>
            <a:custGeom>
              <a:avLst/>
              <a:gdLst/>
              <a:ahLst/>
              <a:cxnLst/>
              <a:rect l="l" t="t" r="r" b="b"/>
              <a:pathLst>
                <a:path w="741" h="466" extrusionOk="0">
                  <a:moveTo>
                    <a:pt x="741" y="0"/>
                  </a:moveTo>
                  <a:cubicBezTo>
                    <a:pt x="423" y="0"/>
                    <a:pt x="148" y="191"/>
                    <a:pt x="0" y="466"/>
                  </a:cubicBezTo>
                  <a:cubicBezTo>
                    <a:pt x="339" y="423"/>
                    <a:pt x="677" y="381"/>
                    <a:pt x="74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9336;p76"/>
            <p:cNvSpPr/>
            <p:nvPr/>
          </p:nvSpPr>
          <p:spPr>
            <a:xfrm>
              <a:off x="-1062775" y="362530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571" y="0"/>
                  </a:moveTo>
                  <a:lnTo>
                    <a:pt x="571" y="0"/>
                  </a:lnTo>
                  <a:cubicBezTo>
                    <a:pt x="254" y="148"/>
                    <a:pt x="43" y="444"/>
                    <a:pt x="0" y="783"/>
                  </a:cubicBezTo>
                  <a:cubicBezTo>
                    <a:pt x="318" y="635"/>
                    <a:pt x="529" y="338"/>
                    <a:pt x="57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9337;p76"/>
            <p:cNvSpPr/>
            <p:nvPr/>
          </p:nvSpPr>
          <p:spPr>
            <a:xfrm>
              <a:off x="-822725" y="3762225"/>
              <a:ext cx="85150" cy="50825"/>
            </a:xfrm>
            <a:custGeom>
              <a:avLst/>
              <a:gdLst/>
              <a:ahLst/>
              <a:cxnLst/>
              <a:rect l="l" t="t" r="r" b="b"/>
              <a:pathLst>
                <a:path w="3406" h="2033" extrusionOk="0">
                  <a:moveTo>
                    <a:pt x="1735" y="1"/>
                  </a:moveTo>
                  <a:cubicBezTo>
                    <a:pt x="1671" y="1"/>
                    <a:pt x="1608" y="1"/>
                    <a:pt x="1544" y="22"/>
                  </a:cubicBezTo>
                  <a:cubicBezTo>
                    <a:pt x="1312" y="614"/>
                    <a:pt x="931" y="1143"/>
                    <a:pt x="466" y="1566"/>
                  </a:cubicBezTo>
                  <a:cubicBezTo>
                    <a:pt x="318" y="1693"/>
                    <a:pt x="0" y="1777"/>
                    <a:pt x="191" y="1989"/>
                  </a:cubicBezTo>
                  <a:cubicBezTo>
                    <a:pt x="289" y="2019"/>
                    <a:pt x="384" y="2032"/>
                    <a:pt x="474" y="2032"/>
                  </a:cubicBezTo>
                  <a:cubicBezTo>
                    <a:pt x="1371" y="2032"/>
                    <a:pt x="1894" y="692"/>
                    <a:pt x="2996" y="692"/>
                  </a:cubicBezTo>
                  <a:cubicBezTo>
                    <a:pt x="3040" y="692"/>
                    <a:pt x="3084" y="694"/>
                    <a:pt x="3130" y="699"/>
                  </a:cubicBezTo>
                  <a:cubicBezTo>
                    <a:pt x="3384" y="699"/>
                    <a:pt x="3384" y="360"/>
                    <a:pt x="3405" y="149"/>
                  </a:cubicBezTo>
                  <a:lnTo>
                    <a:pt x="3405" y="149"/>
                  </a:lnTo>
                  <a:cubicBezTo>
                    <a:pt x="3072" y="322"/>
                    <a:pt x="2514" y="632"/>
                    <a:pt x="2133" y="632"/>
                  </a:cubicBezTo>
                  <a:cubicBezTo>
                    <a:pt x="1863" y="632"/>
                    <a:pt x="1682" y="475"/>
                    <a:pt x="173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9338;p76"/>
            <p:cNvSpPr/>
            <p:nvPr/>
          </p:nvSpPr>
          <p:spPr>
            <a:xfrm>
              <a:off x="-2451200" y="3912425"/>
              <a:ext cx="70300" cy="49250"/>
            </a:xfrm>
            <a:custGeom>
              <a:avLst/>
              <a:gdLst/>
              <a:ahLst/>
              <a:cxnLst/>
              <a:rect l="l" t="t" r="r" b="b"/>
              <a:pathLst>
                <a:path w="2812" h="1970" extrusionOk="0">
                  <a:moveTo>
                    <a:pt x="668" y="0"/>
                  </a:moveTo>
                  <a:cubicBezTo>
                    <a:pt x="0" y="0"/>
                    <a:pt x="860" y="606"/>
                    <a:pt x="485" y="1247"/>
                  </a:cubicBezTo>
                  <a:cubicBezTo>
                    <a:pt x="633" y="1522"/>
                    <a:pt x="422" y="1881"/>
                    <a:pt x="845" y="1945"/>
                  </a:cubicBezTo>
                  <a:cubicBezTo>
                    <a:pt x="927" y="1960"/>
                    <a:pt x="1009" y="1969"/>
                    <a:pt x="1087" y="1969"/>
                  </a:cubicBezTo>
                  <a:cubicBezTo>
                    <a:pt x="1335" y="1969"/>
                    <a:pt x="1552" y="1879"/>
                    <a:pt x="1649" y="1606"/>
                  </a:cubicBezTo>
                  <a:cubicBezTo>
                    <a:pt x="2008" y="1099"/>
                    <a:pt x="2812" y="845"/>
                    <a:pt x="2072" y="253"/>
                  </a:cubicBezTo>
                  <a:cubicBezTo>
                    <a:pt x="1331" y="76"/>
                    <a:pt x="904" y="0"/>
                    <a:pt x="66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9339;p76"/>
            <p:cNvSpPr/>
            <p:nvPr/>
          </p:nvSpPr>
          <p:spPr>
            <a:xfrm>
              <a:off x="-1211350" y="3866225"/>
              <a:ext cx="37025" cy="40175"/>
            </a:xfrm>
            <a:custGeom>
              <a:avLst/>
              <a:gdLst/>
              <a:ahLst/>
              <a:cxnLst/>
              <a:rect l="l" t="t" r="r" b="b"/>
              <a:pathLst>
                <a:path w="1481" h="1607" extrusionOk="0">
                  <a:moveTo>
                    <a:pt x="639" y="1"/>
                  </a:moveTo>
                  <a:cubicBezTo>
                    <a:pt x="52" y="1"/>
                    <a:pt x="322" y="719"/>
                    <a:pt x="0" y="980"/>
                  </a:cubicBezTo>
                  <a:cubicBezTo>
                    <a:pt x="0" y="1170"/>
                    <a:pt x="0" y="1382"/>
                    <a:pt x="0" y="1593"/>
                  </a:cubicBezTo>
                  <a:cubicBezTo>
                    <a:pt x="64" y="1602"/>
                    <a:pt x="126" y="1607"/>
                    <a:pt x="186" y="1607"/>
                  </a:cubicBezTo>
                  <a:cubicBezTo>
                    <a:pt x="684" y="1607"/>
                    <a:pt x="1066" y="1317"/>
                    <a:pt x="1481" y="1128"/>
                  </a:cubicBezTo>
                  <a:cubicBezTo>
                    <a:pt x="614" y="959"/>
                    <a:pt x="381" y="599"/>
                    <a:pt x="741" y="7"/>
                  </a:cubicBezTo>
                  <a:cubicBezTo>
                    <a:pt x="704" y="3"/>
                    <a:pt x="670" y="1"/>
                    <a:pt x="63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9340;p76"/>
            <p:cNvSpPr/>
            <p:nvPr/>
          </p:nvSpPr>
          <p:spPr>
            <a:xfrm>
              <a:off x="-1616475" y="3809175"/>
              <a:ext cx="24450" cy="8600"/>
            </a:xfrm>
            <a:custGeom>
              <a:avLst/>
              <a:gdLst/>
              <a:ahLst/>
              <a:cxnLst/>
              <a:rect l="l" t="t" r="r" b="b"/>
              <a:pathLst>
                <a:path w="978" h="344" extrusionOk="0">
                  <a:moveTo>
                    <a:pt x="682" y="0"/>
                  </a:moveTo>
                  <a:cubicBezTo>
                    <a:pt x="426" y="0"/>
                    <a:pt x="0" y="69"/>
                    <a:pt x="238" y="343"/>
                  </a:cubicBezTo>
                  <a:cubicBezTo>
                    <a:pt x="555" y="343"/>
                    <a:pt x="830" y="301"/>
                    <a:pt x="978" y="5"/>
                  </a:cubicBezTo>
                  <a:lnTo>
                    <a:pt x="787" y="5"/>
                  </a:lnTo>
                  <a:cubicBezTo>
                    <a:pt x="759" y="2"/>
                    <a:pt x="723" y="0"/>
                    <a:pt x="68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9341;p76"/>
            <p:cNvSpPr/>
            <p:nvPr/>
          </p:nvSpPr>
          <p:spPr>
            <a:xfrm>
              <a:off x="-1698850" y="4050400"/>
              <a:ext cx="28050" cy="32275"/>
            </a:xfrm>
            <a:custGeom>
              <a:avLst/>
              <a:gdLst/>
              <a:ahLst/>
              <a:cxnLst/>
              <a:rect l="l" t="t" r="r" b="b"/>
              <a:pathLst>
                <a:path w="1122" h="1291" extrusionOk="0">
                  <a:moveTo>
                    <a:pt x="1122" y="0"/>
                  </a:moveTo>
                  <a:lnTo>
                    <a:pt x="1122" y="0"/>
                  </a:lnTo>
                  <a:cubicBezTo>
                    <a:pt x="170" y="64"/>
                    <a:pt x="297" y="825"/>
                    <a:pt x="1" y="1290"/>
                  </a:cubicBezTo>
                  <a:cubicBezTo>
                    <a:pt x="614" y="1036"/>
                    <a:pt x="825" y="508"/>
                    <a:pt x="11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9342;p76"/>
            <p:cNvSpPr/>
            <p:nvPr/>
          </p:nvSpPr>
          <p:spPr>
            <a:xfrm>
              <a:off x="-1718400" y="4083175"/>
              <a:ext cx="19575" cy="23825"/>
            </a:xfrm>
            <a:custGeom>
              <a:avLst/>
              <a:gdLst/>
              <a:ahLst/>
              <a:cxnLst/>
              <a:rect l="l" t="t" r="r" b="b"/>
              <a:pathLst>
                <a:path w="783" h="953" extrusionOk="0">
                  <a:moveTo>
                    <a:pt x="613" y="0"/>
                  </a:moveTo>
                  <a:cubicBezTo>
                    <a:pt x="254" y="381"/>
                    <a:pt x="0" y="741"/>
                    <a:pt x="783" y="952"/>
                  </a:cubicBezTo>
                  <a:cubicBezTo>
                    <a:pt x="783" y="635"/>
                    <a:pt x="783" y="318"/>
                    <a:pt x="78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9343;p76"/>
            <p:cNvSpPr/>
            <p:nvPr/>
          </p:nvSpPr>
          <p:spPr>
            <a:xfrm>
              <a:off x="-1196025" y="4057500"/>
              <a:ext cx="44975" cy="32750"/>
            </a:xfrm>
            <a:custGeom>
              <a:avLst/>
              <a:gdLst/>
              <a:ahLst/>
              <a:cxnLst/>
              <a:rect l="l" t="t" r="r" b="b"/>
              <a:pathLst>
                <a:path w="1799" h="1310" extrusionOk="0">
                  <a:moveTo>
                    <a:pt x="1125" y="0"/>
                  </a:moveTo>
                  <a:cubicBezTo>
                    <a:pt x="1086" y="0"/>
                    <a:pt x="1049" y="15"/>
                    <a:pt x="1016" y="54"/>
                  </a:cubicBezTo>
                  <a:cubicBezTo>
                    <a:pt x="868" y="393"/>
                    <a:pt x="1" y="1070"/>
                    <a:pt x="508" y="1302"/>
                  </a:cubicBezTo>
                  <a:cubicBezTo>
                    <a:pt x="550" y="1307"/>
                    <a:pt x="589" y="1309"/>
                    <a:pt x="627" y="1309"/>
                  </a:cubicBezTo>
                  <a:cubicBezTo>
                    <a:pt x="1094" y="1309"/>
                    <a:pt x="1315" y="964"/>
                    <a:pt x="1608" y="710"/>
                  </a:cubicBezTo>
                  <a:cubicBezTo>
                    <a:pt x="1608" y="499"/>
                    <a:pt x="1798" y="245"/>
                    <a:pt x="1397" y="118"/>
                  </a:cubicBezTo>
                  <a:cubicBezTo>
                    <a:pt x="1309" y="74"/>
                    <a:pt x="1211" y="0"/>
                    <a:pt x="11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9344;p76"/>
            <p:cNvSpPr/>
            <p:nvPr/>
          </p:nvSpPr>
          <p:spPr>
            <a:xfrm>
              <a:off x="-2024025" y="3873275"/>
              <a:ext cx="18525" cy="32275"/>
            </a:xfrm>
            <a:custGeom>
              <a:avLst/>
              <a:gdLst/>
              <a:ahLst/>
              <a:cxnLst/>
              <a:rect l="l" t="t" r="r" b="b"/>
              <a:pathLst>
                <a:path w="741" h="1291" extrusionOk="0">
                  <a:moveTo>
                    <a:pt x="741" y="0"/>
                  </a:moveTo>
                  <a:lnTo>
                    <a:pt x="741" y="0"/>
                  </a:lnTo>
                  <a:cubicBezTo>
                    <a:pt x="360" y="338"/>
                    <a:pt x="85" y="783"/>
                    <a:pt x="1" y="1290"/>
                  </a:cubicBezTo>
                  <a:lnTo>
                    <a:pt x="572" y="1290"/>
                  </a:lnTo>
                  <a:cubicBezTo>
                    <a:pt x="466" y="846"/>
                    <a:pt x="741" y="444"/>
                    <a:pt x="74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9345;p76"/>
            <p:cNvSpPr/>
            <p:nvPr/>
          </p:nvSpPr>
          <p:spPr>
            <a:xfrm>
              <a:off x="-1996000" y="384155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170" y="0"/>
                  </a:moveTo>
                  <a:cubicBezTo>
                    <a:pt x="212" y="275"/>
                    <a:pt x="149" y="550"/>
                    <a:pt x="1" y="783"/>
                  </a:cubicBezTo>
                  <a:cubicBezTo>
                    <a:pt x="572" y="613"/>
                    <a:pt x="445" y="317"/>
                    <a:pt x="17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9346;p76"/>
            <p:cNvSpPr/>
            <p:nvPr/>
          </p:nvSpPr>
          <p:spPr>
            <a:xfrm>
              <a:off x="-1996000" y="3813000"/>
              <a:ext cx="14300" cy="12175"/>
            </a:xfrm>
            <a:custGeom>
              <a:avLst/>
              <a:gdLst/>
              <a:ahLst/>
              <a:cxnLst/>
              <a:rect l="l" t="t" r="r" b="b"/>
              <a:pathLst>
                <a:path w="572" h="487" extrusionOk="0">
                  <a:moveTo>
                    <a:pt x="1" y="0"/>
                  </a:moveTo>
                  <a:lnTo>
                    <a:pt x="1" y="487"/>
                  </a:lnTo>
                  <a:cubicBezTo>
                    <a:pt x="276" y="317"/>
                    <a:pt x="572" y="169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9347;p76"/>
            <p:cNvSpPr/>
            <p:nvPr/>
          </p:nvSpPr>
          <p:spPr>
            <a:xfrm>
              <a:off x="-2718775" y="4110675"/>
              <a:ext cx="26450" cy="19575"/>
            </a:xfrm>
            <a:custGeom>
              <a:avLst/>
              <a:gdLst/>
              <a:ahLst/>
              <a:cxnLst/>
              <a:rect l="l" t="t" r="r" b="b"/>
              <a:pathLst>
                <a:path w="1058" h="783" extrusionOk="0">
                  <a:moveTo>
                    <a:pt x="1058" y="0"/>
                  </a:moveTo>
                  <a:lnTo>
                    <a:pt x="487" y="148"/>
                  </a:lnTo>
                  <a:cubicBezTo>
                    <a:pt x="0" y="254"/>
                    <a:pt x="127" y="550"/>
                    <a:pt x="296" y="783"/>
                  </a:cubicBezTo>
                  <a:cubicBezTo>
                    <a:pt x="508" y="487"/>
                    <a:pt x="952" y="360"/>
                    <a:pt x="105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9348;p76"/>
            <p:cNvSpPr/>
            <p:nvPr/>
          </p:nvSpPr>
          <p:spPr>
            <a:xfrm>
              <a:off x="-2279400" y="3740550"/>
              <a:ext cx="28050" cy="20800"/>
            </a:xfrm>
            <a:custGeom>
              <a:avLst/>
              <a:gdLst/>
              <a:ahLst/>
              <a:cxnLst/>
              <a:rect l="l" t="t" r="r" b="b"/>
              <a:pathLst>
                <a:path w="1122" h="832" extrusionOk="0">
                  <a:moveTo>
                    <a:pt x="1121" y="1"/>
                  </a:moveTo>
                  <a:lnTo>
                    <a:pt x="1121" y="1"/>
                  </a:lnTo>
                  <a:cubicBezTo>
                    <a:pt x="572" y="85"/>
                    <a:pt x="318" y="466"/>
                    <a:pt x="1" y="804"/>
                  </a:cubicBezTo>
                  <a:cubicBezTo>
                    <a:pt x="98" y="823"/>
                    <a:pt x="186" y="831"/>
                    <a:pt x="265" y="831"/>
                  </a:cubicBezTo>
                  <a:cubicBezTo>
                    <a:pt x="821" y="831"/>
                    <a:pt x="955" y="408"/>
                    <a:pt x="112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9349;p76"/>
            <p:cNvSpPr/>
            <p:nvPr/>
          </p:nvSpPr>
          <p:spPr>
            <a:xfrm>
              <a:off x="-1650200" y="3781800"/>
              <a:ext cx="57650" cy="58225"/>
            </a:xfrm>
            <a:custGeom>
              <a:avLst/>
              <a:gdLst/>
              <a:ahLst/>
              <a:cxnLst/>
              <a:rect l="l" t="t" r="r" b="b"/>
              <a:pathLst>
                <a:path w="2306" h="2329" extrusionOk="0">
                  <a:moveTo>
                    <a:pt x="1587" y="0"/>
                  </a:moveTo>
                  <a:cubicBezTo>
                    <a:pt x="1333" y="254"/>
                    <a:pt x="1227" y="614"/>
                    <a:pt x="846" y="783"/>
                  </a:cubicBezTo>
                  <a:cubicBezTo>
                    <a:pt x="593" y="1037"/>
                    <a:pt x="931" y="1460"/>
                    <a:pt x="466" y="1692"/>
                  </a:cubicBezTo>
                  <a:cubicBezTo>
                    <a:pt x="275" y="1777"/>
                    <a:pt x="0" y="2073"/>
                    <a:pt x="360" y="2263"/>
                  </a:cubicBezTo>
                  <a:cubicBezTo>
                    <a:pt x="440" y="2309"/>
                    <a:pt x="518" y="2328"/>
                    <a:pt x="594" y="2328"/>
                  </a:cubicBezTo>
                  <a:cubicBezTo>
                    <a:pt x="801" y="2328"/>
                    <a:pt x="994" y="2185"/>
                    <a:pt x="1164" y="2031"/>
                  </a:cubicBezTo>
                  <a:cubicBezTo>
                    <a:pt x="1375" y="1650"/>
                    <a:pt x="1269" y="1354"/>
                    <a:pt x="1777" y="1121"/>
                  </a:cubicBezTo>
                  <a:cubicBezTo>
                    <a:pt x="2136" y="677"/>
                    <a:pt x="2306" y="275"/>
                    <a:pt x="158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9350;p76"/>
            <p:cNvSpPr/>
            <p:nvPr/>
          </p:nvSpPr>
          <p:spPr>
            <a:xfrm>
              <a:off x="-1660175" y="3801025"/>
              <a:ext cx="49650" cy="40725"/>
            </a:xfrm>
            <a:custGeom>
              <a:avLst/>
              <a:gdLst/>
              <a:ahLst/>
              <a:cxnLst/>
              <a:rect l="l" t="t" r="r" b="b"/>
              <a:pathLst>
                <a:path w="1986" h="1629" extrusionOk="0">
                  <a:moveTo>
                    <a:pt x="1024" y="1"/>
                  </a:moveTo>
                  <a:cubicBezTo>
                    <a:pt x="1" y="1"/>
                    <a:pt x="1139" y="1040"/>
                    <a:pt x="463" y="1219"/>
                  </a:cubicBezTo>
                  <a:cubicBezTo>
                    <a:pt x="173" y="1432"/>
                    <a:pt x="554" y="1627"/>
                    <a:pt x="831" y="1627"/>
                  </a:cubicBezTo>
                  <a:cubicBezTo>
                    <a:pt x="858" y="1627"/>
                    <a:pt x="883" y="1625"/>
                    <a:pt x="907" y="1621"/>
                  </a:cubicBezTo>
                  <a:cubicBezTo>
                    <a:pt x="955" y="1626"/>
                    <a:pt x="1000" y="1629"/>
                    <a:pt x="1042" y="1629"/>
                  </a:cubicBezTo>
                  <a:cubicBezTo>
                    <a:pt x="1709" y="1629"/>
                    <a:pt x="1707" y="1027"/>
                    <a:pt x="1986" y="669"/>
                  </a:cubicBezTo>
                  <a:lnTo>
                    <a:pt x="1986" y="500"/>
                  </a:lnTo>
                  <a:cubicBezTo>
                    <a:pt x="1436" y="543"/>
                    <a:pt x="1711" y="1050"/>
                    <a:pt x="1415" y="1240"/>
                  </a:cubicBezTo>
                  <a:cubicBezTo>
                    <a:pt x="1285" y="1321"/>
                    <a:pt x="1156" y="1452"/>
                    <a:pt x="1007" y="1452"/>
                  </a:cubicBezTo>
                  <a:cubicBezTo>
                    <a:pt x="962" y="1452"/>
                    <a:pt x="914" y="1439"/>
                    <a:pt x="865" y="1410"/>
                  </a:cubicBezTo>
                  <a:cubicBezTo>
                    <a:pt x="421" y="1114"/>
                    <a:pt x="1563" y="775"/>
                    <a:pt x="1245" y="14"/>
                  </a:cubicBezTo>
                  <a:cubicBezTo>
                    <a:pt x="1162" y="5"/>
                    <a:pt x="1089" y="1"/>
                    <a:pt x="102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9351;p76"/>
            <p:cNvSpPr/>
            <p:nvPr/>
          </p:nvSpPr>
          <p:spPr>
            <a:xfrm>
              <a:off x="-2762675" y="4069950"/>
              <a:ext cx="75125" cy="74000"/>
            </a:xfrm>
            <a:custGeom>
              <a:avLst/>
              <a:gdLst/>
              <a:ahLst/>
              <a:cxnLst/>
              <a:rect l="l" t="t" r="r" b="b"/>
              <a:pathLst>
                <a:path w="3005" h="2960" extrusionOk="0">
                  <a:moveTo>
                    <a:pt x="2243" y="1"/>
                  </a:moveTo>
                  <a:cubicBezTo>
                    <a:pt x="1355" y="149"/>
                    <a:pt x="1355" y="1016"/>
                    <a:pt x="741" y="1375"/>
                  </a:cubicBezTo>
                  <a:cubicBezTo>
                    <a:pt x="1" y="1841"/>
                    <a:pt x="149" y="2348"/>
                    <a:pt x="572" y="2898"/>
                  </a:cubicBezTo>
                  <a:cubicBezTo>
                    <a:pt x="674" y="2941"/>
                    <a:pt x="765" y="2960"/>
                    <a:pt x="848" y="2960"/>
                  </a:cubicBezTo>
                  <a:cubicBezTo>
                    <a:pt x="1309" y="2960"/>
                    <a:pt x="1509" y="2387"/>
                    <a:pt x="1970" y="2387"/>
                  </a:cubicBezTo>
                  <a:cubicBezTo>
                    <a:pt x="1990" y="2387"/>
                    <a:pt x="2010" y="2388"/>
                    <a:pt x="2031" y="2390"/>
                  </a:cubicBezTo>
                  <a:cubicBezTo>
                    <a:pt x="2095" y="2179"/>
                    <a:pt x="1968" y="1925"/>
                    <a:pt x="2243" y="1777"/>
                  </a:cubicBezTo>
                  <a:cubicBezTo>
                    <a:pt x="2602" y="1460"/>
                    <a:pt x="2962" y="1143"/>
                    <a:pt x="3004" y="656"/>
                  </a:cubicBezTo>
                  <a:lnTo>
                    <a:pt x="3004" y="656"/>
                  </a:lnTo>
                  <a:cubicBezTo>
                    <a:pt x="2793" y="677"/>
                    <a:pt x="2518" y="614"/>
                    <a:pt x="2475" y="868"/>
                  </a:cubicBezTo>
                  <a:cubicBezTo>
                    <a:pt x="2370" y="1375"/>
                    <a:pt x="1799" y="1629"/>
                    <a:pt x="1672" y="2116"/>
                  </a:cubicBezTo>
                  <a:cubicBezTo>
                    <a:pt x="1619" y="2290"/>
                    <a:pt x="1466" y="2407"/>
                    <a:pt x="1296" y="2407"/>
                  </a:cubicBezTo>
                  <a:cubicBezTo>
                    <a:pt x="1259" y="2407"/>
                    <a:pt x="1222" y="2402"/>
                    <a:pt x="1185" y="2390"/>
                  </a:cubicBezTo>
                  <a:cubicBezTo>
                    <a:pt x="614" y="2094"/>
                    <a:pt x="1926" y="381"/>
                    <a:pt x="224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9352;p76"/>
            <p:cNvSpPr/>
            <p:nvPr/>
          </p:nvSpPr>
          <p:spPr>
            <a:xfrm>
              <a:off x="-1383200" y="3907100"/>
              <a:ext cx="28025" cy="43550"/>
            </a:xfrm>
            <a:custGeom>
              <a:avLst/>
              <a:gdLst/>
              <a:ahLst/>
              <a:cxnLst/>
              <a:rect l="l" t="t" r="r" b="b"/>
              <a:pathLst>
                <a:path w="1121" h="1742" extrusionOk="0">
                  <a:moveTo>
                    <a:pt x="572" y="1"/>
                  </a:moveTo>
                  <a:lnTo>
                    <a:pt x="572" y="1"/>
                  </a:lnTo>
                  <a:cubicBezTo>
                    <a:pt x="1" y="508"/>
                    <a:pt x="762" y="1312"/>
                    <a:pt x="1" y="1735"/>
                  </a:cubicBezTo>
                  <a:cubicBezTo>
                    <a:pt x="53" y="1739"/>
                    <a:pt x="101" y="1742"/>
                    <a:pt x="145" y="1742"/>
                  </a:cubicBezTo>
                  <a:cubicBezTo>
                    <a:pt x="1120" y="1742"/>
                    <a:pt x="430" y="668"/>
                    <a:pt x="57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9353;p76"/>
            <p:cNvSpPr/>
            <p:nvPr/>
          </p:nvSpPr>
          <p:spPr>
            <a:xfrm>
              <a:off x="-2303725" y="3678675"/>
              <a:ext cx="51850" cy="80275"/>
            </a:xfrm>
            <a:custGeom>
              <a:avLst/>
              <a:gdLst/>
              <a:ahLst/>
              <a:cxnLst/>
              <a:rect l="l" t="t" r="r" b="b"/>
              <a:pathLst>
                <a:path w="2074" h="3211" extrusionOk="0">
                  <a:moveTo>
                    <a:pt x="1351" y="0"/>
                  </a:moveTo>
                  <a:cubicBezTo>
                    <a:pt x="747" y="0"/>
                    <a:pt x="985" y="1549"/>
                    <a:pt x="233" y="1841"/>
                  </a:cubicBezTo>
                  <a:cubicBezTo>
                    <a:pt x="1" y="2137"/>
                    <a:pt x="297" y="2497"/>
                    <a:pt x="64" y="2793"/>
                  </a:cubicBezTo>
                  <a:cubicBezTo>
                    <a:pt x="144" y="3105"/>
                    <a:pt x="251" y="3210"/>
                    <a:pt x="373" y="3210"/>
                  </a:cubicBezTo>
                  <a:cubicBezTo>
                    <a:pt x="540" y="3210"/>
                    <a:pt x="736" y="3012"/>
                    <a:pt x="931" y="2877"/>
                  </a:cubicBezTo>
                  <a:cubicBezTo>
                    <a:pt x="1777" y="2306"/>
                    <a:pt x="1354" y="1312"/>
                    <a:pt x="1946" y="636"/>
                  </a:cubicBezTo>
                  <a:cubicBezTo>
                    <a:pt x="2073" y="488"/>
                    <a:pt x="1650" y="65"/>
                    <a:pt x="1375" y="1"/>
                  </a:cubicBezTo>
                  <a:cubicBezTo>
                    <a:pt x="1367" y="1"/>
                    <a:pt x="1359" y="0"/>
                    <a:pt x="13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9354;p76"/>
            <p:cNvSpPr/>
            <p:nvPr/>
          </p:nvSpPr>
          <p:spPr>
            <a:xfrm>
              <a:off x="-1471500" y="3938150"/>
              <a:ext cx="71350" cy="53100"/>
            </a:xfrm>
            <a:custGeom>
              <a:avLst/>
              <a:gdLst/>
              <a:ahLst/>
              <a:cxnLst/>
              <a:rect l="l" t="t" r="r" b="b"/>
              <a:pathLst>
                <a:path w="2854" h="2124" extrusionOk="0">
                  <a:moveTo>
                    <a:pt x="2313" y="0"/>
                  </a:moveTo>
                  <a:cubicBezTo>
                    <a:pt x="2282" y="0"/>
                    <a:pt x="2252" y="2"/>
                    <a:pt x="2222" y="6"/>
                  </a:cubicBezTo>
                  <a:cubicBezTo>
                    <a:pt x="2010" y="154"/>
                    <a:pt x="1629" y="28"/>
                    <a:pt x="1481" y="345"/>
                  </a:cubicBezTo>
                  <a:cubicBezTo>
                    <a:pt x="1418" y="852"/>
                    <a:pt x="1016" y="1275"/>
                    <a:pt x="487" y="1360"/>
                  </a:cubicBezTo>
                  <a:cubicBezTo>
                    <a:pt x="234" y="1423"/>
                    <a:pt x="1" y="1614"/>
                    <a:pt x="43" y="1889"/>
                  </a:cubicBezTo>
                  <a:cubicBezTo>
                    <a:pt x="128" y="2078"/>
                    <a:pt x="315" y="2123"/>
                    <a:pt x="529" y="2123"/>
                  </a:cubicBezTo>
                  <a:cubicBezTo>
                    <a:pt x="727" y="2123"/>
                    <a:pt x="950" y="2084"/>
                    <a:pt x="1137" y="2084"/>
                  </a:cubicBezTo>
                  <a:cubicBezTo>
                    <a:pt x="1200" y="2084"/>
                    <a:pt x="1259" y="2088"/>
                    <a:pt x="1312" y="2100"/>
                  </a:cubicBezTo>
                  <a:lnTo>
                    <a:pt x="1672" y="1804"/>
                  </a:lnTo>
                  <a:cubicBezTo>
                    <a:pt x="1756" y="1149"/>
                    <a:pt x="2031" y="620"/>
                    <a:pt x="2835" y="429"/>
                  </a:cubicBezTo>
                  <a:cubicBezTo>
                    <a:pt x="2854" y="164"/>
                    <a:pt x="2583" y="0"/>
                    <a:pt x="231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9355;p76"/>
            <p:cNvSpPr/>
            <p:nvPr/>
          </p:nvSpPr>
          <p:spPr>
            <a:xfrm>
              <a:off x="-1433425" y="3921275"/>
              <a:ext cx="58625" cy="61450"/>
            </a:xfrm>
            <a:custGeom>
              <a:avLst/>
              <a:gdLst/>
              <a:ahLst/>
              <a:cxnLst/>
              <a:rect l="l" t="t" r="r" b="b"/>
              <a:pathLst>
                <a:path w="2345" h="2458" extrusionOk="0">
                  <a:moveTo>
                    <a:pt x="1700" y="0"/>
                  </a:moveTo>
                  <a:cubicBezTo>
                    <a:pt x="1581" y="0"/>
                    <a:pt x="1477" y="56"/>
                    <a:pt x="1439" y="195"/>
                  </a:cubicBezTo>
                  <a:cubicBezTo>
                    <a:pt x="1714" y="512"/>
                    <a:pt x="1312" y="745"/>
                    <a:pt x="1270" y="999"/>
                  </a:cubicBezTo>
                  <a:cubicBezTo>
                    <a:pt x="297" y="1147"/>
                    <a:pt x="1" y="1675"/>
                    <a:pt x="149" y="2458"/>
                  </a:cubicBezTo>
                  <a:cubicBezTo>
                    <a:pt x="614" y="1189"/>
                    <a:pt x="1460" y="1570"/>
                    <a:pt x="2137" y="576"/>
                  </a:cubicBezTo>
                  <a:cubicBezTo>
                    <a:pt x="2344" y="309"/>
                    <a:pt x="1980" y="0"/>
                    <a:pt x="170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9356;p76"/>
            <p:cNvSpPr/>
            <p:nvPr/>
          </p:nvSpPr>
          <p:spPr>
            <a:xfrm>
              <a:off x="-1411225" y="3926025"/>
              <a:ext cx="35250" cy="20225"/>
            </a:xfrm>
            <a:custGeom>
              <a:avLst/>
              <a:gdLst/>
              <a:ahLst/>
              <a:cxnLst/>
              <a:rect l="l" t="t" r="r" b="b"/>
              <a:pathLst>
                <a:path w="1410" h="809" extrusionOk="0">
                  <a:moveTo>
                    <a:pt x="661" y="1"/>
                  </a:moveTo>
                  <a:cubicBezTo>
                    <a:pt x="627" y="1"/>
                    <a:pt x="590" y="2"/>
                    <a:pt x="551" y="5"/>
                  </a:cubicBezTo>
                  <a:lnTo>
                    <a:pt x="382" y="5"/>
                  </a:lnTo>
                  <a:lnTo>
                    <a:pt x="1" y="491"/>
                  </a:lnTo>
                  <a:cubicBezTo>
                    <a:pt x="64" y="639"/>
                    <a:pt x="212" y="766"/>
                    <a:pt x="382" y="809"/>
                  </a:cubicBezTo>
                  <a:cubicBezTo>
                    <a:pt x="847" y="647"/>
                    <a:pt x="1409" y="1"/>
                    <a:pt x="66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9357;p76"/>
            <p:cNvSpPr/>
            <p:nvPr/>
          </p:nvSpPr>
          <p:spPr>
            <a:xfrm>
              <a:off x="-2803900" y="3810875"/>
              <a:ext cx="39900" cy="45625"/>
            </a:xfrm>
            <a:custGeom>
              <a:avLst/>
              <a:gdLst/>
              <a:ahLst/>
              <a:cxnLst/>
              <a:rect l="l" t="t" r="r" b="b"/>
              <a:pathLst>
                <a:path w="1596" h="1825" extrusionOk="0">
                  <a:moveTo>
                    <a:pt x="741" y="0"/>
                  </a:moveTo>
                  <a:lnTo>
                    <a:pt x="191" y="1037"/>
                  </a:lnTo>
                  <a:cubicBezTo>
                    <a:pt x="64" y="1037"/>
                    <a:pt x="64" y="1143"/>
                    <a:pt x="0" y="1185"/>
                  </a:cubicBezTo>
                  <a:lnTo>
                    <a:pt x="0" y="1671"/>
                  </a:lnTo>
                  <a:cubicBezTo>
                    <a:pt x="157" y="1778"/>
                    <a:pt x="308" y="1824"/>
                    <a:pt x="447" y="1824"/>
                  </a:cubicBezTo>
                  <a:cubicBezTo>
                    <a:pt x="1190" y="1824"/>
                    <a:pt x="1596" y="499"/>
                    <a:pt x="74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9358;p76"/>
            <p:cNvSpPr/>
            <p:nvPr/>
          </p:nvSpPr>
          <p:spPr>
            <a:xfrm>
              <a:off x="-2810250" y="3804525"/>
              <a:ext cx="11125" cy="36500"/>
            </a:xfrm>
            <a:custGeom>
              <a:avLst/>
              <a:gdLst/>
              <a:ahLst/>
              <a:cxnLst/>
              <a:rect l="l" t="t" r="r" b="b"/>
              <a:pathLst>
                <a:path w="445" h="1460" extrusionOk="0">
                  <a:moveTo>
                    <a:pt x="445" y="1"/>
                  </a:moveTo>
                  <a:cubicBezTo>
                    <a:pt x="1" y="445"/>
                    <a:pt x="297" y="974"/>
                    <a:pt x="254" y="1460"/>
                  </a:cubicBezTo>
                  <a:lnTo>
                    <a:pt x="445" y="1291"/>
                  </a:lnTo>
                  <a:cubicBezTo>
                    <a:pt x="445" y="868"/>
                    <a:pt x="445" y="424"/>
                    <a:pt x="44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9359;p76"/>
            <p:cNvSpPr/>
            <p:nvPr/>
          </p:nvSpPr>
          <p:spPr>
            <a:xfrm>
              <a:off x="-1216100" y="4099100"/>
              <a:ext cx="34200" cy="16875"/>
            </a:xfrm>
            <a:custGeom>
              <a:avLst/>
              <a:gdLst/>
              <a:ahLst/>
              <a:cxnLst/>
              <a:rect l="l" t="t" r="r" b="b"/>
              <a:pathLst>
                <a:path w="1368" h="675" extrusionOk="0">
                  <a:moveTo>
                    <a:pt x="772" y="0"/>
                  </a:moveTo>
                  <a:cubicBezTo>
                    <a:pt x="660" y="0"/>
                    <a:pt x="532" y="37"/>
                    <a:pt x="402" y="125"/>
                  </a:cubicBezTo>
                  <a:cubicBezTo>
                    <a:pt x="0" y="379"/>
                    <a:pt x="465" y="484"/>
                    <a:pt x="550" y="653"/>
                  </a:cubicBezTo>
                  <a:lnTo>
                    <a:pt x="740" y="675"/>
                  </a:lnTo>
                  <a:cubicBezTo>
                    <a:pt x="1368" y="460"/>
                    <a:pt x="1170" y="0"/>
                    <a:pt x="77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9360;p76"/>
            <p:cNvSpPr/>
            <p:nvPr/>
          </p:nvSpPr>
          <p:spPr>
            <a:xfrm>
              <a:off x="-1434475" y="3938375"/>
              <a:ext cx="18525" cy="7875"/>
            </a:xfrm>
            <a:custGeom>
              <a:avLst/>
              <a:gdLst/>
              <a:ahLst/>
              <a:cxnLst/>
              <a:rect l="l" t="t" r="r" b="b"/>
              <a:pathLst>
                <a:path w="741" h="315" extrusionOk="0">
                  <a:moveTo>
                    <a:pt x="402" y="1"/>
                  </a:moveTo>
                  <a:cubicBezTo>
                    <a:pt x="212" y="1"/>
                    <a:pt x="40" y="50"/>
                    <a:pt x="0" y="315"/>
                  </a:cubicBezTo>
                  <a:lnTo>
                    <a:pt x="741" y="19"/>
                  </a:lnTo>
                  <a:cubicBezTo>
                    <a:pt x="637" y="19"/>
                    <a:pt x="517" y="1"/>
                    <a:pt x="40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9361;p76"/>
            <p:cNvSpPr/>
            <p:nvPr/>
          </p:nvSpPr>
          <p:spPr>
            <a:xfrm>
              <a:off x="-2306375" y="3724700"/>
              <a:ext cx="12200" cy="23800"/>
            </a:xfrm>
            <a:custGeom>
              <a:avLst/>
              <a:gdLst/>
              <a:ahLst/>
              <a:cxnLst/>
              <a:rect l="l" t="t" r="r" b="b"/>
              <a:pathLst>
                <a:path w="488" h="952" extrusionOk="0">
                  <a:moveTo>
                    <a:pt x="339" y="0"/>
                  </a:moveTo>
                  <a:cubicBezTo>
                    <a:pt x="1" y="275"/>
                    <a:pt x="212" y="635"/>
                    <a:pt x="170" y="952"/>
                  </a:cubicBezTo>
                  <a:cubicBezTo>
                    <a:pt x="487" y="677"/>
                    <a:pt x="276" y="317"/>
                    <a:pt x="33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0" name="文本框 29"/>
          <p:cNvSpPr txBox="1"/>
          <p:nvPr/>
        </p:nvSpPr>
        <p:spPr>
          <a:xfrm>
            <a:off x="2551430" y="2314575"/>
            <a:ext cx="7089775" cy="2308324"/>
          </a:xfrm>
          <a:prstGeom prst="rect">
            <a:avLst/>
          </a:prstGeom>
          <a:noFill/>
        </p:spPr>
        <p:txBody>
          <a:bodyPr lIns="91440" tIns="45720" rIns="91440" bIns="45720">
            <a:spAutoFit/>
          </a:bodyPr>
          <a:lstStyle/>
          <a:p>
            <a:pPr algn="ctr" fontAlgn="auto">
              <a:defRPr/>
            </a:pPr>
            <a:r>
              <a:rPr lang="en-US" altLang="zh-CN" sz="7200" b="1" spc="-300" noProof="1">
                <a:solidFill>
                  <a:srgbClr val="42210F"/>
                </a:solidFill>
                <a:effectLst>
                  <a:outerShdw dist="63500" dir="2700000" algn="tl">
                    <a:srgbClr val="F5AC47">
                      <a:alpha val="100000"/>
                    </a:srgbClr>
                  </a:outerShdw>
                </a:effectLst>
                <a:latin typeface="#9Slide03 Kaleko 105 Round Bold" pitchFamily="2" charset="0"/>
                <a:ea typeface="字魂179号-正酷波波体" charset="-122"/>
                <a:cs typeface="Open Sans Light" pitchFamily="34" charset="0"/>
                <a:sym typeface="+mn-lt"/>
              </a:rPr>
              <a:t>LUYỆN TẬP CHUNG</a:t>
            </a:r>
            <a:endParaRPr lang="zh-CN" altLang="en-US" sz="7200" b="1" spc="-300" noProof="1">
              <a:solidFill>
                <a:srgbClr val="42210F"/>
              </a:solidFill>
              <a:effectLst>
                <a:outerShdw dist="63500" dir="2700000" algn="tl">
                  <a:srgbClr val="F5AC47">
                    <a:alpha val="100000"/>
                  </a:srgbClr>
                </a:outerShdw>
              </a:effectLst>
              <a:latin typeface="#9Slide03 Kaleko 105 Round Bold" pitchFamily="2" charset="0"/>
              <a:ea typeface="字魂179号-正酷波波体" charset="-122"/>
              <a:cs typeface="Open Sans Light" pitchFamily="34" charset="0"/>
              <a:sym typeface="+mn-lt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3927475" y="1609725"/>
            <a:ext cx="4338320" cy="521970"/>
            <a:chOff x="4394518" y="1558437"/>
            <a:chExt cx="4338320" cy="521970"/>
          </a:xfrm>
        </p:grpSpPr>
        <p:cxnSp>
          <p:nvCxnSpPr>
            <p:cNvPr id="32" name="直接连接符 31"/>
            <p:cNvCxnSpPr/>
            <p:nvPr/>
          </p:nvCxnSpPr>
          <p:spPr>
            <a:xfrm>
              <a:off x="4394518" y="1831975"/>
              <a:ext cx="4338320" cy="0"/>
            </a:xfrm>
            <a:prstGeom prst="line">
              <a:avLst/>
            </a:prstGeom>
            <a:ln w="25400" cmpd="sng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文本框 32"/>
            <p:cNvSpPr txBox="1"/>
            <p:nvPr/>
          </p:nvSpPr>
          <p:spPr>
            <a:xfrm>
              <a:off x="5354955" y="1558437"/>
              <a:ext cx="2417445" cy="521970"/>
            </a:xfrm>
            <a:prstGeom prst="rect">
              <a:avLst/>
            </a:prstGeom>
            <a:solidFill>
              <a:srgbClr val="FDFADE"/>
            </a:solidFill>
          </p:spPr>
          <p:txBody>
            <a:bodyPr wrap="square" lIns="91440" tIns="45720" rIns="91440" bIns="45720">
              <a:spAutoFit/>
            </a:bodyPr>
            <a:lstStyle/>
            <a:p>
              <a:pPr algn="dist" fontAlgn="auto">
                <a:defRPr/>
              </a:pPr>
              <a:r>
                <a:rPr lang="en-US" altLang="zh-CN" sz="2800" b="1" noProof="1">
                  <a:solidFill>
                    <a:srgbClr val="42210F"/>
                  </a:solidFill>
                  <a:latin typeface="#9Slide03 AmpleSoft Bold" panose="02000000000000000000" pitchFamily="2" charset="0"/>
                  <a:ea typeface="字魂179号-正酷波波体" charset="-122"/>
                  <a:cs typeface="Open Sans Light" pitchFamily="34" charset="0"/>
                  <a:sym typeface="+mn-lt"/>
                </a:rPr>
                <a:t>TOÁN</a:t>
              </a:r>
              <a:endParaRPr lang="zh-CN" altLang="en-US" sz="2800" b="1" noProof="1">
                <a:solidFill>
                  <a:srgbClr val="42210F"/>
                </a:solidFill>
                <a:latin typeface="#9Slide03 AmpleSoft Bold" panose="02000000000000000000" pitchFamily="2" charset="0"/>
                <a:ea typeface="字魂179号-正酷波波体" charset="-122"/>
                <a:cs typeface="Open Sans Light" pitchFamily="34" charset="0"/>
                <a:sym typeface="+mn-lt"/>
              </a:endParaRPr>
            </a:p>
          </p:txBody>
        </p:sp>
      </p:grpSp>
      <p:pic>
        <p:nvPicPr>
          <p:cNvPr id="2" name="图片 1" descr="卡通人物&#10;&#10;中度可信度描述已自动生成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email"/>
          <a:stretch>
            <a:fillRect/>
          </a:stretch>
        </p:blipFill>
        <p:spPr>
          <a:xfrm rot="840000">
            <a:off x="5601970" y="746125"/>
            <a:ext cx="970915" cy="970915"/>
          </a:xfrm>
          <a:prstGeom prst="rect">
            <a:avLst/>
          </a:prstGeom>
        </p:spPr>
      </p:pic>
      <p:pic>
        <p:nvPicPr>
          <p:cNvPr id="4" name="图片 3" descr="微信截图_2021101313533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329680" y="1609725"/>
            <a:ext cx="6260465" cy="5074285"/>
          </a:xfrm>
          <a:prstGeom prst="rect">
            <a:avLst/>
          </a:prstGeom>
        </p:spPr>
      </p:pic>
      <p:pic>
        <p:nvPicPr>
          <p:cNvPr id="6" name="图片 5" descr="微信截图_2021101313572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-180340" y="2130425"/>
            <a:ext cx="4437380" cy="460629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0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AC47">
            <a:alpha val="2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-1656080" y="-678815"/>
            <a:ext cx="15784195" cy="6068060"/>
            <a:chOff x="-2833" y="4575"/>
            <a:chExt cx="24857" cy="9556"/>
          </a:xfrm>
        </p:grpSpPr>
        <p:pic>
          <p:nvPicPr>
            <p:cNvPr id="8" name="Google Shape;7152;p41"/>
            <p:cNvPicPr preferRelativeResize="0"/>
            <p:nvPr/>
          </p:nvPicPr>
          <p:blipFill>
            <a:blip r:embed="rId5">
              <a:alphaModFix amt="35000"/>
              <a:grayscl/>
            </a:blip>
            <a:stretch>
              <a:fillRect/>
            </a:stretch>
          </p:blipFill>
          <p:spPr>
            <a:xfrm flipH="1" flipV="1">
              <a:off x="-2833" y="4575"/>
              <a:ext cx="14120" cy="746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" name="Google Shape;9712;p77"/>
            <p:cNvPicPr preferRelativeResize="0"/>
            <p:nvPr/>
          </p:nvPicPr>
          <p:blipFill>
            <a:blip r:embed="rId6">
              <a:alphaModFix amt="58999"/>
            </a:blip>
            <a:stretch>
              <a:fillRect/>
            </a:stretch>
          </p:blipFill>
          <p:spPr>
            <a:xfrm>
              <a:off x="9048" y="4575"/>
              <a:ext cx="12976" cy="9556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0" name="组合 29"/>
          <p:cNvGrpSpPr/>
          <p:nvPr/>
        </p:nvGrpSpPr>
        <p:grpSpPr>
          <a:xfrm>
            <a:off x="-3142088" y="-46990"/>
            <a:ext cx="11456670" cy="1149350"/>
            <a:chOff x="250" y="1375"/>
            <a:chExt cx="18042" cy="1810"/>
          </a:xfrm>
        </p:grpSpPr>
        <p:grpSp>
          <p:nvGrpSpPr>
            <p:cNvPr id="39" name="组合 38"/>
            <p:cNvGrpSpPr/>
            <p:nvPr/>
          </p:nvGrpSpPr>
          <p:grpSpPr>
            <a:xfrm>
              <a:off x="250" y="1736"/>
              <a:ext cx="18042" cy="1449"/>
              <a:chOff x="968" y="1198"/>
              <a:chExt cx="12143" cy="975"/>
            </a:xfrm>
          </p:grpSpPr>
          <p:sp>
            <p:nvSpPr>
              <p:cNvPr id="7252" name="Google Shape;7252;p43"/>
              <p:cNvSpPr txBox="1"/>
              <p:nvPr/>
            </p:nvSpPr>
            <p:spPr>
              <a:xfrm>
                <a:off x="968" y="1198"/>
                <a:ext cx="12143" cy="91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91425" tIns="91425" rIns="91425" bIns="91425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3"/>
                  </a:buClr>
                  <a:buSzPts val="2000"/>
                  <a:buFont typeface="Caveat Brush"/>
                  <a:buNone/>
                  <a:defRPr sz="2500" b="1" i="0" u="none" strike="noStrike" cap="none">
                    <a:solidFill>
                      <a:schemeClr val="accent3"/>
                    </a:solidFill>
                    <a:latin typeface="Caveat Brush"/>
                    <a:ea typeface="Caveat Brush"/>
                    <a:cs typeface="Caveat Brush"/>
                    <a:sym typeface="Caveat Brush"/>
                  </a:defRPr>
                </a:lvl1pPr>
                <a:lvl2pPr marR="0" lvl="1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3"/>
                  </a:buClr>
                  <a:buSzPts val="2000"/>
                  <a:buFont typeface="Caveat Brush"/>
                  <a:buNone/>
                  <a:defRPr sz="2000" b="0" i="0" u="none" strike="noStrike" cap="none">
                    <a:solidFill>
                      <a:schemeClr val="accent3"/>
                    </a:solidFill>
                    <a:latin typeface="Caveat Brush"/>
                    <a:ea typeface="Caveat Brush"/>
                    <a:cs typeface="Caveat Brush"/>
                    <a:sym typeface="Caveat Brush"/>
                  </a:defRPr>
                </a:lvl2pPr>
                <a:lvl3pPr marR="0" lvl="2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3"/>
                  </a:buClr>
                  <a:buSzPts val="2000"/>
                  <a:buFont typeface="Caveat Brush"/>
                  <a:buNone/>
                  <a:defRPr sz="2000" b="0" i="0" u="none" strike="noStrike" cap="none">
                    <a:solidFill>
                      <a:schemeClr val="accent3"/>
                    </a:solidFill>
                    <a:latin typeface="Caveat Brush"/>
                    <a:ea typeface="Caveat Brush"/>
                    <a:cs typeface="Caveat Brush"/>
                    <a:sym typeface="Caveat Brush"/>
                  </a:defRPr>
                </a:lvl3pPr>
                <a:lvl4pPr marR="0" lvl="3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3"/>
                  </a:buClr>
                  <a:buSzPts val="2000"/>
                  <a:buFont typeface="Caveat Brush"/>
                  <a:buNone/>
                  <a:defRPr sz="2000" b="0" i="0" u="none" strike="noStrike" cap="none">
                    <a:solidFill>
                      <a:schemeClr val="accent3"/>
                    </a:solidFill>
                    <a:latin typeface="Caveat Brush"/>
                    <a:ea typeface="Caveat Brush"/>
                    <a:cs typeface="Caveat Brush"/>
                    <a:sym typeface="Caveat Brush"/>
                  </a:defRPr>
                </a:lvl4pPr>
                <a:lvl5pPr marR="0" lvl="4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3"/>
                  </a:buClr>
                  <a:buSzPts val="2000"/>
                  <a:buFont typeface="Caveat Brush"/>
                  <a:buNone/>
                  <a:defRPr sz="2000" b="0" i="0" u="none" strike="noStrike" cap="none">
                    <a:solidFill>
                      <a:schemeClr val="accent3"/>
                    </a:solidFill>
                    <a:latin typeface="Caveat Brush"/>
                    <a:ea typeface="Caveat Brush"/>
                    <a:cs typeface="Caveat Brush"/>
                    <a:sym typeface="Caveat Brush"/>
                  </a:defRPr>
                </a:lvl5pPr>
                <a:lvl6pPr marR="0" lvl="5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3"/>
                  </a:buClr>
                  <a:buSzPts val="2000"/>
                  <a:buFont typeface="Caveat Brush"/>
                  <a:buNone/>
                  <a:defRPr sz="2000" b="0" i="0" u="none" strike="noStrike" cap="none">
                    <a:solidFill>
                      <a:schemeClr val="accent3"/>
                    </a:solidFill>
                    <a:latin typeface="Caveat Brush"/>
                    <a:ea typeface="Caveat Brush"/>
                    <a:cs typeface="Caveat Brush"/>
                    <a:sym typeface="Caveat Brush"/>
                  </a:defRPr>
                </a:lvl6pPr>
                <a:lvl7pPr marR="0" lvl="6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3"/>
                  </a:buClr>
                  <a:buSzPts val="2000"/>
                  <a:buFont typeface="Caveat Brush"/>
                  <a:buNone/>
                  <a:defRPr sz="2000" b="0" i="0" u="none" strike="noStrike" cap="none">
                    <a:solidFill>
                      <a:schemeClr val="accent3"/>
                    </a:solidFill>
                    <a:latin typeface="Caveat Brush"/>
                    <a:ea typeface="Caveat Brush"/>
                    <a:cs typeface="Caveat Brush"/>
                    <a:sym typeface="Caveat Brush"/>
                  </a:defRPr>
                </a:lvl7pPr>
                <a:lvl8pPr marR="0" lvl="7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3"/>
                  </a:buClr>
                  <a:buSzPts val="2000"/>
                  <a:buFont typeface="Caveat Brush"/>
                  <a:buNone/>
                  <a:defRPr sz="2000" b="0" i="0" u="none" strike="noStrike" cap="none">
                    <a:solidFill>
                      <a:schemeClr val="accent3"/>
                    </a:solidFill>
                    <a:latin typeface="Caveat Brush"/>
                    <a:ea typeface="Caveat Brush"/>
                    <a:cs typeface="Caveat Brush"/>
                    <a:sym typeface="Caveat Brush"/>
                  </a:defRPr>
                </a:lvl8pPr>
                <a:lvl9pPr marR="0" lvl="8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3"/>
                  </a:buClr>
                  <a:buSzPts val="2000"/>
                  <a:buFont typeface="Caveat Brush"/>
                  <a:buNone/>
                  <a:defRPr sz="2000" b="0" i="0" u="none" strike="noStrike" cap="none">
                    <a:solidFill>
                      <a:schemeClr val="accent3"/>
                    </a:solidFill>
                    <a:latin typeface="Caveat Brush"/>
                    <a:ea typeface="Caveat Brush"/>
                    <a:cs typeface="Caveat Brush"/>
                    <a:sym typeface="Caveat Brush"/>
                  </a:defRPr>
                </a:lvl9pPr>
              </a:lstStyle>
              <a:p>
                <a:pPr algn="ctr" fontAlgn="auto">
                  <a:defRPr/>
                </a:pPr>
                <a:r>
                  <a:rPr lang="en-US" altLang="zh-CN" sz="4400" spc="-300" dirty="0">
                    <a:solidFill>
                      <a:srgbClr val="42210F"/>
                    </a:solidFill>
                    <a:effectLst>
                      <a:outerShdw dist="63500" dir="2700000" algn="tl">
                        <a:srgbClr val="F5AC47">
                          <a:alpha val="100000"/>
                        </a:srgbClr>
                      </a:outerShdw>
                    </a:effectLst>
                    <a:latin typeface="#9Slide03 Kaleko 105 Round Bold" pitchFamily="2" charset="0"/>
                    <a:ea typeface="字魂179号-正酷波波体" charset="-122"/>
                    <a:cs typeface="Open Sans Light" pitchFamily="34" charset="0"/>
                    <a:sym typeface="+mn-lt"/>
                  </a:rPr>
                  <a:t>Bài 3/tr124:</a:t>
                </a:r>
              </a:p>
            </p:txBody>
          </p:sp>
          <p:grpSp>
            <p:nvGrpSpPr>
              <p:cNvPr id="7256" name="Google Shape;7256;p43"/>
              <p:cNvGrpSpPr/>
              <p:nvPr/>
            </p:nvGrpSpPr>
            <p:grpSpPr>
              <a:xfrm>
                <a:off x="4675" y="1898"/>
                <a:ext cx="5049" cy="275"/>
                <a:chOff x="3962000" y="4060525"/>
                <a:chExt cx="2324125" cy="174750"/>
              </a:xfrm>
            </p:grpSpPr>
            <p:sp>
              <p:nvSpPr>
                <p:cNvPr id="7257" name="Google Shape;7257;p43"/>
                <p:cNvSpPr/>
                <p:nvPr/>
              </p:nvSpPr>
              <p:spPr>
                <a:xfrm>
                  <a:off x="3962000" y="4060525"/>
                  <a:ext cx="1117875" cy="168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715" h="6759" extrusionOk="0">
                      <a:moveTo>
                        <a:pt x="9249" y="189"/>
                      </a:moveTo>
                      <a:lnTo>
                        <a:pt x="9605" y="168"/>
                      </a:lnTo>
                      <a:cubicBezTo>
                        <a:pt x="9730" y="377"/>
                        <a:pt x="10023" y="377"/>
                        <a:pt x="10128" y="168"/>
                      </a:cubicBezTo>
                      <a:lnTo>
                        <a:pt x="11048" y="168"/>
                      </a:lnTo>
                      <a:cubicBezTo>
                        <a:pt x="11174" y="377"/>
                        <a:pt x="11404" y="356"/>
                        <a:pt x="11572" y="440"/>
                      </a:cubicBezTo>
                      <a:cubicBezTo>
                        <a:pt x="11969" y="607"/>
                        <a:pt x="12199" y="440"/>
                        <a:pt x="12262" y="42"/>
                      </a:cubicBezTo>
                      <a:lnTo>
                        <a:pt x="12618" y="42"/>
                      </a:lnTo>
                      <a:cubicBezTo>
                        <a:pt x="13078" y="838"/>
                        <a:pt x="13517" y="838"/>
                        <a:pt x="14041" y="42"/>
                      </a:cubicBezTo>
                      <a:cubicBezTo>
                        <a:pt x="14229" y="1"/>
                        <a:pt x="14396" y="1"/>
                        <a:pt x="14564" y="63"/>
                      </a:cubicBezTo>
                      <a:cubicBezTo>
                        <a:pt x="14606" y="210"/>
                        <a:pt x="14731" y="314"/>
                        <a:pt x="14878" y="335"/>
                      </a:cubicBezTo>
                      <a:cubicBezTo>
                        <a:pt x="15422" y="461"/>
                        <a:pt x="16007" y="398"/>
                        <a:pt x="16510" y="168"/>
                      </a:cubicBezTo>
                      <a:cubicBezTo>
                        <a:pt x="16865" y="147"/>
                        <a:pt x="17221" y="168"/>
                        <a:pt x="17577" y="231"/>
                      </a:cubicBezTo>
                      <a:cubicBezTo>
                        <a:pt x="17807" y="607"/>
                        <a:pt x="18372" y="628"/>
                        <a:pt x="18455" y="1193"/>
                      </a:cubicBezTo>
                      <a:cubicBezTo>
                        <a:pt x="18623" y="900"/>
                        <a:pt x="18790" y="628"/>
                        <a:pt x="18979" y="356"/>
                      </a:cubicBezTo>
                      <a:cubicBezTo>
                        <a:pt x="19292" y="294"/>
                        <a:pt x="19606" y="314"/>
                        <a:pt x="19920" y="419"/>
                      </a:cubicBezTo>
                      <a:cubicBezTo>
                        <a:pt x="20108" y="566"/>
                        <a:pt x="20339" y="712"/>
                        <a:pt x="20569" y="817"/>
                      </a:cubicBezTo>
                      <a:cubicBezTo>
                        <a:pt x="20924" y="900"/>
                        <a:pt x="21301" y="963"/>
                        <a:pt x="21301" y="398"/>
                      </a:cubicBezTo>
                      <a:cubicBezTo>
                        <a:pt x="21887" y="294"/>
                        <a:pt x="22494" y="294"/>
                        <a:pt x="23059" y="398"/>
                      </a:cubicBezTo>
                      <a:cubicBezTo>
                        <a:pt x="23059" y="858"/>
                        <a:pt x="23414" y="1130"/>
                        <a:pt x="23561" y="1507"/>
                      </a:cubicBezTo>
                      <a:cubicBezTo>
                        <a:pt x="23833" y="1361"/>
                        <a:pt x="23833" y="1130"/>
                        <a:pt x="23896" y="963"/>
                      </a:cubicBezTo>
                      <a:cubicBezTo>
                        <a:pt x="23937" y="754"/>
                        <a:pt x="23958" y="566"/>
                        <a:pt x="23958" y="356"/>
                      </a:cubicBezTo>
                      <a:cubicBezTo>
                        <a:pt x="24314" y="294"/>
                        <a:pt x="24670" y="314"/>
                        <a:pt x="25005" y="398"/>
                      </a:cubicBezTo>
                      <a:cubicBezTo>
                        <a:pt x="25025" y="545"/>
                        <a:pt x="25005" y="796"/>
                        <a:pt x="25214" y="796"/>
                      </a:cubicBezTo>
                      <a:cubicBezTo>
                        <a:pt x="25549" y="796"/>
                        <a:pt x="25946" y="796"/>
                        <a:pt x="26072" y="335"/>
                      </a:cubicBezTo>
                      <a:lnTo>
                        <a:pt x="28206" y="356"/>
                      </a:lnTo>
                      <a:cubicBezTo>
                        <a:pt x="28248" y="628"/>
                        <a:pt x="28436" y="670"/>
                        <a:pt x="28666" y="670"/>
                      </a:cubicBezTo>
                      <a:cubicBezTo>
                        <a:pt x="29336" y="712"/>
                        <a:pt x="30005" y="607"/>
                        <a:pt x="30696" y="733"/>
                      </a:cubicBezTo>
                      <a:cubicBezTo>
                        <a:pt x="30947" y="796"/>
                        <a:pt x="31031" y="566"/>
                        <a:pt x="31051" y="335"/>
                      </a:cubicBezTo>
                      <a:cubicBezTo>
                        <a:pt x="31282" y="294"/>
                        <a:pt x="31533" y="314"/>
                        <a:pt x="31742" y="419"/>
                      </a:cubicBezTo>
                      <a:cubicBezTo>
                        <a:pt x="31805" y="586"/>
                        <a:pt x="31972" y="691"/>
                        <a:pt x="32139" y="670"/>
                      </a:cubicBezTo>
                      <a:lnTo>
                        <a:pt x="32997" y="670"/>
                      </a:lnTo>
                      <a:cubicBezTo>
                        <a:pt x="32997" y="900"/>
                        <a:pt x="32997" y="1151"/>
                        <a:pt x="33311" y="1193"/>
                      </a:cubicBezTo>
                      <a:cubicBezTo>
                        <a:pt x="33520" y="1235"/>
                        <a:pt x="33709" y="1130"/>
                        <a:pt x="33813" y="942"/>
                      </a:cubicBezTo>
                      <a:cubicBezTo>
                        <a:pt x="33855" y="817"/>
                        <a:pt x="33876" y="670"/>
                        <a:pt x="33876" y="545"/>
                      </a:cubicBezTo>
                      <a:cubicBezTo>
                        <a:pt x="34169" y="503"/>
                        <a:pt x="34483" y="524"/>
                        <a:pt x="34755" y="607"/>
                      </a:cubicBezTo>
                      <a:cubicBezTo>
                        <a:pt x="34755" y="712"/>
                        <a:pt x="34839" y="817"/>
                        <a:pt x="34943" y="858"/>
                      </a:cubicBezTo>
                      <a:cubicBezTo>
                        <a:pt x="34880" y="1193"/>
                        <a:pt x="35173" y="1507"/>
                        <a:pt x="35006" y="1863"/>
                      </a:cubicBezTo>
                      <a:cubicBezTo>
                        <a:pt x="34943" y="2009"/>
                        <a:pt x="35069" y="2156"/>
                        <a:pt x="35215" y="2198"/>
                      </a:cubicBezTo>
                      <a:cubicBezTo>
                        <a:pt x="35383" y="2239"/>
                        <a:pt x="35571" y="2198"/>
                        <a:pt x="35676" y="2051"/>
                      </a:cubicBezTo>
                      <a:cubicBezTo>
                        <a:pt x="35822" y="1947"/>
                        <a:pt x="35759" y="1821"/>
                        <a:pt x="35676" y="1674"/>
                      </a:cubicBezTo>
                      <a:cubicBezTo>
                        <a:pt x="35424" y="1256"/>
                        <a:pt x="35550" y="984"/>
                        <a:pt x="36010" y="858"/>
                      </a:cubicBezTo>
                      <a:cubicBezTo>
                        <a:pt x="36261" y="879"/>
                        <a:pt x="36533" y="775"/>
                        <a:pt x="36722" y="1026"/>
                      </a:cubicBezTo>
                      <a:cubicBezTo>
                        <a:pt x="36408" y="1172"/>
                        <a:pt x="36345" y="1444"/>
                        <a:pt x="36366" y="1737"/>
                      </a:cubicBezTo>
                      <a:lnTo>
                        <a:pt x="36303" y="1779"/>
                      </a:lnTo>
                      <a:lnTo>
                        <a:pt x="36324" y="1821"/>
                      </a:lnTo>
                      <a:lnTo>
                        <a:pt x="36366" y="1737"/>
                      </a:lnTo>
                      <a:cubicBezTo>
                        <a:pt x="36638" y="1695"/>
                        <a:pt x="36889" y="2051"/>
                        <a:pt x="37182" y="1800"/>
                      </a:cubicBezTo>
                      <a:cubicBezTo>
                        <a:pt x="37119" y="1528"/>
                        <a:pt x="36826" y="1340"/>
                        <a:pt x="36910" y="1026"/>
                      </a:cubicBezTo>
                      <a:cubicBezTo>
                        <a:pt x="37224" y="1005"/>
                        <a:pt x="37517" y="879"/>
                        <a:pt x="37789" y="691"/>
                      </a:cubicBezTo>
                      <a:lnTo>
                        <a:pt x="38145" y="691"/>
                      </a:lnTo>
                      <a:lnTo>
                        <a:pt x="38312" y="858"/>
                      </a:lnTo>
                      <a:cubicBezTo>
                        <a:pt x="38626" y="1172"/>
                        <a:pt x="38689" y="1633"/>
                        <a:pt x="38919" y="2030"/>
                      </a:cubicBezTo>
                      <a:cubicBezTo>
                        <a:pt x="38856" y="1444"/>
                        <a:pt x="39421" y="1277"/>
                        <a:pt x="39567" y="858"/>
                      </a:cubicBezTo>
                      <a:lnTo>
                        <a:pt x="39923" y="858"/>
                      </a:lnTo>
                      <a:cubicBezTo>
                        <a:pt x="39965" y="1382"/>
                        <a:pt x="40676" y="1298"/>
                        <a:pt x="40739" y="1821"/>
                      </a:cubicBezTo>
                      <a:cubicBezTo>
                        <a:pt x="40781" y="1821"/>
                        <a:pt x="40844" y="1821"/>
                        <a:pt x="40886" y="1821"/>
                      </a:cubicBezTo>
                      <a:cubicBezTo>
                        <a:pt x="41534" y="1800"/>
                        <a:pt x="42141" y="1528"/>
                        <a:pt x="42580" y="1026"/>
                      </a:cubicBezTo>
                      <a:lnTo>
                        <a:pt x="42580" y="1026"/>
                      </a:lnTo>
                      <a:cubicBezTo>
                        <a:pt x="42873" y="1068"/>
                        <a:pt x="43145" y="1110"/>
                        <a:pt x="43438" y="1151"/>
                      </a:cubicBezTo>
                      <a:cubicBezTo>
                        <a:pt x="43522" y="1151"/>
                        <a:pt x="43606" y="1172"/>
                        <a:pt x="43606" y="1277"/>
                      </a:cubicBezTo>
                      <a:cubicBezTo>
                        <a:pt x="43606" y="1361"/>
                        <a:pt x="43564" y="1444"/>
                        <a:pt x="43501" y="1486"/>
                      </a:cubicBezTo>
                      <a:cubicBezTo>
                        <a:pt x="43417" y="1549"/>
                        <a:pt x="43292" y="1591"/>
                        <a:pt x="43187" y="1612"/>
                      </a:cubicBezTo>
                      <a:cubicBezTo>
                        <a:pt x="42706" y="1716"/>
                        <a:pt x="42476" y="1947"/>
                        <a:pt x="42706" y="2470"/>
                      </a:cubicBezTo>
                      <a:cubicBezTo>
                        <a:pt x="42748" y="2574"/>
                        <a:pt x="42580" y="2721"/>
                        <a:pt x="42727" y="2888"/>
                      </a:cubicBezTo>
                      <a:cubicBezTo>
                        <a:pt x="42978" y="2867"/>
                        <a:pt x="43145" y="2532"/>
                        <a:pt x="43459" y="2637"/>
                      </a:cubicBezTo>
                      <a:cubicBezTo>
                        <a:pt x="43501" y="3014"/>
                        <a:pt x="43836" y="3035"/>
                        <a:pt x="44087" y="3181"/>
                      </a:cubicBezTo>
                      <a:cubicBezTo>
                        <a:pt x="44317" y="3327"/>
                        <a:pt x="44715" y="3474"/>
                        <a:pt x="44610" y="3976"/>
                      </a:cubicBezTo>
                      <a:cubicBezTo>
                        <a:pt x="44422" y="4687"/>
                        <a:pt x="44338" y="4813"/>
                        <a:pt x="43606" y="4750"/>
                      </a:cubicBezTo>
                      <a:cubicBezTo>
                        <a:pt x="43229" y="4708"/>
                        <a:pt x="42852" y="4646"/>
                        <a:pt x="42497" y="4520"/>
                      </a:cubicBezTo>
                      <a:cubicBezTo>
                        <a:pt x="41848" y="4311"/>
                        <a:pt x="41158" y="4436"/>
                        <a:pt x="40614" y="4813"/>
                      </a:cubicBezTo>
                      <a:cubicBezTo>
                        <a:pt x="40132" y="5232"/>
                        <a:pt x="40090" y="5232"/>
                        <a:pt x="39693" y="4667"/>
                      </a:cubicBezTo>
                      <a:cubicBezTo>
                        <a:pt x="39609" y="4520"/>
                        <a:pt x="39526" y="4248"/>
                        <a:pt x="39358" y="4311"/>
                      </a:cubicBezTo>
                      <a:cubicBezTo>
                        <a:pt x="38730" y="4604"/>
                        <a:pt x="38437" y="4206"/>
                        <a:pt x="38186" y="3683"/>
                      </a:cubicBezTo>
                      <a:cubicBezTo>
                        <a:pt x="37747" y="4018"/>
                        <a:pt x="37391" y="4415"/>
                        <a:pt x="36826" y="4102"/>
                      </a:cubicBezTo>
                      <a:cubicBezTo>
                        <a:pt x="36826" y="4708"/>
                        <a:pt x="36826" y="4708"/>
                        <a:pt x="36387" y="5294"/>
                      </a:cubicBezTo>
                      <a:cubicBezTo>
                        <a:pt x="36324" y="5378"/>
                        <a:pt x="36261" y="5483"/>
                        <a:pt x="36199" y="5587"/>
                      </a:cubicBezTo>
                      <a:cubicBezTo>
                        <a:pt x="35843" y="6048"/>
                        <a:pt x="35822" y="6027"/>
                        <a:pt x="35383" y="5692"/>
                      </a:cubicBezTo>
                      <a:cubicBezTo>
                        <a:pt x="35215" y="5566"/>
                        <a:pt x="35173" y="5399"/>
                        <a:pt x="35069" y="5273"/>
                      </a:cubicBezTo>
                      <a:cubicBezTo>
                        <a:pt x="34818" y="5001"/>
                        <a:pt x="34336" y="5106"/>
                        <a:pt x="34253" y="5483"/>
                      </a:cubicBezTo>
                      <a:cubicBezTo>
                        <a:pt x="34044" y="6089"/>
                        <a:pt x="33813" y="6131"/>
                        <a:pt x="33248" y="5817"/>
                      </a:cubicBezTo>
                      <a:cubicBezTo>
                        <a:pt x="32914" y="5629"/>
                        <a:pt x="32851" y="5252"/>
                        <a:pt x="32558" y="5043"/>
                      </a:cubicBezTo>
                      <a:cubicBezTo>
                        <a:pt x="32453" y="4960"/>
                        <a:pt x="32391" y="4771"/>
                        <a:pt x="32202" y="4897"/>
                      </a:cubicBezTo>
                      <a:cubicBezTo>
                        <a:pt x="32098" y="4980"/>
                        <a:pt x="32160" y="5106"/>
                        <a:pt x="32202" y="5232"/>
                      </a:cubicBezTo>
                      <a:cubicBezTo>
                        <a:pt x="32411" y="5817"/>
                        <a:pt x="32391" y="5817"/>
                        <a:pt x="31847" y="6068"/>
                      </a:cubicBezTo>
                      <a:cubicBezTo>
                        <a:pt x="31637" y="6173"/>
                        <a:pt x="31428" y="6278"/>
                        <a:pt x="31240" y="6424"/>
                      </a:cubicBezTo>
                      <a:cubicBezTo>
                        <a:pt x="31031" y="6550"/>
                        <a:pt x="30717" y="6633"/>
                        <a:pt x="30570" y="6487"/>
                      </a:cubicBezTo>
                      <a:cubicBezTo>
                        <a:pt x="30131" y="6110"/>
                        <a:pt x="29901" y="6424"/>
                        <a:pt x="29650" y="6696"/>
                      </a:cubicBezTo>
                      <a:cubicBezTo>
                        <a:pt x="28875" y="6759"/>
                        <a:pt x="28101" y="6717"/>
                        <a:pt x="27327" y="6612"/>
                      </a:cubicBezTo>
                      <a:cubicBezTo>
                        <a:pt x="27285" y="6550"/>
                        <a:pt x="27243" y="6445"/>
                        <a:pt x="27181" y="6424"/>
                      </a:cubicBezTo>
                      <a:cubicBezTo>
                        <a:pt x="27034" y="6403"/>
                        <a:pt x="26992" y="6529"/>
                        <a:pt x="26971" y="6633"/>
                      </a:cubicBezTo>
                      <a:cubicBezTo>
                        <a:pt x="26804" y="6696"/>
                        <a:pt x="26616" y="6675"/>
                        <a:pt x="26448" y="6592"/>
                      </a:cubicBezTo>
                      <a:cubicBezTo>
                        <a:pt x="26302" y="5964"/>
                        <a:pt x="26218" y="5880"/>
                        <a:pt x="25758" y="6110"/>
                      </a:cubicBezTo>
                      <a:cubicBezTo>
                        <a:pt x="25507" y="6236"/>
                        <a:pt x="25297" y="6424"/>
                        <a:pt x="25025" y="6320"/>
                      </a:cubicBezTo>
                      <a:cubicBezTo>
                        <a:pt x="24481" y="6131"/>
                        <a:pt x="23833" y="6257"/>
                        <a:pt x="23372" y="5817"/>
                      </a:cubicBezTo>
                      <a:cubicBezTo>
                        <a:pt x="23268" y="5692"/>
                        <a:pt x="23100" y="5671"/>
                        <a:pt x="22954" y="5713"/>
                      </a:cubicBezTo>
                      <a:cubicBezTo>
                        <a:pt x="22536" y="5943"/>
                        <a:pt x="22410" y="5692"/>
                        <a:pt x="22284" y="5336"/>
                      </a:cubicBezTo>
                      <a:cubicBezTo>
                        <a:pt x="22222" y="5169"/>
                        <a:pt x="22264" y="4897"/>
                        <a:pt x="21887" y="4855"/>
                      </a:cubicBezTo>
                      <a:cubicBezTo>
                        <a:pt x="21971" y="5629"/>
                        <a:pt x="21510" y="5985"/>
                        <a:pt x="20883" y="6257"/>
                      </a:cubicBezTo>
                      <a:cubicBezTo>
                        <a:pt x="20820" y="6278"/>
                        <a:pt x="20799" y="6403"/>
                        <a:pt x="20757" y="6487"/>
                      </a:cubicBezTo>
                      <a:lnTo>
                        <a:pt x="20422" y="6487"/>
                      </a:lnTo>
                      <a:cubicBezTo>
                        <a:pt x="20150" y="6110"/>
                        <a:pt x="20108" y="6110"/>
                        <a:pt x="19899" y="6508"/>
                      </a:cubicBezTo>
                      <a:cubicBezTo>
                        <a:pt x="19418" y="6571"/>
                        <a:pt x="18937" y="6571"/>
                        <a:pt x="18476" y="6508"/>
                      </a:cubicBezTo>
                      <a:cubicBezTo>
                        <a:pt x="18455" y="6445"/>
                        <a:pt x="18435" y="6340"/>
                        <a:pt x="18414" y="6340"/>
                      </a:cubicBezTo>
                      <a:cubicBezTo>
                        <a:pt x="17598" y="6215"/>
                        <a:pt x="16823" y="5880"/>
                        <a:pt x="16154" y="5399"/>
                      </a:cubicBezTo>
                      <a:cubicBezTo>
                        <a:pt x="15986" y="5273"/>
                        <a:pt x="15735" y="5315"/>
                        <a:pt x="15589" y="5462"/>
                      </a:cubicBezTo>
                      <a:cubicBezTo>
                        <a:pt x="15422" y="5629"/>
                        <a:pt x="15275" y="5796"/>
                        <a:pt x="15108" y="5985"/>
                      </a:cubicBezTo>
                      <a:cubicBezTo>
                        <a:pt x="14940" y="6027"/>
                        <a:pt x="14752" y="6027"/>
                        <a:pt x="14564" y="5985"/>
                      </a:cubicBezTo>
                      <a:cubicBezTo>
                        <a:pt x="14208" y="5566"/>
                        <a:pt x="14041" y="5566"/>
                        <a:pt x="13685" y="5985"/>
                      </a:cubicBezTo>
                      <a:cubicBezTo>
                        <a:pt x="13497" y="6027"/>
                        <a:pt x="13329" y="6006"/>
                        <a:pt x="13162" y="5922"/>
                      </a:cubicBezTo>
                      <a:cubicBezTo>
                        <a:pt x="13036" y="5608"/>
                        <a:pt x="12848" y="5608"/>
                        <a:pt x="12639" y="5838"/>
                      </a:cubicBezTo>
                      <a:lnTo>
                        <a:pt x="11551" y="5817"/>
                      </a:lnTo>
                      <a:cubicBezTo>
                        <a:pt x="11446" y="5629"/>
                        <a:pt x="11153" y="5629"/>
                        <a:pt x="11028" y="5817"/>
                      </a:cubicBezTo>
                      <a:cubicBezTo>
                        <a:pt x="10797" y="5859"/>
                        <a:pt x="10546" y="5859"/>
                        <a:pt x="10316" y="5817"/>
                      </a:cubicBezTo>
                      <a:cubicBezTo>
                        <a:pt x="10002" y="5399"/>
                        <a:pt x="9835" y="5378"/>
                        <a:pt x="9437" y="5755"/>
                      </a:cubicBezTo>
                      <a:cubicBezTo>
                        <a:pt x="8663" y="5922"/>
                        <a:pt x="7889" y="5817"/>
                        <a:pt x="7115" y="5817"/>
                      </a:cubicBezTo>
                      <a:cubicBezTo>
                        <a:pt x="6906" y="5608"/>
                        <a:pt x="6717" y="5608"/>
                        <a:pt x="6592" y="5901"/>
                      </a:cubicBezTo>
                      <a:cubicBezTo>
                        <a:pt x="6362" y="6006"/>
                        <a:pt x="6131" y="6027"/>
                        <a:pt x="5880" y="6006"/>
                      </a:cubicBezTo>
                      <a:cubicBezTo>
                        <a:pt x="5462" y="5587"/>
                        <a:pt x="4771" y="5524"/>
                        <a:pt x="4269" y="5880"/>
                      </a:cubicBezTo>
                      <a:cubicBezTo>
                        <a:pt x="3516" y="5796"/>
                        <a:pt x="2805" y="5504"/>
                        <a:pt x="2072" y="5315"/>
                      </a:cubicBezTo>
                      <a:cubicBezTo>
                        <a:pt x="1110" y="5085"/>
                        <a:pt x="670" y="4290"/>
                        <a:pt x="377" y="3432"/>
                      </a:cubicBezTo>
                      <a:cubicBezTo>
                        <a:pt x="210" y="2909"/>
                        <a:pt x="1" y="2407"/>
                        <a:pt x="210" y="1821"/>
                      </a:cubicBezTo>
                      <a:cubicBezTo>
                        <a:pt x="482" y="1026"/>
                        <a:pt x="984" y="586"/>
                        <a:pt x="1800" y="524"/>
                      </a:cubicBezTo>
                      <a:cubicBezTo>
                        <a:pt x="2219" y="503"/>
                        <a:pt x="2637" y="524"/>
                        <a:pt x="3035" y="503"/>
                      </a:cubicBezTo>
                      <a:cubicBezTo>
                        <a:pt x="3453" y="1319"/>
                        <a:pt x="4144" y="545"/>
                        <a:pt x="4667" y="796"/>
                      </a:cubicBezTo>
                      <a:cubicBezTo>
                        <a:pt x="4834" y="879"/>
                        <a:pt x="5022" y="817"/>
                        <a:pt x="5106" y="649"/>
                      </a:cubicBezTo>
                      <a:cubicBezTo>
                        <a:pt x="5127" y="566"/>
                        <a:pt x="5169" y="482"/>
                        <a:pt x="5190" y="398"/>
                      </a:cubicBezTo>
                      <a:cubicBezTo>
                        <a:pt x="5357" y="356"/>
                        <a:pt x="5525" y="356"/>
                        <a:pt x="5713" y="398"/>
                      </a:cubicBezTo>
                      <a:cubicBezTo>
                        <a:pt x="5713" y="628"/>
                        <a:pt x="5943" y="775"/>
                        <a:pt x="6152" y="691"/>
                      </a:cubicBezTo>
                      <a:cubicBezTo>
                        <a:pt x="6550" y="566"/>
                        <a:pt x="6947" y="503"/>
                        <a:pt x="7366" y="524"/>
                      </a:cubicBezTo>
                      <a:cubicBezTo>
                        <a:pt x="7533" y="524"/>
                        <a:pt x="7617" y="398"/>
                        <a:pt x="7659" y="252"/>
                      </a:cubicBezTo>
                      <a:cubicBezTo>
                        <a:pt x="7952" y="189"/>
                        <a:pt x="8245" y="168"/>
                        <a:pt x="8538" y="231"/>
                      </a:cubicBezTo>
                      <a:cubicBezTo>
                        <a:pt x="8852" y="628"/>
                        <a:pt x="8956" y="628"/>
                        <a:pt x="9249" y="189"/>
                      </a:cubicBezTo>
                      <a:close/>
                      <a:moveTo>
                        <a:pt x="40216" y="3181"/>
                      </a:moveTo>
                      <a:cubicBezTo>
                        <a:pt x="40237" y="3014"/>
                        <a:pt x="40132" y="2930"/>
                        <a:pt x="39986" y="2867"/>
                      </a:cubicBezTo>
                      <a:cubicBezTo>
                        <a:pt x="39860" y="2783"/>
                        <a:pt x="39672" y="2846"/>
                        <a:pt x="39630" y="2993"/>
                      </a:cubicBezTo>
                      <a:cubicBezTo>
                        <a:pt x="39567" y="3139"/>
                        <a:pt x="39672" y="3307"/>
                        <a:pt x="39818" y="3327"/>
                      </a:cubicBezTo>
                      <a:cubicBezTo>
                        <a:pt x="39965" y="3348"/>
                        <a:pt x="40111" y="3348"/>
                        <a:pt x="40216" y="3181"/>
                      </a:cubicBezTo>
                      <a:close/>
                      <a:moveTo>
                        <a:pt x="30654" y="1089"/>
                      </a:moveTo>
                      <a:cubicBezTo>
                        <a:pt x="30633" y="1151"/>
                        <a:pt x="30591" y="1214"/>
                        <a:pt x="30612" y="1235"/>
                      </a:cubicBezTo>
                      <a:cubicBezTo>
                        <a:pt x="30612" y="1277"/>
                        <a:pt x="30696" y="1298"/>
                        <a:pt x="30738" y="1319"/>
                      </a:cubicBezTo>
                      <a:cubicBezTo>
                        <a:pt x="30759" y="1256"/>
                        <a:pt x="30821" y="1193"/>
                        <a:pt x="30800" y="1172"/>
                      </a:cubicBezTo>
                      <a:cubicBezTo>
                        <a:pt x="30779" y="1130"/>
                        <a:pt x="30717" y="1130"/>
                        <a:pt x="30654" y="1110"/>
                      </a:cubicBezTo>
                      <a:close/>
                      <a:moveTo>
                        <a:pt x="31888" y="1444"/>
                      </a:moveTo>
                      <a:cubicBezTo>
                        <a:pt x="31867" y="1382"/>
                        <a:pt x="31847" y="1319"/>
                        <a:pt x="31826" y="1298"/>
                      </a:cubicBezTo>
                      <a:cubicBezTo>
                        <a:pt x="31784" y="1277"/>
                        <a:pt x="31721" y="1319"/>
                        <a:pt x="31679" y="1340"/>
                      </a:cubicBezTo>
                      <a:cubicBezTo>
                        <a:pt x="31700" y="1402"/>
                        <a:pt x="31700" y="1465"/>
                        <a:pt x="31742" y="1486"/>
                      </a:cubicBezTo>
                      <a:cubicBezTo>
                        <a:pt x="31784" y="1507"/>
                        <a:pt x="31826" y="1465"/>
                        <a:pt x="31888" y="1444"/>
                      </a:cubicBezTo>
                      <a:close/>
                      <a:moveTo>
                        <a:pt x="43417" y="3286"/>
                      </a:moveTo>
                      <a:cubicBezTo>
                        <a:pt x="43355" y="3265"/>
                        <a:pt x="43313" y="3223"/>
                        <a:pt x="43271" y="3223"/>
                      </a:cubicBezTo>
                      <a:cubicBezTo>
                        <a:pt x="43229" y="3244"/>
                        <a:pt x="43229" y="3327"/>
                        <a:pt x="43208" y="3369"/>
                      </a:cubicBezTo>
                      <a:cubicBezTo>
                        <a:pt x="43250" y="3390"/>
                        <a:pt x="43313" y="3453"/>
                        <a:pt x="43334" y="3432"/>
                      </a:cubicBezTo>
                      <a:cubicBezTo>
                        <a:pt x="43375" y="3411"/>
                        <a:pt x="43396" y="3348"/>
                        <a:pt x="43417" y="3307"/>
                      </a:cubicBezTo>
                      <a:close/>
                      <a:moveTo>
                        <a:pt x="35989" y="5001"/>
                      </a:moveTo>
                      <a:cubicBezTo>
                        <a:pt x="35969" y="5064"/>
                        <a:pt x="35948" y="5106"/>
                        <a:pt x="35927" y="5148"/>
                      </a:cubicBezTo>
                      <a:cubicBezTo>
                        <a:pt x="35969" y="5169"/>
                        <a:pt x="36031" y="5232"/>
                        <a:pt x="36052" y="5211"/>
                      </a:cubicBezTo>
                      <a:cubicBezTo>
                        <a:pt x="36094" y="5190"/>
                        <a:pt x="36115" y="5127"/>
                        <a:pt x="36136" y="5064"/>
                      </a:cubicBezTo>
                      <a:close/>
                    </a:path>
                  </a:pathLst>
                </a:custGeom>
                <a:solidFill>
                  <a:srgbClr val="FF7884">
                    <a:alpha val="33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>
                    <a:solidFill>
                      <a:srgbClr val="4B4D4B"/>
                    </a:solidFill>
                    <a:latin typeface="思源宋体 CN Heavy" panose="02020900000000000000" charset="-122"/>
                    <a:ea typeface="思源宋体 CN Heavy" panose="02020900000000000000" charset="-122"/>
                  </a:endParaRPr>
                </a:p>
              </p:txBody>
            </p:sp>
            <p:sp>
              <p:nvSpPr>
                <p:cNvPr id="7258" name="Google Shape;7258;p43"/>
                <p:cNvSpPr/>
                <p:nvPr/>
              </p:nvSpPr>
              <p:spPr>
                <a:xfrm>
                  <a:off x="4702700" y="4077275"/>
                  <a:ext cx="1172275" cy="158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891" h="6320" extrusionOk="0">
                      <a:moveTo>
                        <a:pt x="14019" y="1716"/>
                      </a:moveTo>
                      <a:cubicBezTo>
                        <a:pt x="13538" y="1862"/>
                        <a:pt x="13350" y="2197"/>
                        <a:pt x="13099" y="2239"/>
                      </a:cubicBezTo>
                      <a:cubicBezTo>
                        <a:pt x="12952" y="2072"/>
                        <a:pt x="13141" y="1925"/>
                        <a:pt x="13078" y="1800"/>
                      </a:cubicBezTo>
                      <a:cubicBezTo>
                        <a:pt x="12869" y="1277"/>
                        <a:pt x="13078" y="1067"/>
                        <a:pt x="13559" y="963"/>
                      </a:cubicBezTo>
                      <a:cubicBezTo>
                        <a:pt x="13685" y="942"/>
                        <a:pt x="13789" y="900"/>
                        <a:pt x="13894" y="837"/>
                      </a:cubicBezTo>
                      <a:cubicBezTo>
                        <a:pt x="13957" y="774"/>
                        <a:pt x="13978" y="691"/>
                        <a:pt x="13978" y="628"/>
                      </a:cubicBezTo>
                      <a:cubicBezTo>
                        <a:pt x="13978" y="523"/>
                        <a:pt x="13915" y="502"/>
                        <a:pt x="13810" y="481"/>
                      </a:cubicBezTo>
                      <a:cubicBezTo>
                        <a:pt x="13517" y="460"/>
                        <a:pt x="13245" y="419"/>
                        <a:pt x="12973" y="377"/>
                      </a:cubicBezTo>
                      <a:cubicBezTo>
                        <a:pt x="12994" y="188"/>
                        <a:pt x="13057" y="21"/>
                        <a:pt x="13287" y="105"/>
                      </a:cubicBezTo>
                      <a:cubicBezTo>
                        <a:pt x="13601" y="209"/>
                        <a:pt x="13894" y="293"/>
                        <a:pt x="14187" y="63"/>
                      </a:cubicBezTo>
                      <a:cubicBezTo>
                        <a:pt x="15317" y="0"/>
                        <a:pt x="16447" y="21"/>
                        <a:pt x="17597" y="126"/>
                      </a:cubicBezTo>
                      <a:cubicBezTo>
                        <a:pt x="17869" y="460"/>
                        <a:pt x="18016" y="460"/>
                        <a:pt x="18288" y="126"/>
                      </a:cubicBezTo>
                      <a:cubicBezTo>
                        <a:pt x="18539" y="42"/>
                        <a:pt x="18811" y="42"/>
                        <a:pt x="19041" y="168"/>
                      </a:cubicBezTo>
                      <a:cubicBezTo>
                        <a:pt x="19083" y="188"/>
                        <a:pt x="19104" y="188"/>
                        <a:pt x="19146" y="209"/>
                      </a:cubicBezTo>
                      <a:lnTo>
                        <a:pt x="20087" y="230"/>
                      </a:lnTo>
                      <a:cubicBezTo>
                        <a:pt x="20548" y="523"/>
                        <a:pt x="21008" y="732"/>
                        <a:pt x="21468" y="230"/>
                      </a:cubicBezTo>
                      <a:cubicBezTo>
                        <a:pt x="22012" y="168"/>
                        <a:pt x="22556" y="188"/>
                        <a:pt x="23079" y="293"/>
                      </a:cubicBezTo>
                      <a:cubicBezTo>
                        <a:pt x="23100" y="398"/>
                        <a:pt x="23142" y="502"/>
                        <a:pt x="23268" y="502"/>
                      </a:cubicBezTo>
                      <a:cubicBezTo>
                        <a:pt x="23393" y="481"/>
                        <a:pt x="23414" y="377"/>
                        <a:pt x="23435" y="272"/>
                      </a:cubicBezTo>
                      <a:cubicBezTo>
                        <a:pt x="23665" y="209"/>
                        <a:pt x="23916" y="188"/>
                        <a:pt x="24147" y="230"/>
                      </a:cubicBezTo>
                      <a:cubicBezTo>
                        <a:pt x="24272" y="398"/>
                        <a:pt x="24377" y="398"/>
                        <a:pt x="24502" y="230"/>
                      </a:cubicBezTo>
                      <a:cubicBezTo>
                        <a:pt x="24795" y="188"/>
                        <a:pt x="25088" y="188"/>
                        <a:pt x="25381" y="272"/>
                      </a:cubicBezTo>
                      <a:cubicBezTo>
                        <a:pt x="25758" y="670"/>
                        <a:pt x="25946" y="670"/>
                        <a:pt x="26281" y="251"/>
                      </a:cubicBezTo>
                      <a:cubicBezTo>
                        <a:pt x="26804" y="188"/>
                        <a:pt x="27348" y="188"/>
                        <a:pt x="27871" y="272"/>
                      </a:cubicBezTo>
                      <a:cubicBezTo>
                        <a:pt x="27871" y="523"/>
                        <a:pt x="28080" y="732"/>
                        <a:pt x="28331" y="732"/>
                      </a:cubicBezTo>
                      <a:cubicBezTo>
                        <a:pt x="28666" y="753"/>
                        <a:pt x="28980" y="816"/>
                        <a:pt x="29273" y="921"/>
                      </a:cubicBezTo>
                      <a:cubicBezTo>
                        <a:pt x="29817" y="1088"/>
                        <a:pt x="30382" y="900"/>
                        <a:pt x="30717" y="440"/>
                      </a:cubicBezTo>
                      <a:cubicBezTo>
                        <a:pt x="30947" y="377"/>
                        <a:pt x="31198" y="398"/>
                        <a:pt x="31428" y="481"/>
                      </a:cubicBezTo>
                      <a:cubicBezTo>
                        <a:pt x="31574" y="837"/>
                        <a:pt x="31763" y="858"/>
                        <a:pt x="31951" y="502"/>
                      </a:cubicBezTo>
                      <a:cubicBezTo>
                        <a:pt x="32537" y="356"/>
                        <a:pt x="33144" y="356"/>
                        <a:pt x="33730" y="523"/>
                      </a:cubicBezTo>
                      <a:cubicBezTo>
                        <a:pt x="33960" y="858"/>
                        <a:pt x="34190" y="816"/>
                        <a:pt x="34441" y="544"/>
                      </a:cubicBezTo>
                      <a:lnTo>
                        <a:pt x="35508" y="586"/>
                      </a:lnTo>
                      <a:cubicBezTo>
                        <a:pt x="35675" y="795"/>
                        <a:pt x="35759" y="712"/>
                        <a:pt x="35843" y="502"/>
                      </a:cubicBezTo>
                      <a:lnTo>
                        <a:pt x="38333" y="649"/>
                      </a:lnTo>
                      <a:cubicBezTo>
                        <a:pt x="38375" y="858"/>
                        <a:pt x="38479" y="1088"/>
                        <a:pt x="38709" y="1025"/>
                      </a:cubicBezTo>
                      <a:cubicBezTo>
                        <a:pt x="39191" y="921"/>
                        <a:pt x="39651" y="1088"/>
                        <a:pt x="40090" y="1151"/>
                      </a:cubicBezTo>
                      <a:cubicBezTo>
                        <a:pt x="40467" y="1235"/>
                        <a:pt x="40844" y="1151"/>
                        <a:pt x="41157" y="921"/>
                      </a:cubicBezTo>
                      <a:cubicBezTo>
                        <a:pt x="41576" y="900"/>
                        <a:pt x="41994" y="921"/>
                        <a:pt x="42413" y="1025"/>
                      </a:cubicBezTo>
                      <a:cubicBezTo>
                        <a:pt x="42476" y="1235"/>
                        <a:pt x="42580" y="1339"/>
                        <a:pt x="42748" y="1109"/>
                      </a:cubicBezTo>
                      <a:cubicBezTo>
                        <a:pt x="43166" y="1067"/>
                        <a:pt x="43585" y="1088"/>
                        <a:pt x="44003" y="1172"/>
                      </a:cubicBezTo>
                      <a:cubicBezTo>
                        <a:pt x="44066" y="1402"/>
                        <a:pt x="44170" y="1528"/>
                        <a:pt x="44359" y="1256"/>
                      </a:cubicBezTo>
                      <a:lnTo>
                        <a:pt x="45405" y="1318"/>
                      </a:lnTo>
                      <a:cubicBezTo>
                        <a:pt x="45426" y="1423"/>
                        <a:pt x="45468" y="1569"/>
                        <a:pt x="45593" y="1590"/>
                      </a:cubicBezTo>
                      <a:cubicBezTo>
                        <a:pt x="46137" y="1695"/>
                        <a:pt x="46409" y="2113"/>
                        <a:pt x="46744" y="2469"/>
                      </a:cubicBezTo>
                      <a:cubicBezTo>
                        <a:pt x="46890" y="2616"/>
                        <a:pt x="46890" y="2699"/>
                        <a:pt x="46807" y="2909"/>
                      </a:cubicBezTo>
                      <a:cubicBezTo>
                        <a:pt x="46660" y="3369"/>
                        <a:pt x="46263" y="3704"/>
                        <a:pt x="46137" y="4164"/>
                      </a:cubicBezTo>
                      <a:cubicBezTo>
                        <a:pt x="46074" y="4394"/>
                        <a:pt x="46116" y="4666"/>
                        <a:pt x="45823" y="4750"/>
                      </a:cubicBezTo>
                      <a:cubicBezTo>
                        <a:pt x="45551" y="4813"/>
                        <a:pt x="45426" y="4541"/>
                        <a:pt x="45258" y="4394"/>
                      </a:cubicBezTo>
                      <a:cubicBezTo>
                        <a:pt x="45175" y="4310"/>
                        <a:pt x="45133" y="4206"/>
                        <a:pt x="45049" y="4143"/>
                      </a:cubicBezTo>
                      <a:cubicBezTo>
                        <a:pt x="44840" y="3892"/>
                        <a:pt x="44610" y="3892"/>
                        <a:pt x="44547" y="4227"/>
                      </a:cubicBezTo>
                      <a:cubicBezTo>
                        <a:pt x="44484" y="4603"/>
                        <a:pt x="44296" y="4520"/>
                        <a:pt x="44003" y="4541"/>
                      </a:cubicBezTo>
                      <a:cubicBezTo>
                        <a:pt x="43313" y="4582"/>
                        <a:pt x="42622" y="4771"/>
                        <a:pt x="41911" y="4541"/>
                      </a:cubicBezTo>
                      <a:cubicBezTo>
                        <a:pt x="41785" y="4499"/>
                        <a:pt x="41680" y="4582"/>
                        <a:pt x="41597" y="4645"/>
                      </a:cubicBezTo>
                      <a:cubicBezTo>
                        <a:pt x="41325" y="4834"/>
                        <a:pt x="41011" y="4917"/>
                        <a:pt x="40697" y="4875"/>
                      </a:cubicBezTo>
                      <a:cubicBezTo>
                        <a:pt x="40488" y="4854"/>
                        <a:pt x="40446" y="5022"/>
                        <a:pt x="40425" y="5168"/>
                      </a:cubicBezTo>
                      <a:cubicBezTo>
                        <a:pt x="37831" y="5252"/>
                        <a:pt x="35236" y="5168"/>
                        <a:pt x="32662" y="4896"/>
                      </a:cubicBezTo>
                      <a:cubicBezTo>
                        <a:pt x="31951" y="4813"/>
                        <a:pt x="31240" y="4813"/>
                        <a:pt x="30528" y="4896"/>
                      </a:cubicBezTo>
                      <a:cubicBezTo>
                        <a:pt x="29712" y="5022"/>
                        <a:pt x="28875" y="5022"/>
                        <a:pt x="28059" y="4896"/>
                      </a:cubicBezTo>
                      <a:cubicBezTo>
                        <a:pt x="27473" y="4792"/>
                        <a:pt x="26888" y="4813"/>
                        <a:pt x="26302" y="4938"/>
                      </a:cubicBezTo>
                      <a:cubicBezTo>
                        <a:pt x="25130" y="5273"/>
                        <a:pt x="23895" y="5106"/>
                        <a:pt x="22703" y="5168"/>
                      </a:cubicBezTo>
                      <a:cubicBezTo>
                        <a:pt x="21343" y="5252"/>
                        <a:pt x="20004" y="5357"/>
                        <a:pt x="18644" y="5440"/>
                      </a:cubicBezTo>
                      <a:cubicBezTo>
                        <a:pt x="18413" y="5461"/>
                        <a:pt x="18183" y="5482"/>
                        <a:pt x="17953" y="5482"/>
                      </a:cubicBezTo>
                      <a:cubicBezTo>
                        <a:pt x="16405" y="5378"/>
                        <a:pt x="14898" y="5670"/>
                        <a:pt x="13371" y="5775"/>
                      </a:cubicBezTo>
                      <a:cubicBezTo>
                        <a:pt x="13141" y="5796"/>
                        <a:pt x="12911" y="5838"/>
                        <a:pt x="12659" y="5838"/>
                      </a:cubicBezTo>
                      <a:cubicBezTo>
                        <a:pt x="11090" y="5838"/>
                        <a:pt x="9563" y="5838"/>
                        <a:pt x="7993" y="5963"/>
                      </a:cubicBezTo>
                      <a:cubicBezTo>
                        <a:pt x="6236" y="6110"/>
                        <a:pt x="4478" y="6026"/>
                        <a:pt x="2700" y="6047"/>
                      </a:cubicBezTo>
                      <a:cubicBezTo>
                        <a:pt x="2051" y="6026"/>
                        <a:pt x="1403" y="6110"/>
                        <a:pt x="775" y="6256"/>
                      </a:cubicBezTo>
                      <a:cubicBezTo>
                        <a:pt x="503" y="6319"/>
                        <a:pt x="189" y="6235"/>
                        <a:pt x="1" y="6026"/>
                      </a:cubicBezTo>
                      <a:cubicBezTo>
                        <a:pt x="252" y="5754"/>
                        <a:pt x="482" y="5440"/>
                        <a:pt x="921" y="5838"/>
                      </a:cubicBezTo>
                      <a:cubicBezTo>
                        <a:pt x="1068" y="5963"/>
                        <a:pt x="1382" y="5901"/>
                        <a:pt x="1591" y="5754"/>
                      </a:cubicBezTo>
                      <a:cubicBezTo>
                        <a:pt x="1800" y="5629"/>
                        <a:pt x="1988" y="5503"/>
                        <a:pt x="2198" y="5398"/>
                      </a:cubicBezTo>
                      <a:cubicBezTo>
                        <a:pt x="2742" y="5126"/>
                        <a:pt x="2763" y="5147"/>
                        <a:pt x="2553" y="4562"/>
                      </a:cubicBezTo>
                      <a:cubicBezTo>
                        <a:pt x="2511" y="4457"/>
                        <a:pt x="2449" y="4331"/>
                        <a:pt x="2553" y="4248"/>
                      </a:cubicBezTo>
                      <a:cubicBezTo>
                        <a:pt x="2742" y="4101"/>
                        <a:pt x="2804" y="4290"/>
                        <a:pt x="2909" y="4373"/>
                      </a:cubicBezTo>
                      <a:cubicBezTo>
                        <a:pt x="3202" y="4582"/>
                        <a:pt x="3265" y="4959"/>
                        <a:pt x="3600" y="5168"/>
                      </a:cubicBezTo>
                      <a:cubicBezTo>
                        <a:pt x="4164" y="5482"/>
                        <a:pt x="4374" y="5419"/>
                        <a:pt x="4604" y="4813"/>
                      </a:cubicBezTo>
                      <a:cubicBezTo>
                        <a:pt x="4708" y="4436"/>
                        <a:pt x="5169" y="4331"/>
                        <a:pt x="5420" y="4603"/>
                      </a:cubicBezTo>
                      <a:cubicBezTo>
                        <a:pt x="5524" y="4729"/>
                        <a:pt x="5566" y="4917"/>
                        <a:pt x="5734" y="5022"/>
                      </a:cubicBezTo>
                      <a:cubicBezTo>
                        <a:pt x="6173" y="5378"/>
                        <a:pt x="6194" y="5378"/>
                        <a:pt x="6550" y="4917"/>
                      </a:cubicBezTo>
                      <a:cubicBezTo>
                        <a:pt x="6613" y="4813"/>
                        <a:pt x="6675" y="4708"/>
                        <a:pt x="6738" y="4624"/>
                      </a:cubicBezTo>
                      <a:cubicBezTo>
                        <a:pt x="7177" y="4038"/>
                        <a:pt x="7177" y="4038"/>
                        <a:pt x="7177" y="3432"/>
                      </a:cubicBezTo>
                      <a:cubicBezTo>
                        <a:pt x="7721" y="3745"/>
                        <a:pt x="8098" y="3369"/>
                        <a:pt x="8537" y="3034"/>
                      </a:cubicBezTo>
                      <a:cubicBezTo>
                        <a:pt x="8789" y="3557"/>
                        <a:pt x="9082" y="3934"/>
                        <a:pt x="9709" y="3662"/>
                      </a:cubicBezTo>
                      <a:cubicBezTo>
                        <a:pt x="9877" y="3578"/>
                        <a:pt x="9960" y="3850"/>
                        <a:pt x="10044" y="3997"/>
                      </a:cubicBezTo>
                      <a:cubicBezTo>
                        <a:pt x="10442" y="4562"/>
                        <a:pt x="10483" y="4562"/>
                        <a:pt x="10965" y="4143"/>
                      </a:cubicBezTo>
                      <a:cubicBezTo>
                        <a:pt x="11509" y="3766"/>
                        <a:pt x="12220" y="3641"/>
                        <a:pt x="12869" y="3850"/>
                      </a:cubicBezTo>
                      <a:cubicBezTo>
                        <a:pt x="13224" y="3976"/>
                        <a:pt x="13601" y="4059"/>
                        <a:pt x="13978" y="4080"/>
                      </a:cubicBezTo>
                      <a:cubicBezTo>
                        <a:pt x="14710" y="4164"/>
                        <a:pt x="14794" y="4017"/>
                        <a:pt x="14982" y="3306"/>
                      </a:cubicBezTo>
                      <a:cubicBezTo>
                        <a:pt x="15087" y="2804"/>
                        <a:pt x="14731" y="2699"/>
                        <a:pt x="14459" y="2511"/>
                      </a:cubicBezTo>
                      <a:cubicBezTo>
                        <a:pt x="14166" y="2344"/>
                        <a:pt x="13873" y="2365"/>
                        <a:pt x="13999" y="1737"/>
                      </a:cubicBezTo>
                      <a:cubicBezTo>
                        <a:pt x="13978" y="1465"/>
                        <a:pt x="13873" y="1569"/>
                        <a:pt x="13852" y="1800"/>
                      </a:cubicBezTo>
                      <a:cubicBezTo>
                        <a:pt x="13852" y="1862"/>
                        <a:pt x="13747" y="1988"/>
                        <a:pt x="13936" y="1988"/>
                      </a:cubicBezTo>
                      <a:cubicBezTo>
                        <a:pt x="14103" y="1967"/>
                        <a:pt x="14291" y="1988"/>
                        <a:pt x="14333" y="1737"/>
                      </a:cubicBezTo>
                      <a:cubicBezTo>
                        <a:pt x="14354" y="1611"/>
                        <a:pt x="14312" y="1507"/>
                        <a:pt x="14019" y="1716"/>
                      </a:cubicBezTo>
                      <a:close/>
                      <a:moveTo>
                        <a:pt x="16509" y="1318"/>
                      </a:moveTo>
                      <a:cubicBezTo>
                        <a:pt x="16488" y="984"/>
                        <a:pt x="16363" y="732"/>
                        <a:pt x="16091" y="753"/>
                      </a:cubicBezTo>
                      <a:cubicBezTo>
                        <a:pt x="15735" y="795"/>
                        <a:pt x="15547" y="1172"/>
                        <a:pt x="15359" y="1423"/>
                      </a:cubicBezTo>
                      <a:cubicBezTo>
                        <a:pt x="15254" y="1590"/>
                        <a:pt x="15400" y="1988"/>
                        <a:pt x="15568" y="2218"/>
                      </a:cubicBezTo>
                      <a:cubicBezTo>
                        <a:pt x="15631" y="2260"/>
                        <a:pt x="15714" y="2260"/>
                        <a:pt x="15798" y="2239"/>
                      </a:cubicBezTo>
                      <a:cubicBezTo>
                        <a:pt x="16007" y="1883"/>
                        <a:pt x="16468" y="1716"/>
                        <a:pt x="16509" y="1318"/>
                      </a:cubicBezTo>
                      <a:close/>
                      <a:moveTo>
                        <a:pt x="43898" y="2176"/>
                      </a:moveTo>
                      <a:cubicBezTo>
                        <a:pt x="43857" y="2197"/>
                        <a:pt x="43773" y="2218"/>
                        <a:pt x="43752" y="2239"/>
                      </a:cubicBezTo>
                      <a:cubicBezTo>
                        <a:pt x="43689" y="2532"/>
                        <a:pt x="43752" y="2825"/>
                        <a:pt x="43919" y="3076"/>
                      </a:cubicBezTo>
                      <a:cubicBezTo>
                        <a:pt x="44045" y="3327"/>
                        <a:pt x="44338" y="3432"/>
                        <a:pt x="44610" y="3327"/>
                      </a:cubicBezTo>
                      <a:cubicBezTo>
                        <a:pt x="44777" y="3264"/>
                        <a:pt x="45049" y="3222"/>
                        <a:pt x="44986" y="2950"/>
                      </a:cubicBezTo>
                      <a:cubicBezTo>
                        <a:pt x="44945" y="2720"/>
                        <a:pt x="44840" y="2469"/>
                        <a:pt x="44505" y="2616"/>
                      </a:cubicBezTo>
                      <a:cubicBezTo>
                        <a:pt x="44170" y="2762"/>
                        <a:pt x="44108" y="2595"/>
                        <a:pt x="44108" y="2302"/>
                      </a:cubicBezTo>
                      <a:cubicBezTo>
                        <a:pt x="44108" y="2197"/>
                        <a:pt x="44003" y="2155"/>
                        <a:pt x="43898" y="2176"/>
                      </a:cubicBezTo>
                      <a:close/>
                      <a:moveTo>
                        <a:pt x="41911" y="2783"/>
                      </a:moveTo>
                      <a:cubicBezTo>
                        <a:pt x="41932" y="2741"/>
                        <a:pt x="41994" y="2678"/>
                        <a:pt x="41973" y="2637"/>
                      </a:cubicBezTo>
                      <a:cubicBezTo>
                        <a:pt x="41953" y="2616"/>
                        <a:pt x="41890" y="2595"/>
                        <a:pt x="41827" y="2574"/>
                      </a:cubicBezTo>
                      <a:cubicBezTo>
                        <a:pt x="41806" y="2616"/>
                        <a:pt x="41764" y="2678"/>
                        <a:pt x="41785" y="2720"/>
                      </a:cubicBezTo>
                      <a:cubicBezTo>
                        <a:pt x="41785" y="2762"/>
                        <a:pt x="41869" y="2762"/>
                        <a:pt x="41911" y="2783"/>
                      </a:cubicBezTo>
                      <a:close/>
                      <a:moveTo>
                        <a:pt x="9312" y="4854"/>
                      </a:moveTo>
                      <a:cubicBezTo>
                        <a:pt x="9354" y="4875"/>
                        <a:pt x="9416" y="4917"/>
                        <a:pt x="9458" y="4917"/>
                      </a:cubicBezTo>
                      <a:cubicBezTo>
                        <a:pt x="9479" y="4896"/>
                        <a:pt x="9500" y="4813"/>
                        <a:pt x="9521" y="4771"/>
                      </a:cubicBezTo>
                      <a:cubicBezTo>
                        <a:pt x="9458" y="4750"/>
                        <a:pt x="9416" y="4708"/>
                        <a:pt x="9374" y="4708"/>
                      </a:cubicBezTo>
                      <a:cubicBezTo>
                        <a:pt x="9333" y="4729"/>
                        <a:pt x="9333" y="4792"/>
                        <a:pt x="9312" y="4854"/>
                      </a:cubicBezTo>
                      <a:close/>
                      <a:moveTo>
                        <a:pt x="16070" y="3327"/>
                      </a:moveTo>
                      <a:lnTo>
                        <a:pt x="15924" y="3264"/>
                      </a:lnTo>
                      <a:cubicBezTo>
                        <a:pt x="15903" y="3327"/>
                        <a:pt x="15861" y="3369"/>
                        <a:pt x="15882" y="3411"/>
                      </a:cubicBezTo>
                      <a:cubicBezTo>
                        <a:pt x="15882" y="3453"/>
                        <a:pt x="15965" y="3453"/>
                        <a:pt x="16007" y="3473"/>
                      </a:cubicBezTo>
                      <a:close/>
                      <a:moveTo>
                        <a:pt x="42685" y="3327"/>
                      </a:moveTo>
                      <a:cubicBezTo>
                        <a:pt x="42643" y="3306"/>
                        <a:pt x="42580" y="3264"/>
                        <a:pt x="42538" y="3285"/>
                      </a:cubicBezTo>
                      <a:cubicBezTo>
                        <a:pt x="42517" y="3285"/>
                        <a:pt x="42497" y="3369"/>
                        <a:pt x="42476" y="3411"/>
                      </a:cubicBezTo>
                      <a:cubicBezTo>
                        <a:pt x="42538" y="3432"/>
                        <a:pt x="42580" y="3494"/>
                        <a:pt x="42622" y="3473"/>
                      </a:cubicBezTo>
                      <a:cubicBezTo>
                        <a:pt x="42664" y="3473"/>
                        <a:pt x="42685" y="3390"/>
                        <a:pt x="42706" y="3327"/>
                      </a:cubicBezTo>
                      <a:close/>
                    </a:path>
                  </a:pathLst>
                </a:custGeom>
                <a:solidFill>
                  <a:srgbClr val="FF7884">
                    <a:alpha val="33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>
                    <a:solidFill>
                      <a:srgbClr val="4B4D4B"/>
                    </a:solidFill>
                    <a:latin typeface="思源宋体 CN Heavy" panose="02020900000000000000" charset="-122"/>
                    <a:ea typeface="思源宋体 CN Heavy" panose="02020900000000000000" charset="-122"/>
                  </a:endParaRPr>
                </a:p>
              </p:txBody>
            </p:sp>
            <p:sp>
              <p:nvSpPr>
                <p:cNvPr id="7259" name="Google Shape;7259;p43"/>
                <p:cNvSpPr/>
                <p:nvPr/>
              </p:nvSpPr>
              <p:spPr>
                <a:xfrm>
                  <a:off x="5713850" y="4108125"/>
                  <a:ext cx="572275" cy="107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91" h="4290" extrusionOk="0">
                      <a:moveTo>
                        <a:pt x="0" y="3913"/>
                      </a:moveTo>
                      <a:cubicBezTo>
                        <a:pt x="21" y="3746"/>
                        <a:pt x="63" y="3600"/>
                        <a:pt x="272" y="3620"/>
                      </a:cubicBezTo>
                      <a:cubicBezTo>
                        <a:pt x="586" y="3662"/>
                        <a:pt x="921" y="3579"/>
                        <a:pt x="1172" y="3390"/>
                      </a:cubicBezTo>
                      <a:cubicBezTo>
                        <a:pt x="1276" y="3328"/>
                        <a:pt x="1381" y="3244"/>
                        <a:pt x="1486" y="3286"/>
                      </a:cubicBezTo>
                      <a:cubicBezTo>
                        <a:pt x="2197" y="3495"/>
                        <a:pt x="2887" y="3328"/>
                        <a:pt x="3578" y="3286"/>
                      </a:cubicBezTo>
                      <a:cubicBezTo>
                        <a:pt x="3871" y="3244"/>
                        <a:pt x="4059" y="3348"/>
                        <a:pt x="4122" y="2972"/>
                      </a:cubicBezTo>
                      <a:cubicBezTo>
                        <a:pt x="4185" y="2637"/>
                        <a:pt x="4415" y="2637"/>
                        <a:pt x="4624" y="2867"/>
                      </a:cubicBezTo>
                      <a:cubicBezTo>
                        <a:pt x="4708" y="2951"/>
                        <a:pt x="4771" y="3076"/>
                        <a:pt x="4854" y="3139"/>
                      </a:cubicBezTo>
                      <a:cubicBezTo>
                        <a:pt x="5001" y="3286"/>
                        <a:pt x="5147" y="3558"/>
                        <a:pt x="5419" y="3474"/>
                      </a:cubicBezTo>
                      <a:cubicBezTo>
                        <a:pt x="5691" y="3411"/>
                        <a:pt x="5649" y="3139"/>
                        <a:pt x="5712" y="2909"/>
                      </a:cubicBezTo>
                      <a:cubicBezTo>
                        <a:pt x="5838" y="2449"/>
                        <a:pt x="6235" y="2114"/>
                        <a:pt x="6403" y="1633"/>
                      </a:cubicBezTo>
                      <a:cubicBezTo>
                        <a:pt x="6465" y="1444"/>
                        <a:pt x="6465" y="1361"/>
                        <a:pt x="6340" y="1214"/>
                      </a:cubicBezTo>
                      <a:cubicBezTo>
                        <a:pt x="5984" y="838"/>
                        <a:pt x="5712" y="419"/>
                        <a:pt x="5168" y="335"/>
                      </a:cubicBezTo>
                      <a:cubicBezTo>
                        <a:pt x="5043" y="315"/>
                        <a:pt x="5022" y="168"/>
                        <a:pt x="5001" y="43"/>
                      </a:cubicBezTo>
                      <a:cubicBezTo>
                        <a:pt x="6800" y="1"/>
                        <a:pt x="8579" y="231"/>
                        <a:pt x="10378" y="315"/>
                      </a:cubicBezTo>
                      <a:cubicBezTo>
                        <a:pt x="10880" y="335"/>
                        <a:pt x="11382" y="335"/>
                        <a:pt x="11864" y="377"/>
                      </a:cubicBezTo>
                      <a:cubicBezTo>
                        <a:pt x="14584" y="545"/>
                        <a:pt x="17283" y="649"/>
                        <a:pt x="19940" y="1235"/>
                      </a:cubicBezTo>
                      <a:cubicBezTo>
                        <a:pt x="20463" y="1340"/>
                        <a:pt x="20986" y="1361"/>
                        <a:pt x="21509" y="1423"/>
                      </a:cubicBezTo>
                      <a:cubicBezTo>
                        <a:pt x="21656" y="1444"/>
                        <a:pt x="21802" y="1486"/>
                        <a:pt x="21928" y="1528"/>
                      </a:cubicBezTo>
                      <a:cubicBezTo>
                        <a:pt x="22346" y="1675"/>
                        <a:pt x="22890" y="2239"/>
                        <a:pt x="22870" y="2491"/>
                      </a:cubicBezTo>
                      <a:cubicBezTo>
                        <a:pt x="22870" y="2825"/>
                        <a:pt x="22200" y="3600"/>
                        <a:pt x="21865" y="3746"/>
                      </a:cubicBezTo>
                      <a:cubicBezTo>
                        <a:pt x="21321" y="3976"/>
                        <a:pt x="20735" y="3851"/>
                        <a:pt x="20212" y="3767"/>
                      </a:cubicBezTo>
                      <a:cubicBezTo>
                        <a:pt x="18664" y="3537"/>
                        <a:pt x="17116" y="3600"/>
                        <a:pt x="15567" y="3369"/>
                      </a:cubicBezTo>
                      <a:cubicBezTo>
                        <a:pt x="15274" y="3369"/>
                        <a:pt x="14981" y="3390"/>
                        <a:pt x="14688" y="3453"/>
                      </a:cubicBezTo>
                      <a:cubicBezTo>
                        <a:pt x="13035" y="3453"/>
                        <a:pt x="11445" y="3976"/>
                        <a:pt x="9771" y="3892"/>
                      </a:cubicBezTo>
                      <a:cubicBezTo>
                        <a:pt x="9123" y="3913"/>
                        <a:pt x="8474" y="3872"/>
                        <a:pt x="7846" y="3746"/>
                      </a:cubicBezTo>
                      <a:cubicBezTo>
                        <a:pt x="7574" y="3704"/>
                        <a:pt x="7302" y="3725"/>
                        <a:pt x="7051" y="3809"/>
                      </a:cubicBezTo>
                      <a:cubicBezTo>
                        <a:pt x="5398" y="4290"/>
                        <a:pt x="3724" y="4018"/>
                        <a:pt x="2051" y="3976"/>
                      </a:cubicBezTo>
                      <a:cubicBezTo>
                        <a:pt x="1360" y="3997"/>
                        <a:pt x="690" y="3976"/>
                        <a:pt x="0" y="3913"/>
                      </a:cubicBezTo>
                      <a:close/>
                    </a:path>
                  </a:pathLst>
                </a:custGeom>
                <a:solidFill>
                  <a:srgbClr val="FF7884">
                    <a:alpha val="33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>
                    <a:solidFill>
                      <a:srgbClr val="4B4D4B"/>
                    </a:solidFill>
                    <a:latin typeface="思源宋体 CN Heavy" panose="02020900000000000000" charset="-122"/>
                    <a:ea typeface="思源宋体 CN Heavy" panose="02020900000000000000" charset="-122"/>
                  </a:endParaRPr>
                </a:p>
              </p:txBody>
            </p:sp>
            <p:sp>
              <p:nvSpPr>
                <p:cNvPr id="7260" name="Google Shape;7260;p43"/>
                <p:cNvSpPr/>
                <p:nvPr/>
              </p:nvSpPr>
              <p:spPr>
                <a:xfrm>
                  <a:off x="4481425" y="4181875"/>
                  <a:ext cx="142325" cy="46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93" h="1864" extrusionOk="0">
                      <a:moveTo>
                        <a:pt x="1" y="1633"/>
                      </a:moveTo>
                      <a:cubicBezTo>
                        <a:pt x="43" y="1549"/>
                        <a:pt x="64" y="1424"/>
                        <a:pt x="106" y="1403"/>
                      </a:cubicBezTo>
                      <a:cubicBezTo>
                        <a:pt x="733" y="1131"/>
                        <a:pt x="1215" y="775"/>
                        <a:pt x="1131" y="1"/>
                      </a:cubicBezTo>
                      <a:cubicBezTo>
                        <a:pt x="1487" y="43"/>
                        <a:pt x="1466" y="315"/>
                        <a:pt x="1507" y="482"/>
                      </a:cubicBezTo>
                      <a:cubicBezTo>
                        <a:pt x="1633" y="838"/>
                        <a:pt x="1779" y="1089"/>
                        <a:pt x="2198" y="859"/>
                      </a:cubicBezTo>
                      <a:cubicBezTo>
                        <a:pt x="2344" y="817"/>
                        <a:pt x="2512" y="838"/>
                        <a:pt x="2616" y="963"/>
                      </a:cubicBezTo>
                      <a:cubicBezTo>
                        <a:pt x="3077" y="1403"/>
                        <a:pt x="3725" y="1277"/>
                        <a:pt x="4248" y="1466"/>
                      </a:cubicBezTo>
                      <a:cubicBezTo>
                        <a:pt x="4541" y="1570"/>
                        <a:pt x="4751" y="1382"/>
                        <a:pt x="4981" y="1256"/>
                      </a:cubicBezTo>
                      <a:cubicBezTo>
                        <a:pt x="5441" y="1026"/>
                        <a:pt x="5546" y="1110"/>
                        <a:pt x="5692" y="1738"/>
                      </a:cubicBezTo>
                      <a:cubicBezTo>
                        <a:pt x="5462" y="1842"/>
                        <a:pt x="5232" y="1863"/>
                        <a:pt x="5002" y="1821"/>
                      </a:cubicBezTo>
                      <a:cubicBezTo>
                        <a:pt x="3328" y="1549"/>
                        <a:pt x="1654" y="1738"/>
                        <a:pt x="1" y="1633"/>
                      </a:cubicBezTo>
                      <a:close/>
                    </a:path>
                  </a:pathLst>
                </a:custGeom>
                <a:solidFill>
                  <a:srgbClr val="FF7884">
                    <a:alpha val="33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>
                    <a:solidFill>
                      <a:srgbClr val="4B4D4B"/>
                    </a:solidFill>
                    <a:latin typeface="思源宋体 CN Heavy" panose="02020900000000000000" charset="-122"/>
                    <a:ea typeface="思源宋体 CN Heavy" panose="02020900000000000000" charset="-122"/>
                  </a:endParaRPr>
                </a:p>
              </p:txBody>
            </p:sp>
            <p:sp>
              <p:nvSpPr>
                <p:cNvPr id="7261" name="Google Shape;7261;p43"/>
                <p:cNvSpPr/>
                <p:nvPr/>
              </p:nvSpPr>
              <p:spPr>
                <a:xfrm>
                  <a:off x="4339675" y="4191825"/>
                  <a:ext cx="84250" cy="31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70" h="1256" extrusionOk="0">
                      <a:moveTo>
                        <a:pt x="1" y="712"/>
                      </a:moveTo>
                      <a:cubicBezTo>
                        <a:pt x="168" y="544"/>
                        <a:pt x="315" y="356"/>
                        <a:pt x="482" y="189"/>
                      </a:cubicBezTo>
                      <a:cubicBezTo>
                        <a:pt x="628" y="21"/>
                        <a:pt x="879" y="0"/>
                        <a:pt x="1047" y="126"/>
                      </a:cubicBezTo>
                      <a:cubicBezTo>
                        <a:pt x="1716" y="607"/>
                        <a:pt x="2491" y="921"/>
                        <a:pt x="3307" y="1068"/>
                      </a:cubicBezTo>
                      <a:cubicBezTo>
                        <a:pt x="3328" y="1068"/>
                        <a:pt x="3348" y="1172"/>
                        <a:pt x="3369" y="1235"/>
                      </a:cubicBezTo>
                      <a:cubicBezTo>
                        <a:pt x="2888" y="1256"/>
                        <a:pt x="2428" y="1193"/>
                        <a:pt x="1988" y="1026"/>
                      </a:cubicBezTo>
                      <a:cubicBezTo>
                        <a:pt x="1340" y="837"/>
                        <a:pt x="670" y="712"/>
                        <a:pt x="1" y="712"/>
                      </a:cubicBezTo>
                      <a:close/>
                    </a:path>
                  </a:pathLst>
                </a:custGeom>
                <a:solidFill>
                  <a:srgbClr val="FF7884">
                    <a:alpha val="33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>
                    <a:solidFill>
                      <a:srgbClr val="4B4D4B"/>
                    </a:solidFill>
                    <a:latin typeface="思源宋体 CN Heavy" panose="02020900000000000000" charset="-122"/>
                    <a:ea typeface="思源宋体 CN Heavy" panose="02020900000000000000" charset="-122"/>
                  </a:endParaRPr>
                </a:p>
              </p:txBody>
            </p:sp>
            <p:sp>
              <p:nvSpPr>
                <p:cNvPr id="7262" name="Google Shape;7262;p43"/>
                <p:cNvSpPr/>
                <p:nvPr/>
              </p:nvSpPr>
              <p:spPr>
                <a:xfrm>
                  <a:off x="5399450" y="4080400"/>
                  <a:ext cx="70650" cy="23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6" h="943" extrusionOk="0">
                      <a:moveTo>
                        <a:pt x="2826" y="315"/>
                      </a:moveTo>
                      <a:cubicBezTo>
                        <a:pt x="2491" y="754"/>
                        <a:pt x="1926" y="942"/>
                        <a:pt x="1403" y="775"/>
                      </a:cubicBezTo>
                      <a:cubicBezTo>
                        <a:pt x="1089" y="670"/>
                        <a:pt x="775" y="607"/>
                        <a:pt x="461" y="587"/>
                      </a:cubicBezTo>
                      <a:cubicBezTo>
                        <a:pt x="210" y="587"/>
                        <a:pt x="1" y="377"/>
                        <a:pt x="1" y="126"/>
                      </a:cubicBezTo>
                      <a:cubicBezTo>
                        <a:pt x="942" y="1"/>
                        <a:pt x="1884" y="294"/>
                        <a:pt x="2826" y="315"/>
                      </a:cubicBezTo>
                      <a:close/>
                    </a:path>
                  </a:pathLst>
                </a:custGeom>
                <a:solidFill>
                  <a:srgbClr val="FF7884">
                    <a:alpha val="33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>
                    <a:solidFill>
                      <a:srgbClr val="4B4D4B"/>
                    </a:solidFill>
                    <a:latin typeface="思源宋体 CN Heavy" panose="02020900000000000000" charset="-122"/>
                    <a:ea typeface="思源宋体 CN Heavy" panose="02020900000000000000" charset="-122"/>
                  </a:endParaRPr>
                </a:p>
              </p:txBody>
            </p:sp>
            <p:sp>
              <p:nvSpPr>
                <p:cNvPr id="7263" name="Google Shape;7263;p43"/>
                <p:cNvSpPr/>
                <p:nvPr/>
              </p:nvSpPr>
              <p:spPr>
                <a:xfrm>
                  <a:off x="5661000" y="4092950"/>
                  <a:ext cx="70650" cy="14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6" h="587" extrusionOk="0">
                      <a:moveTo>
                        <a:pt x="2825" y="294"/>
                      </a:moveTo>
                      <a:cubicBezTo>
                        <a:pt x="2512" y="503"/>
                        <a:pt x="2135" y="587"/>
                        <a:pt x="1758" y="503"/>
                      </a:cubicBezTo>
                      <a:cubicBezTo>
                        <a:pt x="1319" y="440"/>
                        <a:pt x="859" y="273"/>
                        <a:pt x="377" y="398"/>
                      </a:cubicBezTo>
                      <a:cubicBezTo>
                        <a:pt x="147" y="440"/>
                        <a:pt x="43" y="210"/>
                        <a:pt x="1" y="1"/>
                      </a:cubicBezTo>
                      <a:cubicBezTo>
                        <a:pt x="942" y="85"/>
                        <a:pt x="1905" y="43"/>
                        <a:pt x="2825" y="294"/>
                      </a:cubicBezTo>
                      <a:close/>
                    </a:path>
                  </a:pathLst>
                </a:custGeom>
                <a:solidFill>
                  <a:srgbClr val="FF7884">
                    <a:alpha val="33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>
                    <a:solidFill>
                      <a:srgbClr val="4B4D4B"/>
                    </a:solidFill>
                    <a:latin typeface="思源宋体 CN Heavy" panose="02020900000000000000" charset="-122"/>
                    <a:ea typeface="思源宋体 CN Heavy" panose="02020900000000000000" charset="-122"/>
                  </a:endParaRPr>
                </a:p>
              </p:txBody>
            </p:sp>
            <p:sp>
              <p:nvSpPr>
                <p:cNvPr id="7264" name="Google Shape;7264;p43"/>
                <p:cNvSpPr/>
                <p:nvPr/>
              </p:nvSpPr>
              <p:spPr>
                <a:xfrm>
                  <a:off x="4834525" y="4073075"/>
                  <a:ext cx="28275" cy="43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1" h="1738" extrusionOk="0">
                      <a:moveTo>
                        <a:pt x="1130" y="356"/>
                      </a:moveTo>
                      <a:cubicBezTo>
                        <a:pt x="649" y="482"/>
                        <a:pt x="523" y="754"/>
                        <a:pt x="796" y="1172"/>
                      </a:cubicBezTo>
                      <a:cubicBezTo>
                        <a:pt x="879" y="1319"/>
                        <a:pt x="942" y="1445"/>
                        <a:pt x="796" y="1549"/>
                      </a:cubicBezTo>
                      <a:cubicBezTo>
                        <a:pt x="670" y="1696"/>
                        <a:pt x="503" y="1737"/>
                        <a:pt x="335" y="1696"/>
                      </a:cubicBezTo>
                      <a:cubicBezTo>
                        <a:pt x="189" y="1654"/>
                        <a:pt x="63" y="1507"/>
                        <a:pt x="126" y="1361"/>
                      </a:cubicBezTo>
                      <a:cubicBezTo>
                        <a:pt x="293" y="1005"/>
                        <a:pt x="0" y="691"/>
                        <a:pt x="63" y="356"/>
                      </a:cubicBezTo>
                      <a:cubicBezTo>
                        <a:pt x="231" y="356"/>
                        <a:pt x="377" y="294"/>
                        <a:pt x="419" y="105"/>
                      </a:cubicBezTo>
                      <a:cubicBezTo>
                        <a:pt x="649" y="1"/>
                        <a:pt x="879" y="126"/>
                        <a:pt x="1109" y="147"/>
                      </a:cubicBezTo>
                      <a:cubicBezTo>
                        <a:pt x="1130" y="210"/>
                        <a:pt x="1130" y="294"/>
                        <a:pt x="1130" y="356"/>
                      </a:cubicBezTo>
                      <a:close/>
                    </a:path>
                  </a:pathLst>
                </a:custGeom>
                <a:solidFill>
                  <a:srgbClr val="FF7884">
                    <a:alpha val="33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>
                    <a:solidFill>
                      <a:srgbClr val="4B4D4B"/>
                    </a:solidFill>
                    <a:latin typeface="思源宋体 CN Heavy" panose="02020900000000000000" charset="-122"/>
                    <a:ea typeface="思源宋体 CN Heavy" panose="02020900000000000000" charset="-122"/>
                  </a:endParaRPr>
                </a:p>
              </p:txBody>
            </p:sp>
            <p:sp>
              <p:nvSpPr>
                <p:cNvPr id="7265" name="Google Shape;7265;p43"/>
                <p:cNvSpPr/>
                <p:nvPr/>
              </p:nvSpPr>
              <p:spPr>
                <a:xfrm>
                  <a:off x="4920300" y="4077275"/>
                  <a:ext cx="30900" cy="34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6" h="1361" extrusionOk="0">
                      <a:moveTo>
                        <a:pt x="880" y="0"/>
                      </a:moveTo>
                      <a:cubicBezTo>
                        <a:pt x="942" y="126"/>
                        <a:pt x="1089" y="209"/>
                        <a:pt x="1235" y="188"/>
                      </a:cubicBezTo>
                      <a:cubicBezTo>
                        <a:pt x="1089" y="607"/>
                        <a:pt x="524" y="774"/>
                        <a:pt x="608" y="1360"/>
                      </a:cubicBezTo>
                      <a:cubicBezTo>
                        <a:pt x="378" y="963"/>
                        <a:pt x="315" y="523"/>
                        <a:pt x="1" y="188"/>
                      </a:cubicBezTo>
                      <a:lnTo>
                        <a:pt x="168" y="42"/>
                      </a:lnTo>
                      <a:close/>
                    </a:path>
                  </a:pathLst>
                </a:custGeom>
                <a:solidFill>
                  <a:srgbClr val="FF7884">
                    <a:alpha val="33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>
                    <a:solidFill>
                      <a:srgbClr val="4B4D4B"/>
                    </a:solidFill>
                    <a:latin typeface="思源宋体 CN Heavy" panose="02020900000000000000" charset="-122"/>
                    <a:ea typeface="思源宋体 CN Heavy" panose="02020900000000000000" charset="-122"/>
                  </a:endParaRPr>
                </a:p>
              </p:txBody>
            </p:sp>
            <p:sp>
              <p:nvSpPr>
                <p:cNvPr id="7266" name="Google Shape;7266;p43"/>
                <p:cNvSpPr/>
                <p:nvPr/>
              </p:nvSpPr>
              <p:spPr>
                <a:xfrm>
                  <a:off x="4068725" y="4198100"/>
                  <a:ext cx="40300" cy="14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12" h="566" extrusionOk="0">
                      <a:moveTo>
                        <a:pt x="0" y="356"/>
                      </a:moveTo>
                      <a:cubicBezTo>
                        <a:pt x="502" y="1"/>
                        <a:pt x="1172" y="63"/>
                        <a:pt x="1611" y="482"/>
                      </a:cubicBezTo>
                      <a:cubicBezTo>
                        <a:pt x="1067" y="565"/>
                        <a:pt x="523" y="524"/>
                        <a:pt x="0" y="356"/>
                      </a:cubicBezTo>
                      <a:close/>
                    </a:path>
                  </a:pathLst>
                </a:custGeom>
                <a:solidFill>
                  <a:srgbClr val="FF7884">
                    <a:alpha val="33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>
                    <a:solidFill>
                      <a:srgbClr val="4B4D4B"/>
                    </a:solidFill>
                    <a:latin typeface="思源宋体 CN Heavy" panose="02020900000000000000" charset="-122"/>
                    <a:ea typeface="思源宋体 CN Heavy" panose="02020900000000000000" charset="-122"/>
                  </a:endParaRPr>
                </a:p>
              </p:txBody>
            </p:sp>
            <p:sp>
              <p:nvSpPr>
                <p:cNvPr id="7267" name="Google Shape;7267;p43"/>
                <p:cNvSpPr/>
                <p:nvPr/>
              </p:nvSpPr>
              <p:spPr>
                <a:xfrm>
                  <a:off x="4304100" y="4198625"/>
                  <a:ext cx="22000" cy="16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0" h="670" extrusionOk="0">
                      <a:moveTo>
                        <a:pt x="1" y="440"/>
                      </a:moveTo>
                      <a:cubicBezTo>
                        <a:pt x="357" y="21"/>
                        <a:pt x="524" y="0"/>
                        <a:pt x="880" y="440"/>
                      </a:cubicBezTo>
                      <a:cubicBezTo>
                        <a:pt x="587" y="670"/>
                        <a:pt x="294" y="503"/>
                        <a:pt x="1" y="440"/>
                      </a:cubicBezTo>
                      <a:close/>
                    </a:path>
                  </a:pathLst>
                </a:custGeom>
                <a:solidFill>
                  <a:srgbClr val="FF7884">
                    <a:alpha val="33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>
                    <a:solidFill>
                      <a:srgbClr val="4B4D4B"/>
                    </a:solidFill>
                    <a:latin typeface="思源宋体 CN Heavy" panose="02020900000000000000" charset="-122"/>
                    <a:ea typeface="思源宋体 CN Heavy" panose="02020900000000000000" charset="-122"/>
                  </a:endParaRPr>
                </a:p>
              </p:txBody>
            </p:sp>
            <p:sp>
              <p:nvSpPr>
                <p:cNvPr id="7268" name="Google Shape;7268;p43"/>
                <p:cNvSpPr/>
                <p:nvPr/>
              </p:nvSpPr>
              <p:spPr>
                <a:xfrm>
                  <a:off x="4197925" y="4194450"/>
                  <a:ext cx="22000" cy="12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0" h="482" extrusionOk="0">
                      <a:moveTo>
                        <a:pt x="0" y="377"/>
                      </a:moveTo>
                      <a:cubicBezTo>
                        <a:pt x="398" y="0"/>
                        <a:pt x="565" y="21"/>
                        <a:pt x="879" y="439"/>
                      </a:cubicBezTo>
                      <a:cubicBezTo>
                        <a:pt x="586" y="481"/>
                        <a:pt x="272" y="460"/>
                        <a:pt x="0" y="377"/>
                      </a:cubicBezTo>
                      <a:close/>
                    </a:path>
                  </a:pathLst>
                </a:custGeom>
                <a:solidFill>
                  <a:srgbClr val="FF7884">
                    <a:alpha val="33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>
                    <a:solidFill>
                      <a:srgbClr val="4B4D4B"/>
                    </a:solidFill>
                    <a:latin typeface="思源宋体 CN Heavy" panose="02020900000000000000" charset="-122"/>
                    <a:ea typeface="思源宋体 CN Heavy" panose="02020900000000000000" charset="-122"/>
                  </a:endParaRPr>
                </a:p>
              </p:txBody>
            </p:sp>
            <p:sp>
              <p:nvSpPr>
                <p:cNvPr id="7269" name="Google Shape;7269;p43"/>
                <p:cNvSpPr/>
                <p:nvPr/>
              </p:nvSpPr>
              <p:spPr>
                <a:xfrm>
                  <a:off x="4126775" y="4200200"/>
                  <a:ext cx="13100" cy="10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4" h="419" extrusionOk="0">
                      <a:moveTo>
                        <a:pt x="1" y="314"/>
                      </a:moveTo>
                      <a:cubicBezTo>
                        <a:pt x="126" y="0"/>
                        <a:pt x="315" y="0"/>
                        <a:pt x="524" y="209"/>
                      </a:cubicBezTo>
                      <a:cubicBezTo>
                        <a:pt x="398" y="377"/>
                        <a:pt x="168" y="419"/>
                        <a:pt x="1" y="314"/>
                      </a:cubicBezTo>
                      <a:close/>
                    </a:path>
                  </a:pathLst>
                </a:custGeom>
                <a:solidFill>
                  <a:srgbClr val="FF7884">
                    <a:alpha val="33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>
                    <a:solidFill>
                      <a:srgbClr val="4B4D4B"/>
                    </a:solidFill>
                    <a:latin typeface="思源宋体 CN Heavy" panose="02020900000000000000" charset="-122"/>
                    <a:ea typeface="思源宋体 CN Heavy" panose="02020900000000000000" charset="-122"/>
                  </a:endParaRPr>
                </a:p>
              </p:txBody>
            </p:sp>
            <p:sp>
              <p:nvSpPr>
                <p:cNvPr id="7270" name="Google Shape;7270;p43"/>
                <p:cNvSpPr/>
                <p:nvPr/>
              </p:nvSpPr>
              <p:spPr>
                <a:xfrm>
                  <a:off x="4277425" y="4200200"/>
                  <a:ext cx="13100" cy="9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4" h="398" extrusionOk="0">
                      <a:moveTo>
                        <a:pt x="1" y="251"/>
                      </a:moveTo>
                      <a:cubicBezTo>
                        <a:pt x="231" y="0"/>
                        <a:pt x="398" y="0"/>
                        <a:pt x="524" y="335"/>
                      </a:cubicBezTo>
                      <a:cubicBezTo>
                        <a:pt x="356" y="398"/>
                        <a:pt x="147" y="377"/>
                        <a:pt x="1" y="251"/>
                      </a:cubicBezTo>
                      <a:close/>
                    </a:path>
                  </a:pathLst>
                </a:custGeom>
                <a:solidFill>
                  <a:srgbClr val="FF7884">
                    <a:alpha val="33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>
                    <a:solidFill>
                      <a:srgbClr val="4B4D4B"/>
                    </a:solidFill>
                    <a:latin typeface="思源宋体 CN Heavy" panose="02020900000000000000" charset="-122"/>
                    <a:ea typeface="思源宋体 CN Heavy" panose="02020900000000000000" charset="-122"/>
                  </a:endParaRPr>
                </a:p>
              </p:txBody>
            </p:sp>
            <p:sp>
              <p:nvSpPr>
                <p:cNvPr id="7271" name="Google Shape;7271;p43"/>
                <p:cNvSpPr/>
                <p:nvPr/>
              </p:nvSpPr>
              <p:spPr>
                <a:xfrm>
                  <a:off x="4459475" y="4212750"/>
                  <a:ext cx="13100" cy="11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4" h="440" extrusionOk="0">
                      <a:moveTo>
                        <a:pt x="0" y="398"/>
                      </a:moveTo>
                      <a:cubicBezTo>
                        <a:pt x="209" y="0"/>
                        <a:pt x="272" y="0"/>
                        <a:pt x="523" y="377"/>
                      </a:cubicBezTo>
                      <a:cubicBezTo>
                        <a:pt x="335" y="440"/>
                        <a:pt x="168" y="440"/>
                        <a:pt x="0" y="398"/>
                      </a:cubicBezTo>
                      <a:close/>
                    </a:path>
                  </a:pathLst>
                </a:custGeom>
                <a:solidFill>
                  <a:srgbClr val="FF7884">
                    <a:alpha val="33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>
                    <a:solidFill>
                      <a:srgbClr val="4B4D4B"/>
                    </a:solidFill>
                    <a:latin typeface="思源宋体 CN Heavy" panose="02020900000000000000" charset="-122"/>
                    <a:ea typeface="思源宋体 CN Heavy" panose="02020900000000000000" charset="-122"/>
                  </a:endParaRPr>
                </a:p>
              </p:txBody>
            </p:sp>
            <p:sp>
              <p:nvSpPr>
                <p:cNvPr id="7272" name="Google Shape;7272;p43"/>
                <p:cNvSpPr/>
                <p:nvPr/>
              </p:nvSpPr>
              <p:spPr>
                <a:xfrm>
                  <a:off x="5762475" y="4100800"/>
                  <a:ext cx="8925" cy="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7" h="378" extrusionOk="0">
                      <a:moveTo>
                        <a:pt x="357" y="168"/>
                      </a:moveTo>
                      <a:cubicBezTo>
                        <a:pt x="189" y="377"/>
                        <a:pt x="85" y="273"/>
                        <a:pt x="1" y="63"/>
                      </a:cubicBezTo>
                      <a:cubicBezTo>
                        <a:pt x="126" y="1"/>
                        <a:pt x="294" y="43"/>
                        <a:pt x="357" y="168"/>
                      </a:cubicBezTo>
                      <a:close/>
                    </a:path>
                  </a:pathLst>
                </a:custGeom>
                <a:solidFill>
                  <a:srgbClr val="FF7884">
                    <a:alpha val="33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>
                    <a:solidFill>
                      <a:srgbClr val="4B4D4B"/>
                    </a:solidFill>
                    <a:latin typeface="思源宋体 CN Heavy" panose="02020900000000000000" charset="-122"/>
                    <a:ea typeface="思源宋体 CN Heavy" panose="02020900000000000000" charset="-122"/>
                  </a:endParaRPr>
                </a:p>
              </p:txBody>
            </p:sp>
            <p:sp>
              <p:nvSpPr>
                <p:cNvPr id="7273" name="Google Shape;7273;p43"/>
                <p:cNvSpPr/>
                <p:nvPr/>
              </p:nvSpPr>
              <p:spPr>
                <a:xfrm>
                  <a:off x="5802775" y="4104475"/>
                  <a:ext cx="8900" cy="10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6" h="419" extrusionOk="0">
                      <a:moveTo>
                        <a:pt x="356" y="147"/>
                      </a:moveTo>
                      <a:cubicBezTo>
                        <a:pt x="167" y="419"/>
                        <a:pt x="63" y="293"/>
                        <a:pt x="0" y="42"/>
                      </a:cubicBezTo>
                      <a:cubicBezTo>
                        <a:pt x="126" y="0"/>
                        <a:pt x="272" y="42"/>
                        <a:pt x="356" y="147"/>
                      </a:cubicBezTo>
                      <a:close/>
                    </a:path>
                  </a:pathLst>
                </a:custGeom>
                <a:solidFill>
                  <a:srgbClr val="FF7884">
                    <a:alpha val="33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>
                    <a:solidFill>
                      <a:srgbClr val="4B4D4B"/>
                    </a:solidFill>
                    <a:latin typeface="思源宋体 CN Heavy" panose="02020900000000000000" charset="-122"/>
                    <a:ea typeface="思源宋体 CN Heavy" panose="02020900000000000000" charset="-122"/>
                  </a:endParaRPr>
                </a:p>
              </p:txBody>
            </p:sp>
            <p:sp>
              <p:nvSpPr>
                <p:cNvPr id="7274" name="Google Shape;7274;p43"/>
                <p:cNvSpPr/>
                <p:nvPr/>
              </p:nvSpPr>
              <p:spPr>
                <a:xfrm>
                  <a:off x="4636800" y="4220600"/>
                  <a:ext cx="8900" cy="6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6" h="273" extrusionOk="0">
                      <a:moveTo>
                        <a:pt x="0" y="230"/>
                      </a:moveTo>
                      <a:cubicBezTo>
                        <a:pt x="21" y="126"/>
                        <a:pt x="63" y="0"/>
                        <a:pt x="189" y="21"/>
                      </a:cubicBezTo>
                      <a:cubicBezTo>
                        <a:pt x="251" y="21"/>
                        <a:pt x="293" y="147"/>
                        <a:pt x="356" y="209"/>
                      </a:cubicBezTo>
                      <a:cubicBezTo>
                        <a:pt x="230" y="272"/>
                        <a:pt x="105" y="272"/>
                        <a:pt x="0" y="230"/>
                      </a:cubicBezTo>
                      <a:close/>
                    </a:path>
                  </a:pathLst>
                </a:custGeom>
                <a:solidFill>
                  <a:srgbClr val="FF7884">
                    <a:alpha val="33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>
                    <a:solidFill>
                      <a:srgbClr val="4B4D4B"/>
                    </a:solidFill>
                    <a:latin typeface="思源宋体 CN Heavy" panose="02020900000000000000" charset="-122"/>
                    <a:ea typeface="思源宋体 CN Heavy" panose="02020900000000000000" charset="-122"/>
                  </a:endParaRPr>
                </a:p>
              </p:txBody>
            </p:sp>
            <p:sp>
              <p:nvSpPr>
                <p:cNvPr id="7275" name="Google Shape;7275;p43"/>
                <p:cNvSpPr/>
                <p:nvPr/>
              </p:nvSpPr>
              <p:spPr>
                <a:xfrm>
                  <a:off x="4237675" y="4200725"/>
                  <a:ext cx="13100" cy="5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4" h="231" extrusionOk="0">
                      <a:moveTo>
                        <a:pt x="1" y="188"/>
                      </a:moveTo>
                      <a:cubicBezTo>
                        <a:pt x="126" y="0"/>
                        <a:pt x="398" y="0"/>
                        <a:pt x="524" y="188"/>
                      </a:cubicBezTo>
                      <a:cubicBezTo>
                        <a:pt x="356" y="230"/>
                        <a:pt x="168" y="230"/>
                        <a:pt x="1" y="188"/>
                      </a:cubicBezTo>
                      <a:close/>
                    </a:path>
                  </a:pathLst>
                </a:custGeom>
                <a:solidFill>
                  <a:srgbClr val="FF7884">
                    <a:alpha val="33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>
                    <a:solidFill>
                      <a:srgbClr val="4B4D4B"/>
                    </a:solidFill>
                    <a:latin typeface="思源宋体 CN Heavy" panose="02020900000000000000" charset="-122"/>
                    <a:ea typeface="思源宋体 CN Heavy" panose="02020900000000000000" charset="-122"/>
                  </a:endParaRPr>
                </a:p>
              </p:txBody>
            </p:sp>
            <p:sp>
              <p:nvSpPr>
                <p:cNvPr id="7276" name="Google Shape;7276;p43"/>
                <p:cNvSpPr/>
                <p:nvPr/>
              </p:nvSpPr>
              <p:spPr>
                <a:xfrm>
                  <a:off x="4960075" y="4079350"/>
                  <a:ext cx="66975" cy="27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79" h="1089" extrusionOk="0">
                      <a:moveTo>
                        <a:pt x="0" y="105"/>
                      </a:moveTo>
                      <a:cubicBezTo>
                        <a:pt x="147" y="85"/>
                        <a:pt x="314" y="1"/>
                        <a:pt x="439" y="43"/>
                      </a:cubicBezTo>
                      <a:cubicBezTo>
                        <a:pt x="1172" y="273"/>
                        <a:pt x="1946" y="85"/>
                        <a:pt x="2678" y="294"/>
                      </a:cubicBezTo>
                      <a:cubicBezTo>
                        <a:pt x="2239" y="775"/>
                        <a:pt x="1632" y="1068"/>
                        <a:pt x="983" y="1089"/>
                      </a:cubicBezTo>
                      <a:cubicBezTo>
                        <a:pt x="921" y="1089"/>
                        <a:pt x="879" y="1089"/>
                        <a:pt x="816" y="1089"/>
                      </a:cubicBezTo>
                      <a:cubicBezTo>
                        <a:pt x="774" y="566"/>
                        <a:pt x="42" y="629"/>
                        <a:pt x="0" y="105"/>
                      </a:cubicBezTo>
                      <a:close/>
                    </a:path>
                  </a:pathLst>
                </a:custGeom>
                <a:solidFill>
                  <a:srgbClr val="FF7884">
                    <a:alpha val="33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>
                    <a:solidFill>
                      <a:srgbClr val="4B4D4B"/>
                    </a:solidFill>
                    <a:latin typeface="思源宋体 CN Heavy" panose="02020900000000000000" charset="-122"/>
                    <a:ea typeface="思源宋体 CN Heavy" panose="02020900000000000000" charset="-122"/>
                  </a:endParaRPr>
                </a:p>
              </p:txBody>
            </p:sp>
            <p:sp>
              <p:nvSpPr>
                <p:cNvPr id="7277" name="Google Shape;7277;p43"/>
                <p:cNvSpPr/>
                <p:nvPr/>
              </p:nvSpPr>
              <p:spPr>
                <a:xfrm>
                  <a:off x="4871150" y="4086675"/>
                  <a:ext cx="20425" cy="25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7" h="1006" extrusionOk="0">
                      <a:moveTo>
                        <a:pt x="377" y="1"/>
                      </a:moveTo>
                      <a:lnTo>
                        <a:pt x="544" y="1"/>
                      </a:lnTo>
                      <a:cubicBezTo>
                        <a:pt x="460" y="315"/>
                        <a:pt x="753" y="482"/>
                        <a:pt x="816" y="754"/>
                      </a:cubicBezTo>
                      <a:cubicBezTo>
                        <a:pt x="523" y="1005"/>
                        <a:pt x="272" y="670"/>
                        <a:pt x="0" y="712"/>
                      </a:cubicBezTo>
                      <a:cubicBezTo>
                        <a:pt x="0" y="398"/>
                        <a:pt x="42" y="126"/>
                        <a:pt x="377" y="1"/>
                      </a:cubicBezTo>
                      <a:close/>
                    </a:path>
                  </a:pathLst>
                </a:custGeom>
                <a:solidFill>
                  <a:srgbClr val="FF7884">
                    <a:alpha val="33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>
                    <a:solidFill>
                      <a:srgbClr val="4B4D4B"/>
                    </a:solidFill>
                    <a:latin typeface="思源宋体 CN Heavy" panose="02020900000000000000" charset="-122"/>
                    <a:ea typeface="思源宋体 CN Heavy" panose="02020900000000000000" charset="-122"/>
                  </a:endParaRPr>
                </a:p>
              </p:txBody>
            </p:sp>
            <p:sp>
              <p:nvSpPr>
                <p:cNvPr id="7278" name="Google Shape;7278;p43"/>
                <p:cNvSpPr/>
                <p:nvPr/>
              </p:nvSpPr>
              <p:spPr>
                <a:xfrm>
                  <a:off x="4951175" y="4130100"/>
                  <a:ext cx="16750" cy="14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0" h="566" extrusionOk="0">
                      <a:moveTo>
                        <a:pt x="649" y="398"/>
                      </a:moveTo>
                      <a:cubicBezTo>
                        <a:pt x="544" y="565"/>
                        <a:pt x="398" y="565"/>
                        <a:pt x="251" y="544"/>
                      </a:cubicBezTo>
                      <a:cubicBezTo>
                        <a:pt x="105" y="524"/>
                        <a:pt x="0" y="356"/>
                        <a:pt x="63" y="210"/>
                      </a:cubicBezTo>
                      <a:cubicBezTo>
                        <a:pt x="105" y="63"/>
                        <a:pt x="293" y="0"/>
                        <a:pt x="419" y="84"/>
                      </a:cubicBezTo>
                      <a:cubicBezTo>
                        <a:pt x="565" y="147"/>
                        <a:pt x="670" y="231"/>
                        <a:pt x="649" y="398"/>
                      </a:cubicBezTo>
                      <a:close/>
                    </a:path>
                  </a:pathLst>
                </a:custGeom>
                <a:solidFill>
                  <a:srgbClr val="FF7884">
                    <a:alpha val="33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>
                    <a:solidFill>
                      <a:srgbClr val="4B4D4B"/>
                    </a:solidFill>
                    <a:latin typeface="思源宋体 CN Heavy" panose="02020900000000000000" charset="-122"/>
                    <a:ea typeface="思源宋体 CN Heavy" panose="02020900000000000000" charset="-122"/>
                  </a:endParaRPr>
                </a:p>
              </p:txBody>
            </p:sp>
            <p:sp>
              <p:nvSpPr>
                <p:cNvPr id="7279" name="Google Shape;7279;p43"/>
                <p:cNvSpPr/>
                <p:nvPr/>
              </p:nvSpPr>
              <p:spPr>
                <a:xfrm>
                  <a:off x="5042200" y="4141075"/>
                  <a:ext cx="5250" cy="5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" h="231" extrusionOk="0">
                      <a:moveTo>
                        <a:pt x="209" y="85"/>
                      </a:moveTo>
                      <a:cubicBezTo>
                        <a:pt x="188" y="126"/>
                        <a:pt x="167" y="210"/>
                        <a:pt x="126" y="210"/>
                      </a:cubicBezTo>
                      <a:cubicBezTo>
                        <a:pt x="105" y="231"/>
                        <a:pt x="42" y="189"/>
                        <a:pt x="0" y="168"/>
                      </a:cubicBezTo>
                      <a:cubicBezTo>
                        <a:pt x="21" y="105"/>
                        <a:pt x="21" y="22"/>
                        <a:pt x="63" y="22"/>
                      </a:cubicBezTo>
                      <a:cubicBezTo>
                        <a:pt x="105" y="1"/>
                        <a:pt x="147" y="43"/>
                        <a:pt x="209" y="85"/>
                      </a:cubicBezTo>
                      <a:close/>
                    </a:path>
                  </a:pathLst>
                </a:custGeom>
                <a:solidFill>
                  <a:srgbClr val="FF7884">
                    <a:alpha val="33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>
                    <a:solidFill>
                      <a:srgbClr val="4B4D4B"/>
                    </a:solidFill>
                    <a:latin typeface="思源宋体 CN Heavy" panose="02020900000000000000" charset="-122"/>
                    <a:ea typeface="思源宋体 CN Heavy" panose="02020900000000000000" charset="-122"/>
                  </a:endParaRPr>
                </a:p>
              </p:txBody>
            </p:sp>
            <p:sp>
              <p:nvSpPr>
                <p:cNvPr id="7280" name="Google Shape;7280;p43"/>
                <p:cNvSpPr/>
                <p:nvPr/>
              </p:nvSpPr>
              <p:spPr>
                <a:xfrm>
                  <a:off x="4860150" y="4186075"/>
                  <a:ext cx="5250" cy="5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" h="210" extrusionOk="0">
                      <a:moveTo>
                        <a:pt x="63" y="0"/>
                      </a:moveTo>
                      <a:lnTo>
                        <a:pt x="210" y="63"/>
                      </a:lnTo>
                      <a:cubicBezTo>
                        <a:pt x="189" y="105"/>
                        <a:pt x="168" y="189"/>
                        <a:pt x="126" y="189"/>
                      </a:cubicBezTo>
                      <a:cubicBezTo>
                        <a:pt x="105" y="210"/>
                        <a:pt x="43" y="168"/>
                        <a:pt x="1" y="147"/>
                      </a:cubicBezTo>
                      <a:cubicBezTo>
                        <a:pt x="22" y="84"/>
                        <a:pt x="22" y="42"/>
                        <a:pt x="63" y="0"/>
                      </a:cubicBezTo>
                      <a:close/>
                    </a:path>
                  </a:pathLst>
                </a:custGeom>
                <a:solidFill>
                  <a:srgbClr val="FF7884">
                    <a:alpha val="33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>
                    <a:solidFill>
                      <a:srgbClr val="4B4D4B"/>
                    </a:solidFill>
                    <a:latin typeface="思源宋体 CN Heavy" panose="02020900000000000000" charset="-122"/>
                    <a:ea typeface="思源宋体 CN Heavy" panose="02020900000000000000" charset="-122"/>
                  </a:endParaRPr>
                </a:p>
              </p:txBody>
            </p:sp>
            <p:sp>
              <p:nvSpPr>
                <p:cNvPr id="7281" name="Google Shape;7281;p43"/>
                <p:cNvSpPr/>
                <p:nvPr/>
              </p:nvSpPr>
              <p:spPr>
                <a:xfrm>
                  <a:off x="4869575" y="4104475"/>
                  <a:ext cx="2100" cy="1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" h="63" extrusionOk="0">
                      <a:moveTo>
                        <a:pt x="84" y="0"/>
                      </a:moveTo>
                      <a:lnTo>
                        <a:pt x="42" y="63"/>
                      </a:lnTo>
                      <a:lnTo>
                        <a:pt x="0" y="21"/>
                      </a:lnTo>
                      <a:close/>
                    </a:path>
                  </a:pathLst>
                </a:custGeom>
                <a:solidFill>
                  <a:srgbClr val="FF7884">
                    <a:alpha val="33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>
                    <a:solidFill>
                      <a:srgbClr val="4B4D4B"/>
                    </a:solidFill>
                    <a:latin typeface="思源宋体 CN Heavy" panose="02020900000000000000" charset="-122"/>
                    <a:ea typeface="思源宋体 CN Heavy" panose="02020900000000000000" charset="-122"/>
                  </a:endParaRPr>
                </a:p>
              </p:txBody>
            </p:sp>
            <p:sp>
              <p:nvSpPr>
                <p:cNvPr id="7282" name="Google Shape;7282;p43"/>
                <p:cNvSpPr/>
                <p:nvPr/>
              </p:nvSpPr>
              <p:spPr>
                <a:xfrm>
                  <a:off x="5084025" y="4095575"/>
                  <a:ext cx="31425" cy="38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7" h="1549" extrusionOk="0">
                      <a:moveTo>
                        <a:pt x="1256" y="586"/>
                      </a:moveTo>
                      <a:cubicBezTo>
                        <a:pt x="1215" y="984"/>
                        <a:pt x="733" y="1151"/>
                        <a:pt x="545" y="1528"/>
                      </a:cubicBezTo>
                      <a:cubicBezTo>
                        <a:pt x="461" y="1549"/>
                        <a:pt x="378" y="1528"/>
                        <a:pt x="315" y="1486"/>
                      </a:cubicBezTo>
                      <a:cubicBezTo>
                        <a:pt x="147" y="1256"/>
                        <a:pt x="1" y="858"/>
                        <a:pt x="106" y="712"/>
                      </a:cubicBezTo>
                      <a:cubicBezTo>
                        <a:pt x="294" y="440"/>
                        <a:pt x="482" y="84"/>
                        <a:pt x="838" y="42"/>
                      </a:cubicBezTo>
                      <a:cubicBezTo>
                        <a:pt x="1110" y="0"/>
                        <a:pt x="1235" y="252"/>
                        <a:pt x="1256" y="586"/>
                      </a:cubicBezTo>
                      <a:close/>
                    </a:path>
                  </a:pathLst>
                </a:custGeom>
                <a:solidFill>
                  <a:srgbClr val="FF7884">
                    <a:alpha val="33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>
                    <a:solidFill>
                      <a:srgbClr val="4B4D4B"/>
                    </a:solidFill>
                    <a:latin typeface="思源宋体 CN Heavy" panose="02020900000000000000" charset="-122"/>
                    <a:ea typeface="思源宋体 CN Heavy" panose="02020900000000000000" charset="-122"/>
                  </a:endParaRPr>
                </a:p>
              </p:txBody>
            </p:sp>
            <p:sp>
              <p:nvSpPr>
                <p:cNvPr id="7283" name="Google Shape;7283;p43"/>
                <p:cNvSpPr/>
                <p:nvPr/>
              </p:nvSpPr>
              <p:spPr>
                <a:xfrm>
                  <a:off x="5794925" y="4131675"/>
                  <a:ext cx="34025" cy="31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1" h="1256" extrusionOk="0">
                      <a:moveTo>
                        <a:pt x="209" y="0"/>
                      </a:moveTo>
                      <a:cubicBezTo>
                        <a:pt x="314" y="0"/>
                        <a:pt x="419" y="21"/>
                        <a:pt x="419" y="126"/>
                      </a:cubicBezTo>
                      <a:cubicBezTo>
                        <a:pt x="419" y="419"/>
                        <a:pt x="502" y="565"/>
                        <a:pt x="816" y="419"/>
                      </a:cubicBezTo>
                      <a:cubicBezTo>
                        <a:pt x="1151" y="272"/>
                        <a:pt x="1256" y="544"/>
                        <a:pt x="1297" y="774"/>
                      </a:cubicBezTo>
                      <a:cubicBezTo>
                        <a:pt x="1360" y="1046"/>
                        <a:pt x="1088" y="1088"/>
                        <a:pt x="921" y="1151"/>
                      </a:cubicBezTo>
                      <a:cubicBezTo>
                        <a:pt x="649" y="1256"/>
                        <a:pt x="356" y="1130"/>
                        <a:pt x="230" y="900"/>
                      </a:cubicBezTo>
                      <a:cubicBezTo>
                        <a:pt x="63" y="649"/>
                        <a:pt x="0" y="356"/>
                        <a:pt x="63" y="63"/>
                      </a:cubicBezTo>
                      <a:cubicBezTo>
                        <a:pt x="84" y="42"/>
                        <a:pt x="168" y="21"/>
                        <a:pt x="209" y="0"/>
                      </a:cubicBezTo>
                      <a:close/>
                    </a:path>
                  </a:pathLst>
                </a:custGeom>
                <a:solidFill>
                  <a:srgbClr val="FF7884">
                    <a:alpha val="33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>
                    <a:solidFill>
                      <a:srgbClr val="4B4D4B"/>
                    </a:solidFill>
                    <a:latin typeface="思源宋体 CN Heavy" panose="02020900000000000000" charset="-122"/>
                    <a:ea typeface="思源宋体 CN Heavy" panose="02020900000000000000" charset="-122"/>
                  </a:endParaRPr>
                </a:p>
              </p:txBody>
            </p:sp>
            <p:sp>
              <p:nvSpPr>
                <p:cNvPr id="7284" name="Google Shape;7284;p43"/>
                <p:cNvSpPr/>
                <p:nvPr/>
              </p:nvSpPr>
              <p:spPr>
                <a:xfrm>
                  <a:off x="5046900" y="4113350"/>
                  <a:ext cx="15200" cy="13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8" h="545" extrusionOk="0">
                      <a:moveTo>
                        <a:pt x="398" y="22"/>
                      </a:moveTo>
                      <a:cubicBezTo>
                        <a:pt x="523" y="43"/>
                        <a:pt x="607" y="168"/>
                        <a:pt x="565" y="294"/>
                      </a:cubicBezTo>
                      <a:cubicBezTo>
                        <a:pt x="544" y="524"/>
                        <a:pt x="335" y="524"/>
                        <a:pt x="168" y="524"/>
                      </a:cubicBezTo>
                      <a:cubicBezTo>
                        <a:pt x="0" y="545"/>
                        <a:pt x="84" y="398"/>
                        <a:pt x="84" y="357"/>
                      </a:cubicBezTo>
                      <a:cubicBezTo>
                        <a:pt x="105" y="106"/>
                        <a:pt x="210" y="1"/>
                        <a:pt x="398" y="22"/>
                      </a:cubicBezTo>
                      <a:close/>
                    </a:path>
                  </a:pathLst>
                </a:custGeom>
                <a:solidFill>
                  <a:srgbClr val="FF7884">
                    <a:alpha val="33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>
                    <a:solidFill>
                      <a:srgbClr val="4B4D4B"/>
                    </a:solidFill>
                    <a:latin typeface="思源宋体 CN Heavy" panose="02020900000000000000" charset="-122"/>
                    <a:ea typeface="思源宋体 CN Heavy" panose="02020900000000000000" charset="-122"/>
                  </a:endParaRPr>
                </a:p>
              </p:txBody>
            </p:sp>
            <p:sp>
              <p:nvSpPr>
                <p:cNvPr id="7285" name="Google Shape;7285;p43"/>
                <p:cNvSpPr/>
                <p:nvPr/>
              </p:nvSpPr>
              <p:spPr>
                <a:xfrm>
                  <a:off x="5746800" y="4141600"/>
                  <a:ext cx="5775" cy="5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1" h="210" extrusionOk="0">
                      <a:moveTo>
                        <a:pt x="147" y="210"/>
                      </a:moveTo>
                      <a:cubicBezTo>
                        <a:pt x="105" y="189"/>
                        <a:pt x="21" y="189"/>
                        <a:pt x="21" y="147"/>
                      </a:cubicBezTo>
                      <a:cubicBezTo>
                        <a:pt x="0" y="105"/>
                        <a:pt x="42" y="43"/>
                        <a:pt x="63" y="1"/>
                      </a:cubicBezTo>
                      <a:cubicBezTo>
                        <a:pt x="126" y="22"/>
                        <a:pt x="189" y="43"/>
                        <a:pt x="209" y="64"/>
                      </a:cubicBezTo>
                      <a:cubicBezTo>
                        <a:pt x="230" y="105"/>
                        <a:pt x="168" y="168"/>
                        <a:pt x="147" y="210"/>
                      </a:cubicBezTo>
                      <a:close/>
                    </a:path>
                  </a:pathLst>
                </a:custGeom>
                <a:solidFill>
                  <a:srgbClr val="FF7884">
                    <a:alpha val="33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>
                    <a:solidFill>
                      <a:srgbClr val="4B4D4B"/>
                    </a:solidFill>
                    <a:latin typeface="思源宋体 CN Heavy" panose="02020900000000000000" charset="-122"/>
                    <a:ea typeface="思源宋体 CN Heavy" panose="02020900000000000000" charset="-122"/>
                  </a:endParaRPr>
                </a:p>
              </p:txBody>
            </p:sp>
            <p:sp>
              <p:nvSpPr>
                <p:cNvPr id="7286" name="Google Shape;7286;p43"/>
                <p:cNvSpPr/>
                <p:nvPr/>
              </p:nvSpPr>
              <p:spPr>
                <a:xfrm>
                  <a:off x="4935475" y="4194950"/>
                  <a:ext cx="5250" cy="5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" h="211" extrusionOk="0">
                      <a:moveTo>
                        <a:pt x="1" y="147"/>
                      </a:moveTo>
                      <a:cubicBezTo>
                        <a:pt x="22" y="85"/>
                        <a:pt x="22" y="22"/>
                        <a:pt x="63" y="1"/>
                      </a:cubicBezTo>
                      <a:cubicBezTo>
                        <a:pt x="105" y="1"/>
                        <a:pt x="168" y="43"/>
                        <a:pt x="210" y="64"/>
                      </a:cubicBezTo>
                      <a:cubicBezTo>
                        <a:pt x="189" y="106"/>
                        <a:pt x="168" y="189"/>
                        <a:pt x="147" y="210"/>
                      </a:cubicBezTo>
                      <a:cubicBezTo>
                        <a:pt x="105" y="210"/>
                        <a:pt x="43" y="168"/>
                        <a:pt x="1" y="147"/>
                      </a:cubicBezTo>
                      <a:close/>
                    </a:path>
                  </a:pathLst>
                </a:custGeom>
                <a:solidFill>
                  <a:srgbClr val="FF7884">
                    <a:alpha val="33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>
                    <a:solidFill>
                      <a:srgbClr val="4B4D4B"/>
                    </a:solidFill>
                    <a:latin typeface="思源宋体 CN Heavy" panose="02020900000000000000" charset="-122"/>
                    <a:ea typeface="思源宋体 CN Heavy" panose="02020900000000000000" charset="-122"/>
                  </a:endParaRPr>
                </a:p>
              </p:txBody>
            </p:sp>
            <p:sp>
              <p:nvSpPr>
                <p:cNvPr id="7287" name="Google Shape;7287;p43"/>
                <p:cNvSpPr/>
                <p:nvPr/>
              </p:nvSpPr>
              <p:spPr>
                <a:xfrm>
                  <a:off x="5099200" y="4158875"/>
                  <a:ext cx="5775" cy="5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1" h="210" extrusionOk="0">
                      <a:moveTo>
                        <a:pt x="231" y="63"/>
                      </a:moveTo>
                      <a:lnTo>
                        <a:pt x="168" y="209"/>
                      </a:lnTo>
                      <a:cubicBezTo>
                        <a:pt x="105" y="189"/>
                        <a:pt x="43" y="168"/>
                        <a:pt x="22" y="147"/>
                      </a:cubicBezTo>
                      <a:cubicBezTo>
                        <a:pt x="1" y="105"/>
                        <a:pt x="64" y="42"/>
                        <a:pt x="84" y="0"/>
                      </a:cubicBezTo>
                      <a:close/>
                    </a:path>
                  </a:pathLst>
                </a:custGeom>
                <a:solidFill>
                  <a:srgbClr val="FF7884">
                    <a:alpha val="33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>
                    <a:solidFill>
                      <a:srgbClr val="4B4D4B"/>
                    </a:solidFill>
                    <a:latin typeface="思源宋体 CN Heavy" panose="02020900000000000000" charset="-122"/>
                    <a:ea typeface="思源宋体 CN Heavy" panose="02020900000000000000" charset="-122"/>
                  </a:endParaRPr>
                </a:p>
              </p:txBody>
            </p:sp>
            <p:sp>
              <p:nvSpPr>
                <p:cNvPr id="7288" name="Google Shape;7288;p43"/>
                <p:cNvSpPr/>
                <p:nvPr/>
              </p:nvSpPr>
              <p:spPr>
                <a:xfrm>
                  <a:off x="5764575" y="4158875"/>
                  <a:ext cx="5775" cy="5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1" h="210" extrusionOk="0">
                      <a:moveTo>
                        <a:pt x="231" y="63"/>
                      </a:moveTo>
                      <a:cubicBezTo>
                        <a:pt x="210" y="105"/>
                        <a:pt x="189" y="189"/>
                        <a:pt x="147" y="209"/>
                      </a:cubicBezTo>
                      <a:cubicBezTo>
                        <a:pt x="126" y="209"/>
                        <a:pt x="63" y="168"/>
                        <a:pt x="1" y="147"/>
                      </a:cubicBezTo>
                      <a:cubicBezTo>
                        <a:pt x="22" y="105"/>
                        <a:pt x="42" y="21"/>
                        <a:pt x="84" y="0"/>
                      </a:cubicBezTo>
                      <a:cubicBezTo>
                        <a:pt x="105" y="0"/>
                        <a:pt x="168" y="63"/>
                        <a:pt x="231" y="63"/>
                      </a:cubicBezTo>
                      <a:close/>
                    </a:path>
                  </a:pathLst>
                </a:custGeom>
                <a:solidFill>
                  <a:srgbClr val="FF7884">
                    <a:alpha val="33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>
                    <a:solidFill>
                      <a:srgbClr val="4B4D4B"/>
                    </a:solidFill>
                    <a:latin typeface="思源宋体 CN Heavy" panose="02020900000000000000" charset="-122"/>
                    <a:ea typeface="思源宋体 CN Heavy" panose="02020900000000000000" charset="-122"/>
                  </a:endParaRPr>
                </a:p>
              </p:txBody>
            </p:sp>
          </p:grpSp>
        </p:grpSp>
        <p:grpSp>
          <p:nvGrpSpPr>
            <p:cNvPr id="28" name="组合 27"/>
            <p:cNvGrpSpPr/>
            <p:nvPr/>
          </p:nvGrpSpPr>
          <p:grpSpPr>
            <a:xfrm>
              <a:off x="4950" y="1375"/>
              <a:ext cx="7663" cy="1529"/>
              <a:chOff x="4980" y="1375"/>
              <a:chExt cx="7663" cy="1529"/>
            </a:xfrm>
          </p:grpSpPr>
          <p:pic>
            <p:nvPicPr>
              <p:cNvPr id="20" name="图片 19" descr="卡通人物&#10;&#10;中度可信度描述已自动生成"/>
              <p:cNvPicPr>
                <a:picLocks noChangeAspect="1"/>
              </p:cNvPicPr>
              <p:nvPr>
                <p:custDataLst>
                  <p:tags r:id="rId1"/>
                </p:custDataLst>
              </p:nvPr>
            </p:nvPicPr>
            <p:blipFill>
              <a:blip r:embed="rId7" cstate="email"/>
              <a:stretch>
                <a:fillRect/>
              </a:stretch>
            </p:blipFill>
            <p:spPr>
              <a:xfrm rot="840000">
                <a:off x="4980" y="1375"/>
                <a:ext cx="1529" cy="1529"/>
              </a:xfrm>
              <a:prstGeom prst="rect">
                <a:avLst/>
              </a:prstGeom>
            </p:spPr>
          </p:pic>
          <p:pic>
            <p:nvPicPr>
              <p:cNvPr id="24" name="图片 23" descr="卡通人物&#10;&#10;中度可信度描述已自动生成"/>
              <p:cNvPicPr>
                <a:picLocks noChangeAspect="1"/>
              </p:cNvPicPr>
              <p:nvPr>
                <p:custDataLst>
                  <p:tags r:id="rId2"/>
                </p:custDataLst>
              </p:nvPr>
            </p:nvPicPr>
            <p:blipFill>
              <a:blip r:embed="rId7" cstate="email"/>
              <a:stretch>
                <a:fillRect/>
              </a:stretch>
            </p:blipFill>
            <p:spPr>
              <a:xfrm rot="20760000" flipH="1">
                <a:off x="11114" y="1375"/>
                <a:ext cx="1529" cy="1529"/>
              </a:xfrm>
              <a:prstGeom prst="rect">
                <a:avLst/>
              </a:prstGeom>
            </p:spPr>
          </p:pic>
        </p:grpSp>
      </p:grpSp>
      <p:grpSp>
        <p:nvGrpSpPr>
          <p:cNvPr id="37" name="组合 36"/>
          <p:cNvGrpSpPr/>
          <p:nvPr/>
        </p:nvGrpSpPr>
        <p:grpSpPr>
          <a:xfrm>
            <a:off x="169841" y="1272477"/>
            <a:ext cx="11636617" cy="3855085"/>
            <a:chOff x="585" y="3281"/>
            <a:chExt cx="27532" cy="6071"/>
          </a:xfrm>
        </p:grpSpPr>
        <p:grpSp>
          <p:nvGrpSpPr>
            <p:cNvPr id="4" name="组合 3"/>
            <p:cNvGrpSpPr/>
            <p:nvPr/>
          </p:nvGrpSpPr>
          <p:grpSpPr>
            <a:xfrm>
              <a:off x="585" y="3281"/>
              <a:ext cx="13374" cy="2982"/>
              <a:chOff x="2199643" y="640574"/>
              <a:chExt cx="6532195" cy="1892902"/>
            </a:xfrm>
          </p:grpSpPr>
          <p:sp>
            <p:nvSpPr>
              <p:cNvPr id="5" name="圆角矩形 4"/>
              <p:cNvSpPr/>
              <p:nvPr/>
            </p:nvSpPr>
            <p:spPr>
              <a:xfrm>
                <a:off x="2199643" y="640574"/>
                <a:ext cx="6532195" cy="1892902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9" name="圆角矩形 8"/>
              <p:cNvSpPr/>
              <p:nvPr/>
            </p:nvSpPr>
            <p:spPr>
              <a:xfrm>
                <a:off x="2301482" y="748336"/>
                <a:ext cx="6355372" cy="1570756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42210F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17" name="组合 16"/>
            <p:cNvGrpSpPr/>
            <p:nvPr/>
          </p:nvGrpSpPr>
          <p:grpSpPr>
            <a:xfrm>
              <a:off x="14709" y="3317"/>
              <a:ext cx="13408" cy="3076"/>
              <a:chOff x="9099043" y="-930295"/>
              <a:chExt cx="6549031" cy="1953605"/>
            </a:xfrm>
          </p:grpSpPr>
          <p:sp>
            <p:nvSpPr>
              <p:cNvPr id="18" name="圆角矩形 17"/>
              <p:cNvSpPr/>
              <p:nvPr/>
            </p:nvSpPr>
            <p:spPr>
              <a:xfrm>
                <a:off x="9099043" y="-930295"/>
                <a:ext cx="6549031" cy="1953605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9" name="圆角矩形 18"/>
              <p:cNvSpPr/>
              <p:nvPr/>
            </p:nvSpPr>
            <p:spPr>
              <a:xfrm>
                <a:off x="9140939" y="-795647"/>
                <a:ext cx="6371879" cy="1621366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42210F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23" name="组合 22"/>
            <p:cNvGrpSpPr/>
            <p:nvPr/>
          </p:nvGrpSpPr>
          <p:grpSpPr>
            <a:xfrm>
              <a:off x="585" y="6660"/>
              <a:ext cx="13395" cy="2692"/>
              <a:chOff x="2200035" y="-372771"/>
              <a:chExt cx="6542385" cy="1709640"/>
            </a:xfrm>
          </p:grpSpPr>
          <p:sp>
            <p:nvSpPr>
              <p:cNvPr id="25" name="圆角矩形 24"/>
              <p:cNvSpPr/>
              <p:nvPr/>
            </p:nvSpPr>
            <p:spPr>
              <a:xfrm>
                <a:off x="2200035" y="-372771"/>
                <a:ext cx="6542385" cy="1709640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7" name="圆角矩形 26"/>
              <p:cNvSpPr/>
              <p:nvPr/>
            </p:nvSpPr>
            <p:spPr>
              <a:xfrm>
                <a:off x="2301632" y="-264712"/>
                <a:ext cx="6365336" cy="1418823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42210F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</p:grpSp>
      <p:sp>
        <p:nvSpPr>
          <p:cNvPr id="61" name="圆角矩形 17">
            <a:extLst>
              <a:ext uri="{FF2B5EF4-FFF2-40B4-BE49-F238E27FC236}">
                <a16:creationId xmlns:a16="http://schemas.microsoft.com/office/drawing/2014/main" id="{74EAC429-1A01-4817-951D-49343FE82B93}"/>
              </a:ext>
            </a:extLst>
          </p:cNvPr>
          <p:cNvSpPr/>
          <p:nvPr/>
        </p:nvSpPr>
        <p:spPr>
          <a:xfrm>
            <a:off x="6110546" y="3421683"/>
            <a:ext cx="5696716" cy="171418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2" name="圆角矩形 18">
            <a:extLst>
              <a:ext uri="{FF2B5EF4-FFF2-40B4-BE49-F238E27FC236}">
                <a16:creationId xmlns:a16="http://schemas.microsoft.com/office/drawing/2014/main" id="{2D61CDDB-8FB9-418A-95BA-D41C730B37BC}"/>
              </a:ext>
            </a:extLst>
          </p:cNvPr>
          <p:cNvSpPr/>
          <p:nvPr/>
        </p:nvSpPr>
        <p:spPr>
          <a:xfrm>
            <a:off x="6146798" y="3556307"/>
            <a:ext cx="5542619" cy="142266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42210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728A5BA8-62E2-41B1-BBBF-5D232CBF5D0A}"/>
                  </a:ext>
                </a:extLst>
              </p:cNvPr>
              <p:cNvSpPr txBox="1"/>
              <p:nvPr/>
            </p:nvSpPr>
            <p:spPr>
              <a:xfrm>
                <a:off x="844313" y="1578547"/>
                <a:ext cx="1266180" cy="115647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𝟐𝟎</m:t>
                          </m:r>
                        </m:num>
                        <m:den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𝟔</m:t>
                          </m:r>
                        </m:den>
                      </m:f>
                      <m:r>
                        <a:rPr lang="en-US" sz="4000" b="1" i="1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40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728A5BA8-62E2-41B1-BBBF-5D232CBF5D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4313" y="1578547"/>
                <a:ext cx="1266180" cy="115647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19516901-44FC-4FBA-A916-9971DEADBE29}"/>
                  </a:ext>
                </a:extLst>
              </p:cNvPr>
              <p:cNvSpPr txBox="1"/>
              <p:nvPr/>
            </p:nvSpPr>
            <p:spPr>
              <a:xfrm>
                <a:off x="2082238" y="1588013"/>
                <a:ext cx="1488806" cy="115647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𝟐𝟎</m:t>
                          </m:r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 :</m:t>
                          </m:r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𝟔</m:t>
                          </m:r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 :</m:t>
                          </m:r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en-US" sz="40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19516901-44FC-4FBA-A916-9971DEADBE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2238" y="1588013"/>
                <a:ext cx="1488806" cy="115647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689A51A1-A149-4EB3-9347-DE92BE50E691}"/>
                  </a:ext>
                </a:extLst>
              </p:cNvPr>
              <p:cNvSpPr txBox="1"/>
              <p:nvPr/>
            </p:nvSpPr>
            <p:spPr>
              <a:xfrm>
                <a:off x="3674859" y="1526187"/>
                <a:ext cx="1266180" cy="121264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40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5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𝟗</m:t>
                        </m:r>
                      </m:den>
                    </m:f>
                  </m:oMath>
                </a14:m>
                <a:endParaRPr lang="en-US" sz="4000" b="1" dirty="0"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689A51A1-A149-4EB3-9347-DE92BE50E6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4859" y="1526187"/>
                <a:ext cx="1266180" cy="1212640"/>
              </a:xfrm>
              <a:prstGeom prst="rect">
                <a:avLst/>
              </a:prstGeom>
              <a:blipFill>
                <a:blip r:embed="rId10"/>
                <a:stretch>
                  <a:fillRect l="-24519" b="-55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41521DAD-F14E-4CFB-A501-7C58A289D001}"/>
                  </a:ext>
                </a:extLst>
              </p:cNvPr>
              <p:cNvSpPr txBox="1"/>
              <p:nvPr/>
            </p:nvSpPr>
            <p:spPr>
              <a:xfrm>
                <a:off x="6826930" y="1673262"/>
                <a:ext cx="1266179" cy="116897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𝟏𝟓</m:t>
                          </m:r>
                        </m:num>
                        <m:den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𝟏𝟖</m:t>
                          </m:r>
                        </m:den>
                      </m:f>
                      <m:r>
                        <a:rPr lang="en-US" sz="4000" b="1" i="1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40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41521DAD-F14E-4CFB-A501-7C58A289D0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26930" y="1673262"/>
                <a:ext cx="1266179" cy="1168974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84EF8274-A84F-411E-A4B2-68238B347030}"/>
                  </a:ext>
                </a:extLst>
              </p:cNvPr>
              <p:cNvSpPr txBox="1"/>
              <p:nvPr/>
            </p:nvSpPr>
            <p:spPr>
              <a:xfrm>
                <a:off x="8084961" y="1649104"/>
                <a:ext cx="1488804" cy="116897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𝟏𝟓</m:t>
                          </m:r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 :</m:t>
                          </m:r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𝟏𝟖</m:t>
                          </m:r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 :</m:t>
                          </m:r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en-US" sz="40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84EF8274-A84F-411E-A4B2-68238B3470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84961" y="1649104"/>
                <a:ext cx="1488804" cy="1168974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8AF703B6-4338-435A-82C9-54780A252208}"/>
                  </a:ext>
                </a:extLst>
              </p:cNvPr>
              <p:cNvSpPr txBox="1"/>
              <p:nvPr/>
            </p:nvSpPr>
            <p:spPr>
              <a:xfrm>
                <a:off x="9710013" y="1665647"/>
                <a:ext cx="1266180" cy="121264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40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5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𝟔</m:t>
                        </m:r>
                      </m:den>
                    </m:f>
                  </m:oMath>
                </a14:m>
                <a:endParaRPr lang="en-US" sz="4000" b="1" dirty="0"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8AF703B6-4338-435A-82C9-54780A2522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0013" y="1665647"/>
                <a:ext cx="1266180" cy="1212640"/>
              </a:xfrm>
              <a:prstGeom prst="rect">
                <a:avLst/>
              </a:prstGeom>
              <a:blipFill>
                <a:blip r:embed="rId13"/>
                <a:stretch>
                  <a:fillRect l="-24519" b="-55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03C7AFC7-BF83-414D-A56A-D7559E44F545}"/>
                  </a:ext>
                </a:extLst>
              </p:cNvPr>
              <p:cNvSpPr txBox="1"/>
              <p:nvPr/>
            </p:nvSpPr>
            <p:spPr>
              <a:xfrm>
                <a:off x="874649" y="3665641"/>
                <a:ext cx="1266179" cy="116897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𝟒𝟓</m:t>
                          </m:r>
                        </m:num>
                        <m:den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𝟐𝟓</m:t>
                          </m:r>
                        </m:den>
                      </m:f>
                      <m:r>
                        <a:rPr lang="en-US" sz="4000" b="1" i="1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40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03C7AFC7-BF83-414D-A56A-D7559E44F5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4649" y="3665641"/>
                <a:ext cx="1266179" cy="1168974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5141C173-6BC2-455A-A7FE-5DA01D60D796}"/>
                  </a:ext>
                </a:extLst>
              </p:cNvPr>
              <p:cNvSpPr txBox="1"/>
              <p:nvPr/>
            </p:nvSpPr>
            <p:spPr>
              <a:xfrm>
                <a:off x="2059028" y="3678133"/>
                <a:ext cx="1488804" cy="116897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𝟒𝟓</m:t>
                          </m:r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 :</m:t>
                          </m:r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𝟐𝟓</m:t>
                          </m:r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 :</m:t>
                          </m:r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en-US" sz="40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5141C173-6BC2-455A-A7FE-5DA01D60D7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9028" y="3678133"/>
                <a:ext cx="1488804" cy="1168974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D449166A-2306-4034-BB13-E6364915A3AB}"/>
                  </a:ext>
                </a:extLst>
              </p:cNvPr>
              <p:cNvSpPr txBox="1"/>
              <p:nvPr/>
            </p:nvSpPr>
            <p:spPr>
              <a:xfrm>
                <a:off x="3651649" y="3616307"/>
                <a:ext cx="1266180" cy="120032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40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𝟗</m:t>
                        </m:r>
                      </m:num>
                      <m:den>
                        <m:r>
                          <a:rPr lang="en-US" sz="5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endParaRPr lang="en-US" sz="4000" b="1" dirty="0"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D449166A-2306-4034-BB13-E6364915A3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1649" y="3616307"/>
                <a:ext cx="1266180" cy="1200329"/>
              </a:xfrm>
              <a:prstGeom prst="rect">
                <a:avLst/>
              </a:prstGeom>
              <a:blipFill>
                <a:blip r:embed="rId16"/>
                <a:stretch>
                  <a:fillRect l="-24038" b="-55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28180D57-D4DD-4E93-A189-BB1EED4F0EDC}"/>
                  </a:ext>
                </a:extLst>
              </p:cNvPr>
              <p:cNvSpPr txBox="1"/>
              <p:nvPr/>
            </p:nvSpPr>
            <p:spPr>
              <a:xfrm>
                <a:off x="6823318" y="3649866"/>
                <a:ext cx="1266179" cy="116897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𝟑𝟓</m:t>
                          </m:r>
                        </m:num>
                        <m:den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𝟔𝟑</m:t>
                          </m:r>
                        </m:den>
                      </m:f>
                      <m:r>
                        <a:rPr lang="en-US" sz="4000" b="1" i="1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40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28180D57-D4DD-4E93-A189-BB1EED4F0E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23318" y="3649866"/>
                <a:ext cx="1266179" cy="1168974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7C2D7EFF-A75D-428D-91CF-250BA89A4B4A}"/>
                  </a:ext>
                </a:extLst>
              </p:cNvPr>
              <p:cNvSpPr txBox="1"/>
              <p:nvPr/>
            </p:nvSpPr>
            <p:spPr>
              <a:xfrm>
                <a:off x="8092643" y="3665641"/>
                <a:ext cx="1488804" cy="116897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𝟑𝟓</m:t>
                          </m:r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 :</m:t>
                          </m:r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𝟕</m:t>
                          </m:r>
                        </m:num>
                        <m:den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𝟔𝟑</m:t>
                          </m:r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 :</m:t>
                          </m:r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𝟕</m:t>
                          </m:r>
                        </m:den>
                      </m:f>
                    </m:oMath>
                  </m:oMathPara>
                </a14:m>
                <a:endParaRPr lang="en-US" sz="40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7C2D7EFF-A75D-428D-91CF-250BA89A4B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92643" y="3665641"/>
                <a:ext cx="1488804" cy="1168974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4A093942-6F76-46D2-B221-35209099DEF0}"/>
                  </a:ext>
                </a:extLst>
              </p:cNvPr>
              <p:cNvSpPr txBox="1"/>
              <p:nvPr/>
            </p:nvSpPr>
            <p:spPr>
              <a:xfrm>
                <a:off x="9685264" y="3603815"/>
                <a:ext cx="1266180" cy="121264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40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5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𝟗</m:t>
                        </m:r>
                      </m:den>
                    </m:f>
                  </m:oMath>
                </a14:m>
                <a:endParaRPr lang="en-US" sz="4000" b="1" dirty="0"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4A093942-6F76-46D2-B221-35209099DE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85264" y="3603815"/>
                <a:ext cx="1266180" cy="1212640"/>
              </a:xfrm>
              <a:prstGeom prst="rect">
                <a:avLst/>
              </a:prstGeom>
              <a:blipFill>
                <a:blip r:embed="rId19"/>
                <a:stretch>
                  <a:fillRect l="-24638" b="-55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5" name="组合 27">
            <a:extLst>
              <a:ext uri="{FF2B5EF4-FFF2-40B4-BE49-F238E27FC236}">
                <a16:creationId xmlns:a16="http://schemas.microsoft.com/office/drawing/2014/main" id="{5E7AF819-1237-44A4-82B5-17FC324806CA}"/>
              </a:ext>
            </a:extLst>
          </p:cNvPr>
          <p:cNvGrpSpPr/>
          <p:nvPr/>
        </p:nvGrpSpPr>
        <p:grpSpPr>
          <a:xfrm rot="234299">
            <a:off x="-2990158" y="4723390"/>
            <a:ext cx="21002412" cy="6808940"/>
            <a:chOff x="-4075136" y="4609891"/>
            <a:chExt cx="18331759" cy="6808940"/>
          </a:xfrm>
          <a:solidFill>
            <a:srgbClr val="FFF6E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76" name="云形 28">
              <a:extLst>
                <a:ext uri="{FF2B5EF4-FFF2-40B4-BE49-F238E27FC236}">
                  <a16:creationId xmlns:a16="http://schemas.microsoft.com/office/drawing/2014/main" id="{F1B5C54F-14A8-4F8D-BC70-AA6BA00A85AD}"/>
                </a:ext>
              </a:extLst>
            </p:cNvPr>
            <p:cNvSpPr/>
            <p:nvPr/>
          </p:nvSpPr>
          <p:spPr>
            <a:xfrm>
              <a:off x="3579027" y="4609891"/>
              <a:ext cx="10677596" cy="6210344"/>
            </a:xfrm>
            <a:prstGeom prst="clou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7" name="云形 1">
              <a:extLst>
                <a:ext uri="{FF2B5EF4-FFF2-40B4-BE49-F238E27FC236}">
                  <a16:creationId xmlns:a16="http://schemas.microsoft.com/office/drawing/2014/main" id="{5AC5CE70-D3CF-4264-8728-D2D14351A600}"/>
                </a:ext>
              </a:extLst>
            </p:cNvPr>
            <p:cNvSpPr/>
            <p:nvPr/>
          </p:nvSpPr>
          <p:spPr>
            <a:xfrm>
              <a:off x="-4075136" y="5208487"/>
              <a:ext cx="10677596" cy="6210344"/>
            </a:xfrm>
            <a:prstGeom prst="clou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255AE340-5C74-4D1D-B82F-479591B14E50}"/>
                  </a:ext>
                </a:extLst>
              </p:cNvPr>
              <p:cNvSpPr txBox="1"/>
              <p:nvPr/>
            </p:nvSpPr>
            <p:spPr>
              <a:xfrm>
                <a:off x="629575" y="5672494"/>
                <a:ext cx="7293461" cy="10804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 err="1">
                    <a:latin typeface="#9Slide03 Kaleko 105 Round Bold" pitchFamily="2" charset="0"/>
                  </a:rPr>
                  <a:t>Vậy</a:t>
                </a:r>
                <a:r>
                  <a:rPr lang="en-US" sz="3600" dirty="0">
                    <a:latin typeface="#9Slide03 Kaleko 105 Round Bold" pitchFamily="2" charset="0"/>
                  </a:rPr>
                  <a:t> </a:t>
                </a:r>
                <a:r>
                  <a:rPr lang="en-US" sz="3600" dirty="0" err="1">
                    <a:latin typeface="#9Slide03 Kaleko 105 Round Bold" pitchFamily="2" charset="0"/>
                  </a:rPr>
                  <a:t>các</a:t>
                </a:r>
                <a:r>
                  <a:rPr lang="en-US" sz="3600" dirty="0">
                    <a:latin typeface="#9Slide03 Kaleko 105 Round Bold" pitchFamily="2" charset="0"/>
                  </a:rPr>
                  <a:t> </a:t>
                </a:r>
                <a:r>
                  <a:rPr lang="en-US" sz="3600" dirty="0" err="1">
                    <a:latin typeface="#9Slide03 Kaleko 105 Round Bold" pitchFamily="2" charset="0"/>
                  </a:rPr>
                  <a:t>phân</a:t>
                </a:r>
                <a:r>
                  <a:rPr lang="en-US" sz="3600" dirty="0">
                    <a:latin typeface="#9Slide03 Kaleko 105 Round Bold" pitchFamily="2" charset="0"/>
                  </a:rPr>
                  <a:t> </a:t>
                </a:r>
                <a:r>
                  <a:rPr lang="en-US" sz="3600" dirty="0" err="1">
                    <a:latin typeface="#9Slide03 Kaleko 105 Round Bold" pitchFamily="2" charset="0"/>
                  </a:rPr>
                  <a:t>số</a:t>
                </a:r>
                <a:r>
                  <a:rPr lang="en-US" sz="3600" dirty="0">
                    <a:latin typeface="#9Slide03 Kaleko 105 Round Bold" pitchFamily="2" charset="0"/>
                  </a:rPr>
                  <a:t> </a:t>
                </a:r>
                <a:r>
                  <a:rPr lang="en-US" sz="3600" dirty="0" err="1">
                    <a:latin typeface="#9Slide03 Kaleko 105 Round Bold" pitchFamily="2" charset="0"/>
                  </a:rPr>
                  <a:t>bằng</a:t>
                </a:r>
                <a:r>
                  <a:rPr lang="en-US" sz="3600" dirty="0">
                    <a:latin typeface="#9Slide03 Kaleko 105 Round Bold" pitchFamily="2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𝟗</m:t>
                        </m:r>
                      </m:den>
                    </m:f>
                  </m:oMath>
                </a14:m>
                <a:r>
                  <a:rPr lang="en-US" sz="4400" b="1" dirty="0">
                    <a:latin typeface="#9Slide03 Kaleko 105 Round Bold" pitchFamily="2" charset="0"/>
                  </a:rPr>
                  <a:t>  </a:t>
                </a:r>
                <a:r>
                  <a:rPr lang="en-US" sz="3600" dirty="0">
                    <a:latin typeface="#9Slide03 Kaleko 105 Round Bold" pitchFamily="2" charset="0"/>
                  </a:rPr>
                  <a:t>là:  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255AE340-5C74-4D1D-B82F-479591B14E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9575" y="5672494"/>
                <a:ext cx="7293461" cy="1080424"/>
              </a:xfrm>
              <a:prstGeom prst="rect">
                <a:avLst/>
              </a:prstGeom>
              <a:blipFill>
                <a:blip r:embed="rId20"/>
                <a:stretch>
                  <a:fillRect l="-2506" r="-1420" b="-112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48F4E5A4-38AD-45E2-B1CF-07B4B9D2BD05}"/>
                  </a:ext>
                </a:extLst>
              </p:cNvPr>
              <p:cNvSpPr txBox="1"/>
              <p:nvPr/>
            </p:nvSpPr>
            <p:spPr>
              <a:xfrm>
                <a:off x="7790231" y="5628236"/>
                <a:ext cx="2659239" cy="10703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𝟐𝟎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𝟑𝟔</m:t>
                        </m:r>
                      </m:den>
                    </m:f>
                  </m:oMath>
                </a14:m>
                <a:r>
                  <a:rPr lang="en-US" sz="4400" b="1" dirty="0">
                    <a:solidFill>
                      <a:srgbClr val="C00000"/>
                    </a:solidFill>
                    <a:latin typeface="#9Slide03 Kaleko 105 Round Bold" pitchFamily="2" charset="0"/>
                  </a:rPr>
                  <a:t>  </a:t>
                </a:r>
                <a:r>
                  <a:rPr lang="en-US" sz="3600" dirty="0" err="1">
                    <a:solidFill>
                      <a:srgbClr val="C00000"/>
                    </a:solidFill>
                    <a:latin typeface="#9Slide03 Kaleko 105 Round Bold" pitchFamily="2" charset="0"/>
                  </a:rPr>
                  <a:t>và</a:t>
                </a:r>
                <a:r>
                  <a:rPr lang="en-US" sz="3600" dirty="0">
                    <a:solidFill>
                      <a:srgbClr val="C00000"/>
                    </a:solidFill>
                    <a:latin typeface="#9Slide03 Kaleko 105 Round Bold" pitchFamily="2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𝟑𝟓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𝟔𝟑</m:t>
                        </m:r>
                      </m:den>
                    </m:f>
                  </m:oMath>
                </a14:m>
                <a:endParaRPr lang="en-US" sz="3600" b="1" dirty="0">
                  <a:solidFill>
                    <a:srgbClr val="C00000"/>
                  </a:solidFill>
                  <a:latin typeface="#9Slide03 Kaleko 105 Round Bold" pitchFamily="2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48F4E5A4-38AD-45E2-B1CF-07B4B9D2BD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90231" y="5628236"/>
                <a:ext cx="2659239" cy="1070358"/>
              </a:xfrm>
              <a:prstGeom prst="rect">
                <a:avLst/>
              </a:prstGeom>
              <a:blipFill>
                <a:blip r:embed="rId21"/>
                <a:stretch>
                  <a:fillRect b="-119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8" name="图片 37" descr="D:\PPT\包图网\素材\微信截图_20211013140909.png微信截图_20211013140909"/>
          <p:cNvPicPr>
            <a:picLocks noChangeAspect="1"/>
          </p:cNvPicPr>
          <p:nvPr/>
        </p:nvPicPr>
        <p:blipFill>
          <a:blip r:embed="rId22"/>
          <a:srcRect/>
          <a:stretch>
            <a:fillRect/>
          </a:stretch>
        </p:blipFill>
        <p:spPr>
          <a:xfrm>
            <a:off x="9738341" y="4250128"/>
            <a:ext cx="2808870" cy="3065441"/>
          </a:xfrm>
          <a:prstGeom prst="rect">
            <a:avLst/>
          </a:prstGeom>
        </p:spPr>
      </p:pic>
      <p:pic>
        <p:nvPicPr>
          <p:cNvPr id="87" name="Picture 86" descr="A picture containing music, piano&#10;&#10;Description automatically generated">
            <a:extLst>
              <a:ext uri="{FF2B5EF4-FFF2-40B4-BE49-F238E27FC236}">
                <a16:creationId xmlns:a16="http://schemas.microsoft.com/office/drawing/2014/main" id="{88D133B5-FD81-4EB0-A08B-51DF64F88916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126" y="630306"/>
            <a:ext cx="5578464" cy="59472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2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E3EA00-C709-400B-BE11-5172394DB4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A stage with red curtains&#10;&#10;Description automatically generated with low confidence">
            <a:extLst>
              <a:ext uri="{FF2B5EF4-FFF2-40B4-BE49-F238E27FC236}">
                <a16:creationId xmlns:a16="http://schemas.microsoft.com/office/drawing/2014/main" id="{514CE8DC-5B04-4335-B596-CA7157F18D8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00" y="0"/>
            <a:ext cx="12192000" cy="6858000"/>
          </a:xfrm>
          <a:prstGeom prst="rect">
            <a:avLst/>
          </a:prstGeom>
        </p:spPr>
      </p:pic>
      <p:pic>
        <p:nvPicPr>
          <p:cNvPr id="7" name="Picture 6" descr="A picture containing lamp&#10;&#10;Description automatically generated">
            <a:extLst>
              <a:ext uri="{FF2B5EF4-FFF2-40B4-BE49-F238E27FC236}">
                <a16:creationId xmlns:a16="http://schemas.microsoft.com/office/drawing/2014/main" id="{FB099799-008C-46FD-9AD0-C0DF77DBD42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7423" y="3314700"/>
            <a:ext cx="4997153" cy="2860675"/>
          </a:xfrm>
          <a:prstGeom prst="rect">
            <a:avLst/>
          </a:prstGeom>
        </p:spPr>
      </p:pic>
      <p:grpSp>
        <p:nvGrpSpPr>
          <p:cNvPr id="5" name="组合 31">
            <a:extLst>
              <a:ext uri="{FF2B5EF4-FFF2-40B4-BE49-F238E27FC236}">
                <a16:creationId xmlns:a16="http://schemas.microsoft.com/office/drawing/2014/main" id="{3F3EC360-4A4B-48E5-9F50-1FCA1831A799}"/>
              </a:ext>
            </a:extLst>
          </p:cNvPr>
          <p:cNvGrpSpPr/>
          <p:nvPr/>
        </p:nvGrpSpPr>
        <p:grpSpPr>
          <a:xfrm>
            <a:off x="4893796" y="365125"/>
            <a:ext cx="7401560" cy="3021013"/>
            <a:chOff x="678" y="2328"/>
            <a:chExt cx="14704" cy="8316"/>
          </a:xfrm>
        </p:grpSpPr>
        <p:grpSp>
          <p:nvGrpSpPr>
            <p:cNvPr id="6" name="组合 32">
              <a:extLst>
                <a:ext uri="{FF2B5EF4-FFF2-40B4-BE49-F238E27FC236}">
                  <a16:creationId xmlns:a16="http://schemas.microsoft.com/office/drawing/2014/main" id="{AFF21811-874E-4BE3-88E9-946647D98D96}"/>
                </a:ext>
              </a:extLst>
            </p:cNvPr>
            <p:cNvGrpSpPr/>
            <p:nvPr/>
          </p:nvGrpSpPr>
          <p:grpSpPr>
            <a:xfrm>
              <a:off x="678" y="2328"/>
              <a:ext cx="14704" cy="8316"/>
              <a:chOff x="1020" y="2328"/>
              <a:chExt cx="11012" cy="7804"/>
            </a:xfrm>
          </p:grpSpPr>
          <p:sp>
            <p:nvSpPr>
              <p:cNvPr id="9" name="云形 33">
                <a:extLst>
                  <a:ext uri="{FF2B5EF4-FFF2-40B4-BE49-F238E27FC236}">
                    <a16:creationId xmlns:a16="http://schemas.microsoft.com/office/drawing/2014/main" id="{A196800F-5A39-4FE3-9675-8AA160BBCC75}"/>
                  </a:ext>
                </a:extLst>
              </p:cNvPr>
              <p:cNvSpPr/>
              <p:nvPr/>
            </p:nvSpPr>
            <p:spPr>
              <a:xfrm>
                <a:off x="1220" y="2528"/>
                <a:ext cx="10812" cy="7604"/>
              </a:xfrm>
              <a:prstGeom prst="cloud">
                <a:avLst/>
              </a:prstGeom>
              <a:solidFill>
                <a:srgbClr val="FBE090"/>
              </a:solidFill>
              <a:ln w="25400" cmpd="sng">
                <a:noFill/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5F7700"/>
                  </a:solidFill>
                </a:endParaRPr>
              </a:p>
            </p:txBody>
          </p:sp>
          <p:sp>
            <p:nvSpPr>
              <p:cNvPr id="10" name="云形 34">
                <a:extLst>
                  <a:ext uri="{FF2B5EF4-FFF2-40B4-BE49-F238E27FC236}">
                    <a16:creationId xmlns:a16="http://schemas.microsoft.com/office/drawing/2014/main" id="{2E857A61-73A3-4EC3-ACFD-747952120EE5}"/>
                  </a:ext>
                </a:extLst>
              </p:cNvPr>
              <p:cNvSpPr/>
              <p:nvPr/>
            </p:nvSpPr>
            <p:spPr>
              <a:xfrm>
                <a:off x="1020" y="2328"/>
                <a:ext cx="10812" cy="7604"/>
              </a:xfrm>
              <a:prstGeom prst="cloud">
                <a:avLst/>
              </a:prstGeom>
              <a:solidFill>
                <a:schemeClr val="bg1"/>
              </a:solidFill>
              <a:ln w="25400" cmpd="sng">
                <a:solidFill>
                  <a:srgbClr val="42210F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5F7700"/>
                  </a:solidFill>
                </a:endParaRPr>
              </a:p>
            </p:txBody>
          </p:sp>
        </p:grpSp>
        <p:sp>
          <p:nvSpPr>
            <p:cNvPr id="8" name="文本框 35">
              <a:extLst>
                <a:ext uri="{FF2B5EF4-FFF2-40B4-BE49-F238E27FC236}">
                  <a16:creationId xmlns:a16="http://schemas.microsoft.com/office/drawing/2014/main" id="{3FB6F4F4-11E8-44A3-B387-AE5A96DA903A}"/>
                </a:ext>
              </a:extLst>
            </p:cNvPr>
            <p:cNvSpPr txBox="1"/>
            <p:nvPr/>
          </p:nvSpPr>
          <p:spPr>
            <a:xfrm>
              <a:off x="2556" y="3943"/>
              <a:ext cx="11215" cy="16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indent="0" algn="ctr" fontAlgn="auto">
                <a:lnSpc>
                  <a:spcPct val="150000"/>
                </a:lnSpc>
                <a:buFont typeface="Wingdings" panose="05000000000000000000" pitchFamily="2" charset="2"/>
                <a:buNone/>
                <a:defRPr/>
              </a:pPr>
              <a:endParaRPr lang="zh-CN" altLang="en-US" sz="2200" dirty="0">
                <a:latin typeface="思源黑体 CN Light" panose="020B0300000000000000" charset="-122"/>
                <a:ea typeface="思源黑体 CN Light" panose="020B0300000000000000" charset="-122"/>
                <a:sym typeface="+mn-ea"/>
              </a:endParaRPr>
            </a:p>
          </p:txBody>
        </p:sp>
      </p:grpSp>
      <p:sp>
        <p:nvSpPr>
          <p:cNvPr id="11" name="文本框 35">
            <a:extLst>
              <a:ext uri="{FF2B5EF4-FFF2-40B4-BE49-F238E27FC236}">
                <a16:creationId xmlns:a16="http://schemas.microsoft.com/office/drawing/2014/main" id="{11E677FF-CF03-496A-9F1D-DDF4D51ACC9D}"/>
              </a:ext>
            </a:extLst>
          </p:cNvPr>
          <p:cNvSpPr txBox="1"/>
          <p:nvPr/>
        </p:nvSpPr>
        <p:spPr>
          <a:xfrm>
            <a:off x="5394497" y="815791"/>
            <a:ext cx="6265730" cy="19473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 algn="ctr" fontAlgn="auto">
              <a:lnSpc>
                <a:spcPct val="150000"/>
              </a:lnSpc>
              <a:buFont typeface="Wingdings" panose="05000000000000000000" pitchFamily="2" charset="2"/>
              <a:buNone/>
              <a:defRPr/>
            </a:pPr>
            <a:r>
              <a:rPr lang="en-US" altLang="zh-CN" sz="2800" dirty="0" err="1">
                <a:latin typeface="#9Slide03 Kaleko 105 Round Bold" pitchFamily="2" charset="0"/>
                <a:ea typeface="思源黑体 CN Light" panose="020B0300000000000000" charset="-122"/>
                <a:sym typeface="+mn-ea"/>
              </a:rPr>
              <a:t>Đã</a:t>
            </a:r>
            <a:r>
              <a:rPr lang="en-US" altLang="zh-CN" sz="2800" dirty="0">
                <a:latin typeface="#9Slide03 Kaleko 105 Round Bold" pitchFamily="2" charset="0"/>
                <a:ea typeface="思源黑体 CN Light" panose="020B0300000000000000" charset="-122"/>
                <a:sym typeface="+mn-ea"/>
              </a:rPr>
              <a:t> </a:t>
            </a:r>
            <a:r>
              <a:rPr lang="en-US" altLang="zh-CN" sz="2800" dirty="0" err="1">
                <a:latin typeface="#9Slide03 Kaleko 105 Round Bold" pitchFamily="2" charset="0"/>
                <a:ea typeface="思源黑体 CN Light" panose="020B0300000000000000" charset="-122"/>
                <a:sym typeface="+mn-ea"/>
              </a:rPr>
              <a:t>gần</a:t>
            </a:r>
            <a:r>
              <a:rPr lang="en-US" altLang="zh-CN" sz="2800" dirty="0">
                <a:latin typeface="#9Slide03 Kaleko 105 Round Bold" pitchFamily="2" charset="0"/>
                <a:ea typeface="思源黑体 CN Light" panose="020B0300000000000000" charset="-122"/>
                <a:sym typeface="+mn-ea"/>
              </a:rPr>
              <a:t> </a:t>
            </a:r>
            <a:r>
              <a:rPr lang="en-US" altLang="zh-CN" sz="2800" dirty="0" err="1">
                <a:latin typeface="#9Slide03 Kaleko 105 Round Bold" pitchFamily="2" charset="0"/>
                <a:ea typeface="思源黑体 CN Light" panose="020B0300000000000000" charset="-122"/>
                <a:sym typeface="+mn-ea"/>
              </a:rPr>
              <a:t>tới</a:t>
            </a:r>
            <a:r>
              <a:rPr lang="en-US" altLang="zh-CN" sz="2800" dirty="0">
                <a:latin typeface="#9Slide03 Kaleko 105 Round Bold" pitchFamily="2" charset="0"/>
                <a:ea typeface="思源黑体 CN Light" panose="020B0300000000000000" charset="-122"/>
                <a:sym typeface="+mn-ea"/>
              </a:rPr>
              <a:t> giờ </a:t>
            </a:r>
            <a:r>
              <a:rPr lang="en-US" altLang="zh-CN" sz="2800" dirty="0" err="1">
                <a:latin typeface="#9Slide03 Kaleko 105 Round Bold" pitchFamily="2" charset="0"/>
                <a:ea typeface="思源黑体 CN Light" panose="020B0300000000000000" charset="-122"/>
                <a:sym typeface="+mn-ea"/>
              </a:rPr>
              <a:t>biểu</a:t>
            </a:r>
            <a:r>
              <a:rPr lang="en-US" altLang="zh-CN" sz="2800" dirty="0">
                <a:latin typeface="#9Slide03 Kaleko 105 Round Bold" pitchFamily="2" charset="0"/>
                <a:ea typeface="思源黑体 CN Light" panose="020B0300000000000000" charset="-122"/>
                <a:sym typeface="+mn-ea"/>
              </a:rPr>
              <a:t> </a:t>
            </a:r>
            <a:r>
              <a:rPr lang="en-US" altLang="zh-CN" sz="2800" dirty="0" err="1">
                <a:latin typeface="#9Slide03 Kaleko 105 Round Bold" pitchFamily="2" charset="0"/>
                <a:ea typeface="思源黑体 CN Light" panose="020B0300000000000000" charset="-122"/>
                <a:sym typeface="+mn-ea"/>
              </a:rPr>
              <a:t>diễn</a:t>
            </a:r>
            <a:r>
              <a:rPr lang="en-US" altLang="zh-CN" sz="2800" dirty="0">
                <a:latin typeface="#9Slide03 Kaleko 105 Round Bold" pitchFamily="2" charset="0"/>
                <a:ea typeface="思源黑体 CN Light" panose="020B0300000000000000" charset="-122"/>
                <a:sym typeface="+mn-ea"/>
              </a:rPr>
              <a:t> rồi, </a:t>
            </a:r>
            <a:r>
              <a:rPr lang="en-US" altLang="zh-CN" sz="2800" dirty="0" err="1">
                <a:latin typeface="#9Slide03 Kaleko 105 Round Bold" pitchFamily="2" charset="0"/>
                <a:ea typeface="思源黑体 CN Light" panose="020B0300000000000000" charset="-122"/>
                <a:sym typeface="+mn-ea"/>
              </a:rPr>
              <a:t>chúng</a:t>
            </a:r>
            <a:r>
              <a:rPr lang="en-US" altLang="zh-CN" sz="2800" dirty="0">
                <a:latin typeface="#9Slide03 Kaleko 105 Round Bold" pitchFamily="2" charset="0"/>
                <a:ea typeface="思源黑体 CN Light" panose="020B0300000000000000" charset="-122"/>
                <a:sym typeface="+mn-ea"/>
              </a:rPr>
              <a:t> ta </a:t>
            </a:r>
            <a:r>
              <a:rPr lang="en-US" altLang="zh-CN" sz="2800" dirty="0" err="1">
                <a:latin typeface="#9Slide03 Kaleko 105 Round Bold" pitchFamily="2" charset="0"/>
                <a:ea typeface="思源黑体 CN Light" panose="020B0300000000000000" charset="-122"/>
                <a:sym typeface="+mn-ea"/>
              </a:rPr>
              <a:t>tìm</a:t>
            </a:r>
            <a:r>
              <a:rPr lang="en-US" altLang="zh-CN" sz="2800" dirty="0">
                <a:latin typeface="#9Slide03 Kaleko 105 Round Bold" pitchFamily="2" charset="0"/>
                <a:ea typeface="思源黑体 CN Light" panose="020B0300000000000000" charset="-122"/>
                <a:sym typeface="+mn-ea"/>
              </a:rPr>
              <a:t> </a:t>
            </a:r>
            <a:r>
              <a:rPr lang="en-US" altLang="zh-CN" sz="2800" dirty="0" err="1">
                <a:latin typeface="#9Slide03 Kaleko 105 Round Bold" pitchFamily="2" charset="0"/>
                <a:ea typeface="思源黑体 CN Light" panose="020B0300000000000000" charset="-122"/>
                <a:sym typeface="+mn-ea"/>
              </a:rPr>
              <a:t>thêm</a:t>
            </a:r>
            <a:r>
              <a:rPr lang="en-US" altLang="zh-CN" sz="2800" dirty="0">
                <a:latin typeface="#9Slide03 Kaleko 105 Round Bold" pitchFamily="2" charset="0"/>
                <a:ea typeface="思源黑体 CN Light" panose="020B0300000000000000" charset="-122"/>
                <a:sym typeface="+mn-ea"/>
              </a:rPr>
              <a:t> </a:t>
            </a:r>
            <a:r>
              <a:rPr lang="en-US" altLang="zh-CN" sz="2800" dirty="0" err="1">
                <a:latin typeface="#9Slide03 Kaleko 105 Round Bold" pitchFamily="2" charset="0"/>
                <a:ea typeface="思源黑体 CN Light" panose="020B0300000000000000" charset="-122"/>
                <a:sym typeface="+mn-ea"/>
              </a:rPr>
              <a:t>một</a:t>
            </a:r>
            <a:r>
              <a:rPr lang="en-US" altLang="zh-CN" sz="2800" dirty="0">
                <a:latin typeface="#9Slide03 Kaleko 105 Round Bold" pitchFamily="2" charset="0"/>
                <a:ea typeface="思源黑体 CN Light" panose="020B0300000000000000" charset="-122"/>
                <a:sym typeface="+mn-ea"/>
              </a:rPr>
              <a:t> </a:t>
            </a:r>
            <a:r>
              <a:rPr lang="en-US" altLang="zh-CN" sz="2800" dirty="0" err="1">
                <a:latin typeface="#9Slide03 Kaleko 105 Round Bold" pitchFamily="2" charset="0"/>
                <a:ea typeface="思源黑体 CN Light" panose="020B0300000000000000" charset="-122"/>
                <a:sym typeface="+mn-ea"/>
              </a:rPr>
              <a:t>nhạc</a:t>
            </a:r>
            <a:r>
              <a:rPr lang="en-US" altLang="zh-CN" sz="2800" dirty="0">
                <a:latin typeface="#9Slide03 Kaleko 105 Round Bold" pitchFamily="2" charset="0"/>
                <a:ea typeface="思源黑体 CN Light" panose="020B0300000000000000" charset="-122"/>
                <a:sym typeface="+mn-ea"/>
              </a:rPr>
              <a:t> </a:t>
            </a:r>
            <a:r>
              <a:rPr lang="en-US" altLang="zh-CN" sz="2800" dirty="0" err="1">
                <a:latin typeface="#9Slide03 Kaleko 105 Round Bold" pitchFamily="2" charset="0"/>
                <a:ea typeface="思源黑体 CN Light" panose="020B0300000000000000" charset="-122"/>
                <a:sym typeface="+mn-ea"/>
              </a:rPr>
              <a:t>cụ</a:t>
            </a:r>
            <a:r>
              <a:rPr lang="en-US" altLang="zh-CN" sz="2800" dirty="0">
                <a:latin typeface="#9Slide03 Kaleko 105 Round Bold" pitchFamily="2" charset="0"/>
                <a:ea typeface="思源黑体 CN Light" panose="020B0300000000000000" charset="-122"/>
                <a:sym typeface="+mn-ea"/>
              </a:rPr>
              <a:t> </a:t>
            </a:r>
            <a:r>
              <a:rPr lang="en-US" altLang="zh-CN" sz="2800" dirty="0" err="1">
                <a:latin typeface="#9Slide03 Kaleko 105 Round Bold" pitchFamily="2" charset="0"/>
                <a:ea typeface="思源黑体 CN Light" panose="020B0300000000000000" charset="-122"/>
                <a:sym typeface="+mn-ea"/>
              </a:rPr>
              <a:t>nữa</a:t>
            </a:r>
            <a:r>
              <a:rPr lang="en-US" altLang="zh-CN" sz="2800" dirty="0">
                <a:latin typeface="#9Slide03 Kaleko 105 Round Bold" pitchFamily="2" charset="0"/>
                <a:ea typeface="思源黑体 CN Light" panose="020B0300000000000000" charset="-122"/>
                <a:sym typeface="+mn-ea"/>
              </a:rPr>
              <a:t> </a:t>
            </a:r>
            <a:r>
              <a:rPr lang="en-US" altLang="zh-CN" sz="2800" dirty="0" err="1">
                <a:latin typeface="#9Slide03 Kaleko 105 Round Bold" pitchFamily="2" charset="0"/>
                <a:ea typeface="思源黑体 CN Light" panose="020B0300000000000000" charset="-122"/>
                <a:sym typeface="+mn-ea"/>
              </a:rPr>
              <a:t>nhé</a:t>
            </a:r>
            <a:r>
              <a:rPr lang="en-US" altLang="zh-CN" sz="2800" dirty="0">
                <a:latin typeface="#9Slide03 Kaleko 105 Round Bold" pitchFamily="2" charset="0"/>
                <a:ea typeface="思源黑体 CN Light" panose="020B0300000000000000" charset="-122"/>
                <a:sym typeface="+mn-ea"/>
              </a:rPr>
              <a:t>!</a:t>
            </a:r>
            <a:endParaRPr lang="zh-CN" altLang="en-US" sz="2800" dirty="0">
              <a:latin typeface="#9Slide03 Kaleko 105 Round Bold" pitchFamily="2" charset="0"/>
              <a:ea typeface="思源黑体 CN Light" panose="020B0300000000000000" charset="-122"/>
              <a:sym typeface="+mn-ea"/>
            </a:endParaRPr>
          </a:p>
        </p:txBody>
      </p:sp>
      <p:pic>
        <p:nvPicPr>
          <p:cNvPr id="12" name="Picture 11" descr="A picture containing text&#10;&#10;Description automatically generated">
            <a:extLst>
              <a:ext uri="{FF2B5EF4-FFF2-40B4-BE49-F238E27FC236}">
                <a16:creationId xmlns:a16="http://schemas.microsoft.com/office/drawing/2014/main" id="{E86D78FA-259D-4DAC-8834-DED0BB38621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4932" y="2840606"/>
            <a:ext cx="3813925" cy="3813925"/>
          </a:xfrm>
          <a:prstGeom prst="rect">
            <a:avLst/>
          </a:prstGeom>
        </p:spPr>
      </p:pic>
      <p:pic>
        <p:nvPicPr>
          <p:cNvPr id="13" name="Picture 12" descr="A picture containing music, piano&#10;&#10;Description automatically generated">
            <a:extLst>
              <a:ext uri="{FF2B5EF4-FFF2-40B4-BE49-F238E27FC236}">
                <a16:creationId xmlns:a16="http://schemas.microsoft.com/office/drawing/2014/main" id="{7E30B0BC-C263-4162-B0EF-A169938E017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9299" y="3539692"/>
            <a:ext cx="2862301" cy="3051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221693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AC47">
            <a:alpha val="2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组合 24"/>
          <p:cNvGrpSpPr/>
          <p:nvPr/>
        </p:nvGrpSpPr>
        <p:grpSpPr>
          <a:xfrm>
            <a:off x="-1796098" y="-1366203"/>
            <a:ext cx="15784195" cy="10398125"/>
            <a:chOff x="-2833" y="-2244"/>
            <a:chExt cx="24857" cy="16375"/>
          </a:xfrm>
        </p:grpSpPr>
        <p:pic>
          <p:nvPicPr>
            <p:cNvPr id="26" name="Google Shape;7152;p41"/>
            <p:cNvPicPr preferRelativeResize="0"/>
            <p:nvPr/>
          </p:nvPicPr>
          <p:blipFill>
            <a:blip r:embed="rId5">
              <a:alphaModFix amt="35000"/>
              <a:grayscl/>
            </a:blip>
            <a:stretch>
              <a:fillRect/>
            </a:stretch>
          </p:blipFill>
          <p:spPr>
            <a:xfrm flipH="1" flipV="1">
              <a:off x="-2833" y="4575"/>
              <a:ext cx="14120" cy="746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7" name="Google Shape;7248;p43"/>
            <p:cNvPicPr preferRelativeResize="0"/>
            <p:nvPr/>
          </p:nvPicPr>
          <p:blipFill>
            <a:blip r:embed="rId6">
              <a:alphaModFix amt="62000"/>
            </a:blip>
            <a:stretch>
              <a:fillRect/>
            </a:stretch>
          </p:blipFill>
          <p:spPr>
            <a:xfrm rot="-1411927">
              <a:off x="-161" y="-2244"/>
              <a:ext cx="11170" cy="984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3" name="Google Shape;7152;p41"/>
            <p:cNvPicPr preferRelativeResize="0"/>
            <p:nvPr/>
          </p:nvPicPr>
          <p:blipFill>
            <a:blip r:embed="rId5">
              <a:alphaModFix amt="35000"/>
            </a:blip>
            <a:stretch>
              <a:fillRect/>
            </a:stretch>
          </p:blipFill>
          <p:spPr>
            <a:xfrm>
              <a:off x="7776" y="-397"/>
              <a:ext cx="12454" cy="658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712" name="Google Shape;9712;p77"/>
            <p:cNvPicPr preferRelativeResize="0"/>
            <p:nvPr/>
          </p:nvPicPr>
          <p:blipFill>
            <a:blip r:embed="rId7">
              <a:alphaModFix amt="58999"/>
            </a:blip>
            <a:stretch>
              <a:fillRect/>
            </a:stretch>
          </p:blipFill>
          <p:spPr>
            <a:xfrm>
              <a:off x="9048" y="4575"/>
              <a:ext cx="12976" cy="9556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8" name="组合 27"/>
          <p:cNvGrpSpPr/>
          <p:nvPr/>
        </p:nvGrpSpPr>
        <p:grpSpPr>
          <a:xfrm rot="234299">
            <a:off x="-3536433" y="109743"/>
            <a:ext cx="21002412" cy="6808940"/>
            <a:chOff x="-4075136" y="4609891"/>
            <a:chExt cx="18331759" cy="6808940"/>
          </a:xfrm>
          <a:solidFill>
            <a:srgbClr val="FFF6E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29" name="云形 28"/>
            <p:cNvSpPr/>
            <p:nvPr/>
          </p:nvSpPr>
          <p:spPr>
            <a:xfrm>
              <a:off x="3579027" y="4609891"/>
              <a:ext cx="10677596" cy="6210344"/>
            </a:xfrm>
            <a:prstGeom prst="clou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" name="云形 1"/>
            <p:cNvSpPr/>
            <p:nvPr/>
          </p:nvSpPr>
          <p:spPr>
            <a:xfrm>
              <a:off x="-4075136" y="5208487"/>
              <a:ext cx="10677596" cy="6210344"/>
            </a:xfrm>
            <a:prstGeom prst="clou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40" name="Google Shape;9251;p76"/>
          <p:cNvGrpSpPr/>
          <p:nvPr/>
        </p:nvGrpSpPr>
        <p:grpSpPr>
          <a:xfrm>
            <a:off x="10289302" y="1054763"/>
            <a:ext cx="2106500" cy="597475"/>
            <a:chOff x="-2810250" y="3572525"/>
            <a:chExt cx="2106500" cy="597475"/>
          </a:xfrm>
          <a:solidFill>
            <a:srgbClr val="4B4D4B"/>
          </a:solidFill>
        </p:grpSpPr>
        <p:sp>
          <p:nvSpPr>
            <p:cNvPr id="41" name="Google Shape;9252;p76"/>
            <p:cNvSpPr/>
            <p:nvPr/>
          </p:nvSpPr>
          <p:spPr>
            <a:xfrm>
              <a:off x="-2396250" y="4007475"/>
              <a:ext cx="133850" cy="123700"/>
            </a:xfrm>
            <a:custGeom>
              <a:avLst/>
              <a:gdLst/>
              <a:ahLst/>
              <a:cxnLst/>
              <a:rect l="l" t="t" r="r" b="b"/>
              <a:pathLst>
                <a:path w="5354" h="4948" extrusionOk="0">
                  <a:moveTo>
                    <a:pt x="3665" y="0"/>
                  </a:moveTo>
                  <a:cubicBezTo>
                    <a:pt x="3419" y="0"/>
                    <a:pt x="3177" y="89"/>
                    <a:pt x="2983" y="258"/>
                  </a:cubicBezTo>
                  <a:cubicBezTo>
                    <a:pt x="2771" y="1971"/>
                    <a:pt x="1" y="2521"/>
                    <a:pt x="339" y="4445"/>
                  </a:cubicBezTo>
                  <a:cubicBezTo>
                    <a:pt x="400" y="4488"/>
                    <a:pt x="452" y="4505"/>
                    <a:pt x="498" y="4505"/>
                  </a:cubicBezTo>
                  <a:cubicBezTo>
                    <a:pt x="693" y="4505"/>
                    <a:pt x="777" y="4189"/>
                    <a:pt x="1039" y="4189"/>
                  </a:cubicBezTo>
                  <a:cubicBezTo>
                    <a:pt x="1052" y="4189"/>
                    <a:pt x="1065" y="4190"/>
                    <a:pt x="1079" y="4192"/>
                  </a:cubicBezTo>
                  <a:cubicBezTo>
                    <a:pt x="1164" y="4466"/>
                    <a:pt x="614" y="4466"/>
                    <a:pt x="762" y="4763"/>
                  </a:cubicBezTo>
                  <a:cubicBezTo>
                    <a:pt x="893" y="4882"/>
                    <a:pt x="1072" y="4948"/>
                    <a:pt x="1226" y="4948"/>
                  </a:cubicBezTo>
                  <a:cubicBezTo>
                    <a:pt x="1344" y="4948"/>
                    <a:pt x="1447" y="4909"/>
                    <a:pt x="1502" y="4826"/>
                  </a:cubicBezTo>
                  <a:cubicBezTo>
                    <a:pt x="1946" y="4213"/>
                    <a:pt x="2750" y="3853"/>
                    <a:pt x="3004" y="3155"/>
                  </a:cubicBezTo>
                  <a:cubicBezTo>
                    <a:pt x="3110" y="2817"/>
                    <a:pt x="3363" y="2542"/>
                    <a:pt x="3659" y="2373"/>
                  </a:cubicBezTo>
                  <a:cubicBezTo>
                    <a:pt x="4558" y="1871"/>
                    <a:pt x="5354" y="109"/>
                    <a:pt x="4167" y="109"/>
                  </a:cubicBezTo>
                  <a:cubicBezTo>
                    <a:pt x="4153" y="109"/>
                    <a:pt x="4139" y="109"/>
                    <a:pt x="4125" y="110"/>
                  </a:cubicBezTo>
                  <a:cubicBezTo>
                    <a:pt x="3977" y="36"/>
                    <a:pt x="3820" y="0"/>
                    <a:pt x="36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9253;p76"/>
            <p:cNvSpPr/>
            <p:nvPr/>
          </p:nvSpPr>
          <p:spPr>
            <a:xfrm>
              <a:off x="-1076525" y="3572525"/>
              <a:ext cx="126925" cy="104075"/>
            </a:xfrm>
            <a:custGeom>
              <a:avLst/>
              <a:gdLst/>
              <a:ahLst/>
              <a:cxnLst/>
              <a:rect l="l" t="t" r="r" b="b"/>
              <a:pathLst>
                <a:path w="5077" h="4163" extrusionOk="0">
                  <a:moveTo>
                    <a:pt x="3337" y="1"/>
                  </a:moveTo>
                  <a:cubicBezTo>
                    <a:pt x="3025" y="1"/>
                    <a:pt x="2736" y="55"/>
                    <a:pt x="2602" y="165"/>
                  </a:cubicBezTo>
                  <a:cubicBezTo>
                    <a:pt x="2665" y="715"/>
                    <a:pt x="1798" y="906"/>
                    <a:pt x="1841" y="1477"/>
                  </a:cubicBezTo>
                  <a:cubicBezTo>
                    <a:pt x="1819" y="1815"/>
                    <a:pt x="1544" y="1900"/>
                    <a:pt x="1248" y="1963"/>
                  </a:cubicBezTo>
                  <a:cubicBezTo>
                    <a:pt x="254" y="2513"/>
                    <a:pt x="1" y="4099"/>
                    <a:pt x="1502" y="4163"/>
                  </a:cubicBezTo>
                  <a:cubicBezTo>
                    <a:pt x="2412" y="3824"/>
                    <a:pt x="3173" y="3190"/>
                    <a:pt x="3659" y="2365"/>
                  </a:cubicBezTo>
                  <a:cubicBezTo>
                    <a:pt x="3793" y="1912"/>
                    <a:pt x="4060" y="1739"/>
                    <a:pt x="4460" y="1739"/>
                  </a:cubicBezTo>
                  <a:cubicBezTo>
                    <a:pt x="4565" y="1739"/>
                    <a:pt x="4678" y="1751"/>
                    <a:pt x="4801" y="1773"/>
                  </a:cubicBezTo>
                  <a:cubicBezTo>
                    <a:pt x="4738" y="1604"/>
                    <a:pt x="5076" y="1477"/>
                    <a:pt x="4865" y="1286"/>
                  </a:cubicBezTo>
                  <a:cubicBezTo>
                    <a:pt x="4670" y="1119"/>
                    <a:pt x="4486" y="1055"/>
                    <a:pt x="4305" y="1055"/>
                  </a:cubicBezTo>
                  <a:cubicBezTo>
                    <a:pt x="3779" y="1055"/>
                    <a:pt x="3290" y="1599"/>
                    <a:pt x="2708" y="1709"/>
                  </a:cubicBezTo>
                  <a:cubicBezTo>
                    <a:pt x="2792" y="1202"/>
                    <a:pt x="3215" y="948"/>
                    <a:pt x="3511" y="715"/>
                  </a:cubicBezTo>
                  <a:cubicBezTo>
                    <a:pt x="3571" y="673"/>
                    <a:pt x="3645" y="658"/>
                    <a:pt x="3726" y="658"/>
                  </a:cubicBezTo>
                  <a:cubicBezTo>
                    <a:pt x="3891" y="658"/>
                    <a:pt x="4083" y="718"/>
                    <a:pt x="4233" y="718"/>
                  </a:cubicBezTo>
                  <a:cubicBezTo>
                    <a:pt x="4373" y="718"/>
                    <a:pt x="4476" y="666"/>
                    <a:pt x="4484" y="461"/>
                  </a:cubicBezTo>
                  <a:cubicBezTo>
                    <a:pt x="4458" y="156"/>
                    <a:pt x="3864" y="1"/>
                    <a:pt x="333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9254;p76"/>
            <p:cNvSpPr/>
            <p:nvPr/>
          </p:nvSpPr>
          <p:spPr>
            <a:xfrm>
              <a:off x="-2407875" y="4057575"/>
              <a:ext cx="141200" cy="94050"/>
            </a:xfrm>
            <a:custGeom>
              <a:avLst/>
              <a:gdLst/>
              <a:ahLst/>
              <a:cxnLst/>
              <a:rect l="l" t="t" r="r" b="b"/>
              <a:pathLst>
                <a:path w="5648" h="3762" extrusionOk="0">
                  <a:moveTo>
                    <a:pt x="4962" y="0"/>
                  </a:moveTo>
                  <a:cubicBezTo>
                    <a:pt x="4363" y="0"/>
                    <a:pt x="3743" y="352"/>
                    <a:pt x="3532" y="940"/>
                  </a:cubicBezTo>
                  <a:cubicBezTo>
                    <a:pt x="3405" y="1638"/>
                    <a:pt x="2665" y="1743"/>
                    <a:pt x="2369" y="2293"/>
                  </a:cubicBezTo>
                  <a:cubicBezTo>
                    <a:pt x="2144" y="2744"/>
                    <a:pt x="1958" y="2962"/>
                    <a:pt x="1704" y="2962"/>
                  </a:cubicBezTo>
                  <a:cubicBezTo>
                    <a:pt x="1506" y="2962"/>
                    <a:pt x="1265" y="2828"/>
                    <a:pt x="931" y="2568"/>
                  </a:cubicBezTo>
                  <a:cubicBezTo>
                    <a:pt x="656" y="2399"/>
                    <a:pt x="677" y="2188"/>
                    <a:pt x="740" y="1955"/>
                  </a:cubicBezTo>
                  <a:cubicBezTo>
                    <a:pt x="844" y="1728"/>
                    <a:pt x="715" y="1616"/>
                    <a:pt x="571" y="1616"/>
                  </a:cubicBezTo>
                  <a:cubicBezTo>
                    <a:pt x="420" y="1616"/>
                    <a:pt x="253" y="1738"/>
                    <a:pt x="317" y="1976"/>
                  </a:cubicBezTo>
                  <a:cubicBezTo>
                    <a:pt x="85" y="2293"/>
                    <a:pt x="0" y="2801"/>
                    <a:pt x="360" y="3076"/>
                  </a:cubicBezTo>
                  <a:cubicBezTo>
                    <a:pt x="1067" y="3522"/>
                    <a:pt x="1545" y="3761"/>
                    <a:pt x="1963" y="3761"/>
                  </a:cubicBezTo>
                  <a:cubicBezTo>
                    <a:pt x="2358" y="3761"/>
                    <a:pt x="2699" y="3549"/>
                    <a:pt x="3130" y="3097"/>
                  </a:cubicBezTo>
                  <a:cubicBezTo>
                    <a:pt x="3997" y="2166"/>
                    <a:pt x="5097" y="1342"/>
                    <a:pt x="5647" y="178"/>
                  </a:cubicBezTo>
                  <a:cubicBezTo>
                    <a:pt x="5441" y="57"/>
                    <a:pt x="5203" y="0"/>
                    <a:pt x="496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9255;p76"/>
            <p:cNvSpPr/>
            <p:nvPr/>
          </p:nvSpPr>
          <p:spPr>
            <a:xfrm>
              <a:off x="-869800" y="3762375"/>
              <a:ext cx="147025" cy="84950"/>
            </a:xfrm>
            <a:custGeom>
              <a:avLst/>
              <a:gdLst/>
              <a:ahLst/>
              <a:cxnLst/>
              <a:rect l="l" t="t" r="r" b="b"/>
              <a:pathLst>
                <a:path w="5881" h="3398" extrusionOk="0">
                  <a:moveTo>
                    <a:pt x="3321" y="0"/>
                  </a:moveTo>
                  <a:cubicBezTo>
                    <a:pt x="2724" y="0"/>
                    <a:pt x="1587" y="1645"/>
                    <a:pt x="652" y="1645"/>
                  </a:cubicBezTo>
                  <a:cubicBezTo>
                    <a:pt x="646" y="1645"/>
                    <a:pt x="641" y="1645"/>
                    <a:pt x="635" y="1644"/>
                  </a:cubicBezTo>
                  <a:cubicBezTo>
                    <a:pt x="339" y="1666"/>
                    <a:pt x="530" y="2004"/>
                    <a:pt x="276" y="2067"/>
                  </a:cubicBezTo>
                  <a:cubicBezTo>
                    <a:pt x="1" y="2448"/>
                    <a:pt x="170" y="2829"/>
                    <a:pt x="276" y="3188"/>
                  </a:cubicBezTo>
                  <a:lnTo>
                    <a:pt x="445" y="3209"/>
                  </a:lnTo>
                  <a:cubicBezTo>
                    <a:pt x="481" y="3205"/>
                    <a:pt x="517" y="3203"/>
                    <a:pt x="553" y="3203"/>
                  </a:cubicBezTo>
                  <a:cubicBezTo>
                    <a:pt x="921" y="3203"/>
                    <a:pt x="1302" y="3397"/>
                    <a:pt x="1640" y="3397"/>
                  </a:cubicBezTo>
                  <a:cubicBezTo>
                    <a:pt x="1779" y="3397"/>
                    <a:pt x="1911" y="3365"/>
                    <a:pt x="2031" y="3273"/>
                  </a:cubicBezTo>
                  <a:cubicBezTo>
                    <a:pt x="2645" y="2850"/>
                    <a:pt x="3491" y="2554"/>
                    <a:pt x="3892" y="2089"/>
                  </a:cubicBezTo>
                  <a:cubicBezTo>
                    <a:pt x="4358" y="1306"/>
                    <a:pt x="5881" y="1243"/>
                    <a:pt x="5606" y="164"/>
                  </a:cubicBezTo>
                  <a:cubicBezTo>
                    <a:pt x="5575" y="156"/>
                    <a:pt x="5540" y="153"/>
                    <a:pt x="5503" y="153"/>
                  </a:cubicBezTo>
                  <a:cubicBezTo>
                    <a:pt x="4820" y="153"/>
                    <a:pt x="3102" y="1370"/>
                    <a:pt x="2581" y="1771"/>
                  </a:cubicBezTo>
                  <a:cubicBezTo>
                    <a:pt x="2877" y="1179"/>
                    <a:pt x="3533" y="756"/>
                    <a:pt x="3491" y="58"/>
                  </a:cubicBezTo>
                  <a:cubicBezTo>
                    <a:pt x="3441" y="18"/>
                    <a:pt x="3384" y="0"/>
                    <a:pt x="33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9256;p76"/>
            <p:cNvSpPr/>
            <p:nvPr/>
          </p:nvSpPr>
          <p:spPr>
            <a:xfrm>
              <a:off x="-2475025" y="3887900"/>
              <a:ext cx="118975" cy="96950"/>
            </a:xfrm>
            <a:custGeom>
              <a:avLst/>
              <a:gdLst/>
              <a:ahLst/>
              <a:cxnLst/>
              <a:rect l="l" t="t" r="r" b="b"/>
              <a:pathLst>
                <a:path w="4759" h="3878" extrusionOk="0">
                  <a:moveTo>
                    <a:pt x="2337" y="1"/>
                  </a:moveTo>
                  <a:cubicBezTo>
                    <a:pt x="1329" y="1"/>
                    <a:pt x="678" y="1172"/>
                    <a:pt x="550" y="1995"/>
                  </a:cubicBezTo>
                  <a:cubicBezTo>
                    <a:pt x="0" y="3010"/>
                    <a:pt x="867" y="3751"/>
                    <a:pt x="1883" y="3878"/>
                  </a:cubicBezTo>
                  <a:cubicBezTo>
                    <a:pt x="2665" y="3095"/>
                    <a:pt x="4759" y="1953"/>
                    <a:pt x="3215" y="832"/>
                  </a:cubicBezTo>
                  <a:cubicBezTo>
                    <a:pt x="2898" y="621"/>
                    <a:pt x="2961" y="346"/>
                    <a:pt x="2834" y="92"/>
                  </a:cubicBezTo>
                  <a:cubicBezTo>
                    <a:pt x="2660" y="29"/>
                    <a:pt x="2494" y="1"/>
                    <a:pt x="233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9257;p76"/>
            <p:cNvSpPr/>
            <p:nvPr/>
          </p:nvSpPr>
          <p:spPr>
            <a:xfrm>
              <a:off x="-1207650" y="3814575"/>
              <a:ext cx="107350" cy="83025"/>
            </a:xfrm>
            <a:custGeom>
              <a:avLst/>
              <a:gdLst/>
              <a:ahLst/>
              <a:cxnLst/>
              <a:rect l="l" t="t" r="r" b="b"/>
              <a:pathLst>
                <a:path w="4294" h="3321" extrusionOk="0">
                  <a:moveTo>
                    <a:pt x="2433" y="1"/>
                  </a:moveTo>
                  <a:lnTo>
                    <a:pt x="1883" y="275"/>
                  </a:lnTo>
                  <a:cubicBezTo>
                    <a:pt x="1967" y="1227"/>
                    <a:pt x="1037" y="1523"/>
                    <a:pt x="423" y="2031"/>
                  </a:cubicBezTo>
                  <a:cubicBezTo>
                    <a:pt x="0" y="2771"/>
                    <a:pt x="297" y="3194"/>
                    <a:pt x="1333" y="3321"/>
                  </a:cubicBezTo>
                  <a:cubicBezTo>
                    <a:pt x="3025" y="2665"/>
                    <a:pt x="2623" y="1227"/>
                    <a:pt x="4252" y="1121"/>
                  </a:cubicBezTo>
                  <a:lnTo>
                    <a:pt x="4294" y="783"/>
                  </a:lnTo>
                  <a:cubicBezTo>
                    <a:pt x="3955" y="22"/>
                    <a:pt x="3131" y="106"/>
                    <a:pt x="243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9258;p76"/>
            <p:cNvSpPr/>
            <p:nvPr/>
          </p:nvSpPr>
          <p:spPr>
            <a:xfrm>
              <a:off x="-1657600" y="3775075"/>
              <a:ext cx="115300" cy="89075"/>
            </a:xfrm>
            <a:custGeom>
              <a:avLst/>
              <a:gdLst/>
              <a:ahLst/>
              <a:cxnLst/>
              <a:rect l="l" t="t" r="r" b="b"/>
              <a:pathLst>
                <a:path w="4612" h="3563" extrusionOk="0">
                  <a:moveTo>
                    <a:pt x="3414" y="0"/>
                  </a:moveTo>
                  <a:cubicBezTo>
                    <a:pt x="2993" y="0"/>
                    <a:pt x="3192" y="1023"/>
                    <a:pt x="1840" y="1707"/>
                  </a:cubicBezTo>
                  <a:cubicBezTo>
                    <a:pt x="1883" y="2807"/>
                    <a:pt x="719" y="2575"/>
                    <a:pt x="0" y="2934"/>
                  </a:cubicBezTo>
                  <a:cubicBezTo>
                    <a:pt x="104" y="3374"/>
                    <a:pt x="451" y="3562"/>
                    <a:pt x="899" y="3562"/>
                  </a:cubicBezTo>
                  <a:cubicBezTo>
                    <a:pt x="2278" y="3562"/>
                    <a:pt x="4612" y="1777"/>
                    <a:pt x="3701" y="100"/>
                  </a:cubicBezTo>
                  <a:cubicBezTo>
                    <a:pt x="3579" y="31"/>
                    <a:pt x="3487" y="0"/>
                    <a:pt x="341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9259;p76"/>
            <p:cNvSpPr/>
            <p:nvPr/>
          </p:nvSpPr>
          <p:spPr>
            <a:xfrm>
              <a:off x="-2430100" y="3892350"/>
              <a:ext cx="79875" cy="94825"/>
            </a:xfrm>
            <a:custGeom>
              <a:avLst/>
              <a:gdLst/>
              <a:ahLst/>
              <a:cxnLst/>
              <a:rect l="l" t="t" r="r" b="b"/>
              <a:pathLst>
                <a:path w="3195" h="3793" extrusionOk="0">
                  <a:moveTo>
                    <a:pt x="1251" y="0"/>
                  </a:moveTo>
                  <a:cubicBezTo>
                    <a:pt x="1175" y="0"/>
                    <a:pt x="1096" y="7"/>
                    <a:pt x="1016" y="20"/>
                  </a:cubicBezTo>
                  <a:cubicBezTo>
                    <a:pt x="720" y="316"/>
                    <a:pt x="382" y="548"/>
                    <a:pt x="1185" y="760"/>
                  </a:cubicBezTo>
                  <a:cubicBezTo>
                    <a:pt x="2475" y="1162"/>
                    <a:pt x="1376" y="2684"/>
                    <a:pt x="530" y="3002"/>
                  </a:cubicBezTo>
                  <a:cubicBezTo>
                    <a:pt x="212" y="3065"/>
                    <a:pt x="1" y="3382"/>
                    <a:pt x="86" y="3700"/>
                  </a:cubicBezTo>
                  <a:cubicBezTo>
                    <a:pt x="287" y="3764"/>
                    <a:pt x="455" y="3793"/>
                    <a:pt x="600" y="3793"/>
                  </a:cubicBezTo>
                  <a:cubicBezTo>
                    <a:pt x="1354" y="3793"/>
                    <a:pt x="1459" y="3019"/>
                    <a:pt x="2116" y="2558"/>
                  </a:cubicBezTo>
                  <a:cubicBezTo>
                    <a:pt x="3194" y="1779"/>
                    <a:pt x="2538" y="0"/>
                    <a:pt x="12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9260;p76"/>
            <p:cNvSpPr/>
            <p:nvPr/>
          </p:nvSpPr>
          <p:spPr>
            <a:xfrm>
              <a:off x="-858675" y="3784450"/>
              <a:ext cx="124800" cy="72900"/>
            </a:xfrm>
            <a:custGeom>
              <a:avLst/>
              <a:gdLst/>
              <a:ahLst/>
              <a:cxnLst/>
              <a:rect l="l" t="t" r="r" b="b"/>
              <a:pathLst>
                <a:path w="4992" h="2916" extrusionOk="0">
                  <a:moveTo>
                    <a:pt x="4991" y="85"/>
                  </a:moveTo>
                  <a:lnTo>
                    <a:pt x="4991" y="85"/>
                  </a:lnTo>
                  <a:cubicBezTo>
                    <a:pt x="4590" y="233"/>
                    <a:pt x="3638" y="0"/>
                    <a:pt x="3553" y="529"/>
                  </a:cubicBezTo>
                  <a:cubicBezTo>
                    <a:pt x="3744" y="1523"/>
                    <a:pt x="2242" y="1142"/>
                    <a:pt x="1925" y="1840"/>
                  </a:cubicBezTo>
                  <a:cubicBezTo>
                    <a:pt x="1784" y="2210"/>
                    <a:pt x="1565" y="2322"/>
                    <a:pt x="1324" y="2322"/>
                  </a:cubicBezTo>
                  <a:cubicBezTo>
                    <a:pt x="952" y="2322"/>
                    <a:pt x="529" y="2056"/>
                    <a:pt x="260" y="2056"/>
                  </a:cubicBezTo>
                  <a:cubicBezTo>
                    <a:pt x="125" y="2056"/>
                    <a:pt x="30" y="2124"/>
                    <a:pt x="0" y="2326"/>
                  </a:cubicBezTo>
                  <a:cubicBezTo>
                    <a:pt x="340" y="2745"/>
                    <a:pt x="752" y="2916"/>
                    <a:pt x="1193" y="2916"/>
                  </a:cubicBezTo>
                  <a:cubicBezTo>
                    <a:pt x="2648" y="2916"/>
                    <a:pt x="4423" y="1058"/>
                    <a:pt x="4991" y="8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9261;p76"/>
            <p:cNvSpPr/>
            <p:nvPr/>
          </p:nvSpPr>
          <p:spPr>
            <a:xfrm>
              <a:off x="-1715775" y="4022375"/>
              <a:ext cx="82525" cy="97300"/>
            </a:xfrm>
            <a:custGeom>
              <a:avLst/>
              <a:gdLst/>
              <a:ahLst/>
              <a:cxnLst/>
              <a:rect l="l" t="t" r="r" b="b"/>
              <a:pathLst>
                <a:path w="3301" h="3892" extrusionOk="0">
                  <a:moveTo>
                    <a:pt x="2164" y="1"/>
                  </a:moveTo>
                  <a:cubicBezTo>
                    <a:pt x="2076" y="1"/>
                    <a:pt x="2004" y="47"/>
                    <a:pt x="1968" y="191"/>
                  </a:cubicBezTo>
                  <a:cubicBezTo>
                    <a:pt x="1714" y="381"/>
                    <a:pt x="1545" y="677"/>
                    <a:pt x="1545" y="994"/>
                  </a:cubicBezTo>
                  <a:cubicBezTo>
                    <a:pt x="1376" y="1925"/>
                    <a:pt x="1" y="2411"/>
                    <a:pt x="530" y="3469"/>
                  </a:cubicBezTo>
                  <a:cubicBezTo>
                    <a:pt x="675" y="3736"/>
                    <a:pt x="995" y="3891"/>
                    <a:pt x="1306" y="3891"/>
                  </a:cubicBezTo>
                  <a:cubicBezTo>
                    <a:pt x="1536" y="3891"/>
                    <a:pt x="1760" y="3806"/>
                    <a:pt x="1904" y="3617"/>
                  </a:cubicBezTo>
                  <a:cubicBezTo>
                    <a:pt x="2179" y="2432"/>
                    <a:pt x="3300" y="1502"/>
                    <a:pt x="3258" y="233"/>
                  </a:cubicBezTo>
                  <a:lnTo>
                    <a:pt x="2708" y="148"/>
                  </a:lnTo>
                  <a:cubicBezTo>
                    <a:pt x="2698" y="150"/>
                    <a:pt x="2687" y="151"/>
                    <a:pt x="2676" y="151"/>
                  </a:cubicBezTo>
                  <a:cubicBezTo>
                    <a:pt x="2534" y="151"/>
                    <a:pt x="2323" y="1"/>
                    <a:pt x="216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9262;p76"/>
            <p:cNvSpPr/>
            <p:nvPr/>
          </p:nvSpPr>
          <p:spPr>
            <a:xfrm>
              <a:off x="-1209225" y="4031875"/>
              <a:ext cx="103650" cy="71425"/>
            </a:xfrm>
            <a:custGeom>
              <a:avLst/>
              <a:gdLst/>
              <a:ahLst/>
              <a:cxnLst/>
              <a:rect l="l" t="t" r="r" b="b"/>
              <a:pathLst>
                <a:path w="4146" h="2857" extrusionOk="0">
                  <a:moveTo>
                    <a:pt x="3786" y="1"/>
                  </a:moveTo>
                  <a:cubicBezTo>
                    <a:pt x="3046" y="85"/>
                    <a:pt x="2305" y="64"/>
                    <a:pt x="1586" y="128"/>
                  </a:cubicBezTo>
                  <a:lnTo>
                    <a:pt x="1015" y="593"/>
                  </a:lnTo>
                  <a:cubicBezTo>
                    <a:pt x="931" y="678"/>
                    <a:pt x="888" y="762"/>
                    <a:pt x="867" y="889"/>
                  </a:cubicBezTo>
                  <a:cubicBezTo>
                    <a:pt x="867" y="1460"/>
                    <a:pt x="0" y="1756"/>
                    <a:pt x="254" y="2412"/>
                  </a:cubicBezTo>
                  <a:cubicBezTo>
                    <a:pt x="536" y="2704"/>
                    <a:pt x="899" y="2857"/>
                    <a:pt x="1245" y="2857"/>
                  </a:cubicBezTo>
                  <a:cubicBezTo>
                    <a:pt x="1652" y="2857"/>
                    <a:pt x="2036" y="2646"/>
                    <a:pt x="2242" y="2200"/>
                  </a:cubicBezTo>
                  <a:cubicBezTo>
                    <a:pt x="2305" y="2031"/>
                    <a:pt x="2263" y="1862"/>
                    <a:pt x="2157" y="1756"/>
                  </a:cubicBezTo>
                  <a:cubicBezTo>
                    <a:pt x="2106" y="1735"/>
                    <a:pt x="2059" y="1725"/>
                    <a:pt x="2015" y="1725"/>
                  </a:cubicBezTo>
                  <a:cubicBezTo>
                    <a:pt x="1762" y="1725"/>
                    <a:pt x="1611" y="2027"/>
                    <a:pt x="1362" y="2027"/>
                  </a:cubicBezTo>
                  <a:cubicBezTo>
                    <a:pt x="1314" y="2027"/>
                    <a:pt x="1262" y="2016"/>
                    <a:pt x="1206" y="1989"/>
                  </a:cubicBezTo>
                  <a:cubicBezTo>
                    <a:pt x="1461" y="1559"/>
                    <a:pt x="1576" y="1366"/>
                    <a:pt x="1705" y="1366"/>
                  </a:cubicBezTo>
                  <a:cubicBezTo>
                    <a:pt x="1811" y="1366"/>
                    <a:pt x="1926" y="1497"/>
                    <a:pt x="2136" y="1735"/>
                  </a:cubicBezTo>
                  <a:cubicBezTo>
                    <a:pt x="2338" y="1823"/>
                    <a:pt x="2499" y="1859"/>
                    <a:pt x="2631" y="1859"/>
                  </a:cubicBezTo>
                  <a:cubicBezTo>
                    <a:pt x="3230" y="1859"/>
                    <a:pt x="3210" y="1093"/>
                    <a:pt x="3574" y="868"/>
                  </a:cubicBezTo>
                  <a:lnTo>
                    <a:pt x="3574" y="868"/>
                  </a:lnTo>
                  <a:cubicBezTo>
                    <a:pt x="3426" y="1079"/>
                    <a:pt x="3320" y="1291"/>
                    <a:pt x="3765" y="1418"/>
                  </a:cubicBezTo>
                  <a:cubicBezTo>
                    <a:pt x="3765" y="953"/>
                    <a:pt x="4145" y="487"/>
                    <a:pt x="378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9263;p76"/>
            <p:cNvSpPr/>
            <p:nvPr/>
          </p:nvSpPr>
          <p:spPr>
            <a:xfrm>
              <a:off x="-2402600" y="4013900"/>
              <a:ext cx="103125" cy="108950"/>
            </a:xfrm>
            <a:custGeom>
              <a:avLst/>
              <a:gdLst/>
              <a:ahLst/>
              <a:cxnLst/>
              <a:rect l="l" t="t" r="r" b="b"/>
              <a:pathLst>
                <a:path w="4125" h="4358" extrusionOk="0">
                  <a:moveTo>
                    <a:pt x="3258" y="1"/>
                  </a:moveTo>
                  <a:cubicBezTo>
                    <a:pt x="1883" y="720"/>
                    <a:pt x="826" y="1925"/>
                    <a:pt x="276" y="3385"/>
                  </a:cubicBezTo>
                  <a:cubicBezTo>
                    <a:pt x="635" y="3638"/>
                    <a:pt x="1" y="4188"/>
                    <a:pt x="656" y="4358"/>
                  </a:cubicBezTo>
                  <a:cubicBezTo>
                    <a:pt x="720" y="4315"/>
                    <a:pt x="741" y="4231"/>
                    <a:pt x="656" y="4188"/>
                  </a:cubicBezTo>
                  <a:cubicBezTo>
                    <a:pt x="635" y="2285"/>
                    <a:pt x="4125" y="1206"/>
                    <a:pt x="325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9264;p76"/>
            <p:cNvSpPr/>
            <p:nvPr/>
          </p:nvSpPr>
          <p:spPr>
            <a:xfrm>
              <a:off x="-2066325" y="3800825"/>
              <a:ext cx="83575" cy="106975"/>
            </a:xfrm>
            <a:custGeom>
              <a:avLst/>
              <a:gdLst/>
              <a:ahLst/>
              <a:cxnLst/>
              <a:rect l="l" t="t" r="r" b="b"/>
              <a:pathLst>
                <a:path w="3343" h="4279" extrusionOk="0">
                  <a:moveTo>
                    <a:pt x="1333" y="1"/>
                  </a:moveTo>
                  <a:lnTo>
                    <a:pt x="1333" y="22"/>
                  </a:lnTo>
                  <a:cubicBezTo>
                    <a:pt x="678" y="1333"/>
                    <a:pt x="1" y="2856"/>
                    <a:pt x="995" y="4188"/>
                  </a:cubicBezTo>
                  <a:cubicBezTo>
                    <a:pt x="1021" y="4179"/>
                    <a:pt x="1044" y="4174"/>
                    <a:pt x="1064" y="4174"/>
                  </a:cubicBezTo>
                  <a:cubicBezTo>
                    <a:pt x="1093" y="4174"/>
                    <a:pt x="1118" y="4185"/>
                    <a:pt x="1143" y="4209"/>
                  </a:cubicBezTo>
                  <a:cubicBezTo>
                    <a:pt x="1255" y="4257"/>
                    <a:pt x="1355" y="4278"/>
                    <a:pt x="1445" y="4278"/>
                  </a:cubicBezTo>
                  <a:cubicBezTo>
                    <a:pt x="2033" y="4278"/>
                    <a:pt x="2193" y="3371"/>
                    <a:pt x="2560" y="3004"/>
                  </a:cubicBezTo>
                  <a:cubicBezTo>
                    <a:pt x="2814" y="2581"/>
                    <a:pt x="3342" y="2200"/>
                    <a:pt x="3152" y="1650"/>
                  </a:cubicBezTo>
                  <a:cubicBezTo>
                    <a:pt x="2964" y="1253"/>
                    <a:pt x="3272" y="339"/>
                    <a:pt x="2645" y="339"/>
                  </a:cubicBezTo>
                  <a:cubicBezTo>
                    <a:pt x="2638" y="339"/>
                    <a:pt x="2631" y="339"/>
                    <a:pt x="2623" y="339"/>
                  </a:cubicBezTo>
                  <a:cubicBezTo>
                    <a:pt x="1777" y="1016"/>
                    <a:pt x="2285" y="2116"/>
                    <a:pt x="1629" y="2940"/>
                  </a:cubicBezTo>
                  <a:cubicBezTo>
                    <a:pt x="678" y="2010"/>
                    <a:pt x="3258" y="318"/>
                    <a:pt x="133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9265;p76"/>
            <p:cNvSpPr/>
            <p:nvPr/>
          </p:nvSpPr>
          <p:spPr>
            <a:xfrm>
              <a:off x="-2386200" y="4013900"/>
              <a:ext cx="131150" cy="123250"/>
            </a:xfrm>
            <a:custGeom>
              <a:avLst/>
              <a:gdLst/>
              <a:ahLst/>
              <a:cxnLst/>
              <a:rect l="l" t="t" r="r" b="b"/>
              <a:pathLst>
                <a:path w="5246" h="4930" extrusionOk="0">
                  <a:moveTo>
                    <a:pt x="4273" y="1"/>
                  </a:moveTo>
                  <a:cubicBezTo>
                    <a:pt x="4251" y="974"/>
                    <a:pt x="3702" y="1672"/>
                    <a:pt x="2708" y="2116"/>
                  </a:cubicBezTo>
                  <a:cubicBezTo>
                    <a:pt x="2517" y="2200"/>
                    <a:pt x="2390" y="2306"/>
                    <a:pt x="2433" y="2475"/>
                  </a:cubicBezTo>
                  <a:cubicBezTo>
                    <a:pt x="2644" y="3448"/>
                    <a:pt x="1142" y="3533"/>
                    <a:pt x="1079" y="4400"/>
                  </a:cubicBezTo>
                  <a:cubicBezTo>
                    <a:pt x="1079" y="4474"/>
                    <a:pt x="957" y="4521"/>
                    <a:pt x="809" y="4521"/>
                  </a:cubicBezTo>
                  <a:cubicBezTo>
                    <a:pt x="661" y="4521"/>
                    <a:pt x="487" y="4474"/>
                    <a:pt x="381" y="4358"/>
                  </a:cubicBezTo>
                  <a:cubicBezTo>
                    <a:pt x="430" y="4210"/>
                    <a:pt x="343" y="4184"/>
                    <a:pt x="233" y="4184"/>
                  </a:cubicBezTo>
                  <a:cubicBezTo>
                    <a:pt x="173" y="4184"/>
                    <a:pt x="107" y="4191"/>
                    <a:pt x="51" y="4191"/>
                  </a:cubicBezTo>
                  <a:cubicBezTo>
                    <a:pt x="33" y="4191"/>
                    <a:pt x="16" y="4191"/>
                    <a:pt x="0" y="4188"/>
                  </a:cubicBezTo>
                  <a:lnTo>
                    <a:pt x="0" y="4358"/>
                  </a:lnTo>
                  <a:cubicBezTo>
                    <a:pt x="211" y="4625"/>
                    <a:pt x="478" y="4929"/>
                    <a:pt x="770" y="4929"/>
                  </a:cubicBezTo>
                  <a:cubicBezTo>
                    <a:pt x="918" y="4929"/>
                    <a:pt x="1071" y="4852"/>
                    <a:pt x="1227" y="4654"/>
                  </a:cubicBezTo>
                  <a:cubicBezTo>
                    <a:pt x="1713" y="4061"/>
                    <a:pt x="2433" y="3638"/>
                    <a:pt x="2771" y="2983"/>
                  </a:cubicBezTo>
                  <a:cubicBezTo>
                    <a:pt x="3157" y="2175"/>
                    <a:pt x="3471" y="1892"/>
                    <a:pt x="4244" y="1892"/>
                  </a:cubicBezTo>
                  <a:cubicBezTo>
                    <a:pt x="4402" y="1892"/>
                    <a:pt x="4579" y="1904"/>
                    <a:pt x="4780" y="1925"/>
                  </a:cubicBezTo>
                  <a:cubicBezTo>
                    <a:pt x="5245" y="1164"/>
                    <a:pt x="4865" y="551"/>
                    <a:pt x="42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9266;p76"/>
            <p:cNvSpPr/>
            <p:nvPr/>
          </p:nvSpPr>
          <p:spPr>
            <a:xfrm>
              <a:off x="-1054850" y="3608375"/>
              <a:ext cx="98375" cy="83775"/>
            </a:xfrm>
            <a:custGeom>
              <a:avLst/>
              <a:gdLst/>
              <a:ahLst/>
              <a:cxnLst/>
              <a:rect l="l" t="t" r="r" b="b"/>
              <a:pathLst>
                <a:path w="3935" h="3351" extrusionOk="0">
                  <a:moveTo>
                    <a:pt x="3286" y="0"/>
                  </a:moveTo>
                  <a:cubicBezTo>
                    <a:pt x="3065" y="0"/>
                    <a:pt x="2878" y="122"/>
                    <a:pt x="2814" y="360"/>
                  </a:cubicBezTo>
                  <a:cubicBezTo>
                    <a:pt x="2602" y="1121"/>
                    <a:pt x="1820" y="1460"/>
                    <a:pt x="1545" y="2115"/>
                  </a:cubicBezTo>
                  <a:cubicBezTo>
                    <a:pt x="1312" y="2284"/>
                    <a:pt x="1058" y="2454"/>
                    <a:pt x="804" y="2581"/>
                  </a:cubicBezTo>
                  <a:cubicBezTo>
                    <a:pt x="402" y="2729"/>
                    <a:pt x="1" y="2855"/>
                    <a:pt x="64" y="3342"/>
                  </a:cubicBezTo>
                  <a:cubicBezTo>
                    <a:pt x="126" y="3347"/>
                    <a:pt x="187" y="3350"/>
                    <a:pt x="248" y="3350"/>
                  </a:cubicBezTo>
                  <a:cubicBezTo>
                    <a:pt x="1839" y="3350"/>
                    <a:pt x="3181" y="1540"/>
                    <a:pt x="3934" y="339"/>
                  </a:cubicBezTo>
                  <a:cubicBezTo>
                    <a:pt x="3738" y="111"/>
                    <a:pt x="3496" y="0"/>
                    <a:pt x="328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9267;p76"/>
            <p:cNvSpPr/>
            <p:nvPr/>
          </p:nvSpPr>
          <p:spPr>
            <a:xfrm>
              <a:off x="-2025025" y="3796425"/>
              <a:ext cx="88800" cy="110275"/>
            </a:xfrm>
            <a:custGeom>
              <a:avLst/>
              <a:gdLst/>
              <a:ahLst/>
              <a:cxnLst/>
              <a:rect l="l" t="t" r="r" b="b"/>
              <a:pathLst>
                <a:path w="3552" h="4411" extrusionOk="0">
                  <a:moveTo>
                    <a:pt x="889" y="1"/>
                  </a:moveTo>
                  <a:cubicBezTo>
                    <a:pt x="649" y="1"/>
                    <a:pt x="619" y="221"/>
                    <a:pt x="1162" y="663"/>
                  </a:cubicBezTo>
                  <a:cubicBezTo>
                    <a:pt x="1373" y="832"/>
                    <a:pt x="1310" y="1001"/>
                    <a:pt x="1141" y="1150"/>
                  </a:cubicBezTo>
                  <a:cubicBezTo>
                    <a:pt x="992" y="1678"/>
                    <a:pt x="1881" y="2186"/>
                    <a:pt x="1141" y="2588"/>
                  </a:cubicBezTo>
                  <a:cubicBezTo>
                    <a:pt x="770" y="2670"/>
                    <a:pt x="1" y="4411"/>
                    <a:pt x="696" y="4411"/>
                  </a:cubicBezTo>
                  <a:cubicBezTo>
                    <a:pt x="716" y="4411"/>
                    <a:pt x="737" y="4409"/>
                    <a:pt x="760" y="4406"/>
                  </a:cubicBezTo>
                  <a:cubicBezTo>
                    <a:pt x="3552" y="1477"/>
                    <a:pt x="1512" y="1"/>
                    <a:pt x="88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9268;p76"/>
            <p:cNvSpPr/>
            <p:nvPr/>
          </p:nvSpPr>
          <p:spPr>
            <a:xfrm>
              <a:off x="-2743625" y="4091025"/>
              <a:ext cx="81975" cy="78875"/>
            </a:xfrm>
            <a:custGeom>
              <a:avLst/>
              <a:gdLst/>
              <a:ahLst/>
              <a:cxnLst/>
              <a:rect l="l" t="t" r="r" b="b"/>
              <a:pathLst>
                <a:path w="3279" h="3155" extrusionOk="0">
                  <a:moveTo>
                    <a:pt x="2655" y="0"/>
                  </a:moveTo>
                  <a:cubicBezTo>
                    <a:pt x="2457" y="0"/>
                    <a:pt x="2305" y="192"/>
                    <a:pt x="1967" y="638"/>
                  </a:cubicBezTo>
                  <a:cubicBezTo>
                    <a:pt x="1269" y="1463"/>
                    <a:pt x="127" y="2034"/>
                    <a:pt x="0" y="3155"/>
                  </a:cubicBezTo>
                  <a:cubicBezTo>
                    <a:pt x="1756" y="2943"/>
                    <a:pt x="2411" y="2119"/>
                    <a:pt x="3279" y="300"/>
                  </a:cubicBezTo>
                  <a:cubicBezTo>
                    <a:pt x="2979" y="109"/>
                    <a:pt x="2804" y="0"/>
                    <a:pt x="26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9269;p76"/>
            <p:cNvSpPr/>
            <p:nvPr/>
          </p:nvSpPr>
          <p:spPr>
            <a:xfrm>
              <a:off x="-1964275" y="3977375"/>
              <a:ext cx="102600" cy="85350"/>
            </a:xfrm>
            <a:custGeom>
              <a:avLst/>
              <a:gdLst/>
              <a:ahLst/>
              <a:cxnLst/>
              <a:rect l="l" t="t" r="r" b="b"/>
              <a:pathLst>
                <a:path w="4104" h="3414" extrusionOk="0">
                  <a:moveTo>
                    <a:pt x="3439" y="0"/>
                  </a:moveTo>
                  <a:cubicBezTo>
                    <a:pt x="3010" y="0"/>
                    <a:pt x="3012" y="466"/>
                    <a:pt x="2814" y="700"/>
                  </a:cubicBezTo>
                  <a:cubicBezTo>
                    <a:pt x="2665" y="1145"/>
                    <a:pt x="1946" y="1335"/>
                    <a:pt x="1925" y="1758"/>
                  </a:cubicBezTo>
                  <a:cubicBezTo>
                    <a:pt x="1862" y="2836"/>
                    <a:pt x="635" y="2562"/>
                    <a:pt x="1" y="3090"/>
                  </a:cubicBezTo>
                  <a:cubicBezTo>
                    <a:pt x="278" y="3316"/>
                    <a:pt x="585" y="3413"/>
                    <a:pt x="902" y="3413"/>
                  </a:cubicBezTo>
                  <a:cubicBezTo>
                    <a:pt x="2401" y="3413"/>
                    <a:pt x="4103" y="1232"/>
                    <a:pt x="3702" y="45"/>
                  </a:cubicBezTo>
                  <a:cubicBezTo>
                    <a:pt x="3599" y="14"/>
                    <a:pt x="3513" y="0"/>
                    <a:pt x="343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9270;p76"/>
            <p:cNvSpPr/>
            <p:nvPr/>
          </p:nvSpPr>
          <p:spPr>
            <a:xfrm>
              <a:off x="-2311650" y="3692450"/>
              <a:ext cx="94325" cy="88925"/>
            </a:xfrm>
            <a:custGeom>
              <a:avLst/>
              <a:gdLst/>
              <a:ahLst/>
              <a:cxnLst/>
              <a:rect l="l" t="t" r="r" b="b"/>
              <a:pathLst>
                <a:path w="3773" h="3557" extrusionOk="0">
                  <a:moveTo>
                    <a:pt x="3321" y="0"/>
                  </a:moveTo>
                  <a:lnTo>
                    <a:pt x="3321" y="0"/>
                  </a:lnTo>
                  <a:cubicBezTo>
                    <a:pt x="1354" y="550"/>
                    <a:pt x="3109" y="2411"/>
                    <a:pt x="910" y="2749"/>
                  </a:cubicBezTo>
                  <a:cubicBezTo>
                    <a:pt x="635" y="2961"/>
                    <a:pt x="43" y="2686"/>
                    <a:pt x="0" y="3215"/>
                  </a:cubicBezTo>
                  <a:cubicBezTo>
                    <a:pt x="318" y="3453"/>
                    <a:pt x="646" y="3557"/>
                    <a:pt x="967" y="3557"/>
                  </a:cubicBezTo>
                  <a:cubicBezTo>
                    <a:pt x="2441" y="3557"/>
                    <a:pt x="3772" y="1372"/>
                    <a:pt x="33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9271;p76"/>
            <p:cNvSpPr/>
            <p:nvPr/>
          </p:nvSpPr>
          <p:spPr>
            <a:xfrm>
              <a:off x="-1678225" y="3763825"/>
              <a:ext cx="87800" cy="86200"/>
            </a:xfrm>
            <a:custGeom>
              <a:avLst/>
              <a:gdLst/>
              <a:ahLst/>
              <a:cxnLst/>
              <a:rect l="l" t="t" r="r" b="b"/>
              <a:pathLst>
                <a:path w="3512" h="3448" extrusionOk="0">
                  <a:moveTo>
                    <a:pt x="2538" y="0"/>
                  </a:moveTo>
                  <a:lnTo>
                    <a:pt x="2538" y="0"/>
                  </a:lnTo>
                  <a:cubicBezTo>
                    <a:pt x="2010" y="360"/>
                    <a:pt x="1777" y="1037"/>
                    <a:pt x="1016" y="1163"/>
                  </a:cubicBezTo>
                  <a:cubicBezTo>
                    <a:pt x="614" y="1375"/>
                    <a:pt x="550" y="1819"/>
                    <a:pt x="275" y="2136"/>
                  </a:cubicBezTo>
                  <a:cubicBezTo>
                    <a:pt x="0" y="2454"/>
                    <a:pt x="297" y="3448"/>
                    <a:pt x="783" y="3448"/>
                  </a:cubicBezTo>
                  <a:cubicBezTo>
                    <a:pt x="1756" y="3384"/>
                    <a:pt x="3088" y="3363"/>
                    <a:pt x="2708" y="2157"/>
                  </a:cubicBezTo>
                  <a:lnTo>
                    <a:pt x="2581" y="2115"/>
                  </a:lnTo>
                  <a:cubicBezTo>
                    <a:pt x="2242" y="2263"/>
                    <a:pt x="2306" y="2644"/>
                    <a:pt x="2010" y="2792"/>
                  </a:cubicBezTo>
                  <a:cubicBezTo>
                    <a:pt x="1919" y="2832"/>
                    <a:pt x="1780" y="2858"/>
                    <a:pt x="1669" y="2858"/>
                  </a:cubicBezTo>
                  <a:cubicBezTo>
                    <a:pt x="1547" y="2858"/>
                    <a:pt x="1458" y="2827"/>
                    <a:pt x="1502" y="2750"/>
                  </a:cubicBezTo>
                  <a:cubicBezTo>
                    <a:pt x="1735" y="2390"/>
                    <a:pt x="1291" y="1798"/>
                    <a:pt x="2010" y="1629"/>
                  </a:cubicBezTo>
                  <a:cubicBezTo>
                    <a:pt x="2581" y="1396"/>
                    <a:pt x="3511" y="296"/>
                    <a:pt x="253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9272;p76"/>
            <p:cNvSpPr/>
            <p:nvPr/>
          </p:nvSpPr>
          <p:spPr>
            <a:xfrm>
              <a:off x="-2786250" y="4057250"/>
              <a:ext cx="89275" cy="103275"/>
            </a:xfrm>
            <a:custGeom>
              <a:avLst/>
              <a:gdLst/>
              <a:ahLst/>
              <a:cxnLst/>
              <a:rect l="l" t="t" r="r" b="b"/>
              <a:pathLst>
                <a:path w="3571" h="4131" extrusionOk="0">
                  <a:moveTo>
                    <a:pt x="3320" y="1"/>
                  </a:moveTo>
                  <a:cubicBezTo>
                    <a:pt x="3281" y="1"/>
                    <a:pt x="3236" y="14"/>
                    <a:pt x="3186" y="43"/>
                  </a:cubicBezTo>
                  <a:cubicBezTo>
                    <a:pt x="1875" y="297"/>
                    <a:pt x="902" y="1799"/>
                    <a:pt x="500" y="2941"/>
                  </a:cubicBezTo>
                  <a:cubicBezTo>
                    <a:pt x="0" y="3367"/>
                    <a:pt x="808" y="4130"/>
                    <a:pt x="1326" y="4130"/>
                  </a:cubicBezTo>
                  <a:cubicBezTo>
                    <a:pt x="1553" y="4130"/>
                    <a:pt x="1725" y="3983"/>
                    <a:pt x="1705" y="3596"/>
                  </a:cubicBezTo>
                  <a:cubicBezTo>
                    <a:pt x="1748" y="3195"/>
                    <a:pt x="1134" y="2793"/>
                    <a:pt x="1473" y="2454"/>
                  </a:cubicBezTo>
                  <a:cubicBezTo>
                    <a:pt x="2107" y="1862"/>
                    <a:pt x="2424" y="1016"/>
                    <a:pt x="3334" y="614"/>
                  </a:cubicBezTo>
                  <a:cubicBezTo>
                    <a:pt x="3570" y="487"/>
                    <a:pt x="3557" y="1"/>
                    <a:pt x="332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9273;p76"/>
            <p:cNvSpPr/>
            <p:nvPr/>
          </p:nvSpPr>
          <p:spPr>
            <a:xfrm>
              <a:off x="-1699900" y="4050150"/>
              <a:ext cx="94675" cy="82875"/>
            </a:xfrm>
            <a:custGeom>
              <a:avLst/>
              <a:gdLst/>
              <a:ahLst/>
              <a:cxnLst/>
              <a:rect l="l" t="t" r="r" b="b"/>
              <a:pathLst>
                <a:path w="3787" h="3315" extrusionOk="0">
                  <a:moveTo>
                    <a:pt x="2841" y="0"/>
                  </a:moveTo>
                  <a:cubicBezTo>
                    <a:pt x="2127" y="0"/>
                    <a:pt x="1428" y="2279"/>
                    <a:pt x="952" y="2590"/>
                  </a:cubicBezTo>
                  <a:cubicBezTo>
                    <a:pt x="719" y="2759"/>
                    <a:pt x="0" y="2611"/>
                    <a:pt x="402" y="3225"/>
                  </a:cubicBezTo>
                  <a:cubicBezTo>
                    <a:pt x="528" y="3288"/>
                    <a:pt x="645" y="3315"/>
                    <a:pt x="756" y="3315"/>
                  </a:cubicBezTo>
                  <a:cubicBezTo>
                    <a:pt x="1391" y="3315"/>
                    <a:pt x="1814" y="2413"/>
                    <a:pt x="2390" y="2125"/>
                  </a:cubicBezTo>
                  <a:cubicBezTo>
                    <a:pt x="2919" y="1596"/>
                    <a:pt x="3786" y="1089"/>
                    <a:pt x="3173" y="179"/>
                  </a:cubicBezTo>
                  <a:cubicBezTo>
                    <a:pt x="3062" y="55"/>
                    <a:pt x="2952" y="0"/>
                    <a:pt x="284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9274;p76"/>
            <p:cNvSpPr/>
            <p:nvPr/>
          </p:nvSpPr>
          <p:spPr>
            <a:xfrm>
              <a:off x="-2789625" y="3788150"/>
              <a:ext cx="65050" cy="96625"/>
            </a:xfrm>
            <a:custGeom>
              <a:avLst/>
              <a:gdLst/>
              <a:ahLst/>
              <a:cxnLst/>
              <a:rect l="l" t="t" r="r" b="b"/>
              <a:pathLst>
                <a:path w="2602" h="3865" extrusionOk="0">
                  <a:moveTo>
                    <a:pt x="1840" y="0"/>
                  </a:moveTo>
                  <a:lnTo>
                    <a:pt x="1840" y="0"/>
                  </a:lnTo>
                  <a:cubicBezTo>
                    <a:pt x="1312" y="1481"/>
                    <a:pt x="1502" y="2813"/>
                    <a:pt x="0" y="3849"/>
                  </a:cubicBezTo>
                  <a:cubicBezTo>
                    <a:pt x="99" y="3859"/>
                    <a:pt x="189" y="3864"/>
                    <a:pt x="273" y="3864"/>
                  </a:cubicBezTo>
                  <a:cubicBezTo>
                    <a:pt x="1228" y="3864"/>
                    <a:pt x="1253" y="3226"/>
                    <a:pt x="1798" y="2623"/>
                  </a:cubicBezTo>
                  <a:cubicBezTo>
                    <a:pt x="2602" y="2073"/>
                    <a:pt x="2559" y="719"/>
                    <a:pt x="184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9275;p76"/>
            <p:cNvSpPr/>
            <p:nvPr/>
          </p:nvSpPr>
          <p:spPr>
            <a:xfrm>
              <a:off x="-1955800" y="3959800"/>
              <a:ext cx="84075" cy="62725"/>
            </a:xfrm>
            <a:custGeom>
              <a:avLst/>
              <a:gdLst/>
              <a:ahLst/>
              <a:cxnLst/>
              <a:rect l="l" t="t" r="r" b="b"/>
              <a:pathLst>
                <a:path w="3363" h="2509" extrusionOk="0">
                  <a:moveTo>
                    <a:pt x="2039" y="1"/>
                  </a:moveTo>
                  <a:cubicBezTo>
                    <a:pt x="1810" y="1"/>
                    <a:pt x="1590" y="17"/>
                    <a:pt x="1417" y="29"/>
                  </a:cubicBezTo>
                  <a:cubicBezTo>
                    <a:pt x="1840" y="1361"/>
                    <a:pt x="0" y="1425"/>
                    <a:pt x="402" y="2228"/>
                  </a:cubicBezTo>
                  <a:cubicBezTo>
                    <a:pt x="582" y="2430"/>
                    <a:pt x="773" y="2509"/>
                    <a:pt x="968" y="2509"/>
                  </a:cubicBezTo>
                  <a:cubicBezTo>
                    <a:pt x="1551" y="2509"/>
                    <a:pt x="2173" y="1800"/>
                    <a:pt x="2665" y="1530"/>
                  </a:cubicBezTo>
                  <a:cubicBezTo>
                    <a:pt x="2897" y="1277"/>
                    <a:pt x="2771" y="748"/>
                    <a:pt x="3363" y="748"/>
                  </a:cubicBezTo>
                  <a:cubicBezTo>
                    <a:pt x="3332" y="117"/>
                    <a:pt x="2652" y="1"/>
                    <a:pt x="203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9276;p76"/>
            <p:cNvSpPr/>
            <p:nvPr/>
          </p:nvSpPr>
          <p:spPr>
            <a:xfrm>
              <a:off x="-2043050" y="3795025"/>
              <a:ext cx="43900" cy="86200"/>
            </a:xfrm>
            <a:custGeom>
              <a:avLst/>
              <a:gdLst/>
              <a:ahLst/>
              <a:cxnLst/>
              <a:rect l="l" t="t" r="r" b="b"/>
              <a:pathLst>
                <a:path w="1756" h="3448" extrusionOk="0">
                  <a:moveTo>
                    <a:pt x="741" y="0"/>
                  </a:moveTo>
                  <a:cubicBezTo>
                    <a:pt x="587" y="0"/>
                    <a:pt x="455" y="42"/>
                    <a:pt x="402" y="233"/>
                  </a:cubicBezTo>
                  <a:cubicBezTo>
                    <a:pt x="1756" y="867"/>
                    <a:pt x="0" y="1840"/>
                    <a:pt x="212" y="2771"/>
                  </a:cubicBezTo>
                  <a:cubicBezTo>
                    <a:pt x="233" y="3045"/>
                    <a:pt x="64" y="3426"/>
                    <a:pt x="593" y="3447"/>
                  </a:cubicBezTo>
                  <a:cubicBezTo>
                    <a:pt x="1692" y="3405"/>
                    <a:pt x="1142" y="1375"/>
                    <a:pt x="1692" y="571"/>
                  </a:cubicBezTo>
                  <a:cubicBezTo>
                    <a:pt x="1354" y="486"/>
                    <a:pt x="1523" y="106"/>
                    <a:pt x="1206" y="21"/>
                  </a:cubicBezTo>
                  <a:cubicBezTo>
                    <a:pt x="1178" y="25"/>
                    <a:pt x="1149" y="27"/>
                    <a:pt x="1119" y="27"/>
                  </a:cubicBezTo>
                  <a:cubicBezTo>
                    <a:pt x="999" y="27"/>
                    <a:pt x="863" y="0"/>
                    <a:pt x="74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9277;p76"/>
            <p:cNvSpPr/>
            <p:nvPr/>
          </p:nvSpPr>
          <p:spPr>
            <a:xfrm>
              <a:off x="-1207125" y="3842325"/>
              <a:ext cx="99900" cy="81125"/>
            </a:xfrm>
            <a:custGeom>
              <a:avLst/>
              <a:gdLst/>
              <a:ahLst/>
              <a:cxnLst/>
              <a:rect l="l" t="t" r="r" b="b"/>
              <a:pathLst>
                <a:path w="3996" h="3245" extrusionOk="0">
                  <a:moveTo>
                    <a:pt x="3626" y="1"/>
                  </a:moveTo>
                  <a:cubicBezTo>
                    <a:pt x="3227" y="1"/>
                    <a:pt x="2608" y="447"/>
                    <a:pt x="2813" y="857"/>
                  </a:cubicBezTo>
                  <a:cubicBezTo>
                    <a:pt x="2708" y="1788"/>
                    <a:pt x="614" y="2253"/>
                    <a:pt x="1" y="3057"/>
                  </a:cubicBezTo>
                  <a:cubicBezTo>
                    <a:pt x="184" y="3187"/>
                    <a:pt x="386" y="3245"/>
                    <a:pt x="600" y="3245"/>
                  </a:cubicBezTo>
                  <a:cubicBezTo>
                    <a:pt x="1841" y="3245"/>
                    <a:pt x="3462" y="1307"/>
                    <a:pt x="3913" y="477"/>
                  </a:cubicBezTo>
                  <a:cubicBezTo>
                    <a:pt x="3995" y="133"/>
                    <a:pt x="3843" y="1"/>
                    <a:pt x="362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9278;p76"/>
            <p:cNvSpPr/>
            <p:nvPr/>
          </p:nvSpPr>
          <p:spPr>
            <a:xfrm>
              <a:off x="-1440825" y="3903950"/>
              <a:ext cx="90450" cy="87775"/>
            </a:xfrm>
            <a:custGeom>
              <a:avLst/>
              <a:gdLst/>
              <a:ahLst/>
              <a:cxnLst/>
              <a:rect l="l" t="t" r="r" b="b"/>
              <a:pathLst>
                <a:path w="3618" h="3511" extrusionOk="0">
                  <a:moveTo>
                    <a:pt x="3045" y="1"/>
                  </a:moveTo>
                  <a:cubicBezTo>
                    <a:pt x="2929" y="1"/>
                    <a:pt x="2820" y="50"/>
                    <a:pt x="2750" y="169"/>
                  </a:cubicBezTo>
                  <a:cubicBezTo>
                    <a:pt x="2390" y="740"/>
                    <a:pt x="3152" y="1607"/>
                    <a:pt x="2221" y="1755"/>
                  </a:cubicBezTo>
                  <a:cubicBezTo>
                    <a:pt x="1735" y="2178"/>
                    <a:pt x="1" y="2728"/>
                    <a:pt x="1016" y="3511"/>
                  </a:cubicBezTo>
                  <a:cubicBezTo>
                    <a:pt x="1798" y="2876"/>
                    <a:pt x="3575" y="2601"/>
                    <a:pt x="3427" y="1396"/>
                  </a:cubicBezTo>
                  <a:cubicBezTo>
                    <a:pt x="3617" y="1078"/>
                    <a:pt x="3427" y="740"/>
                    <a:pt x="3554" y="444"/>
                  </a:cubicBezTo>
                  <a:cubicBezTo>
                    <a:pt x="3540" y="203"/>
                    <a:pt x="3279" y="1"/>
                    <a:pt x="304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9279;p76"/>
            <p:cNvSpPr/>
            <p:nvPr/>
          </p:nvSpPr>
          <p:spPr>
            <a:xfrm>
              <a:off x="-2317450" y="3668875"/>
              <a:ext cx="96225" cy="98400"/>
            </a:xfrm>
            <a:custGeom>
              <a:avLst/>
              <a:gdLst/>
              <a:ahLst/>
              <a:cxnLst/>
              <a:rect l="l" t="t" r="r" b="b"/>
              <a:pathLst>
                <a:path w="3849" h="3936" extrusionOk="0">
                  <a:moveTo>
                    <a:pt x="1791" y="0"/>
                  </a:moveTo>
                  <a:cubicBezTo>
                    <a:pt x="1353" y="0"/>
                    <a:pt x="906" y="63"/>
                    <a:pt x="825" y="457"/>
                  </a:cubicBezTo>
                  <a:cubicBezTo>
                    <a:pt x="1163" y="1091"/>
                    <a:pt x="359" y="1683"/>
                    <a:pt x="867" y="2275"/>
                  </a:cubicBezTo>
                  <a:cubicBezTo>
                    <a:pt x="874" y="2276"/>
                    <a:pt x="881" y="2276"/>
                    <a:pt x="888" y="2276"/>
                  </a:cubicBezTo>
                  <a:cubicBezTo>
                    <a:pt x="1665" y="2276"/>
                    <a:pt x="1339" y="1130"/>
                    <a:pt x="2051" y="795"/>
                  </a:cubicBezTo>
                  <a:lnTo>
                    <a:pt x="2051" y="795"/>
                  </a:lnTo>
                  <a:cubicBezTo>
                    <a:pt x="2013" y="1637"/>
                    <a:pt x="1854" y="3241"/>
                    <a:pt x="805" y="3241"/>
                  </a:cubicBezTo>
                  <a:cubicBezTo>
                    <a:pt x="695" y="3241"/>
                    <a:pt x="575" y="3223"/>
                    <a:pt x="444" y="3185"/>
                  </a:cubicBezTo>
                  <a:lnTo>
                    <a:pt x="444" y="3185"/>
                  </a:lnTo>
                  <a:cubicBezTo>
                    <a:pt x="1" y="3642"/>
                    <a:pt x="446" y="3936"/>
                    <a:pt x="907" y="3936"/>
                  </a:cubicBezTo>
                  <a:cubicBezTo>
                    <a:pt x="1151" y="3936"/>
                    <a:pt x="1398" y="3854"/>
                    <a:pt x="1523" y="3671"/>
                  </a:cubicBezTo>
                  <a:cubicBezTo>
                    <a:pt x="2009" y="3523"/>
                    <a:pt x="2284" y="3121"/>
                    <a:pt x="2643" y="2868"/>
                  </a:cubicBezTo>
                  <a:lnTo>
                    <a:pt x="2643" y="2550"/>
                  </a:lnTo>
                  <a:cubicBezTo>
                    <a:pt x="1671" y="1958"/>
                    <a:pt x="3849" y="1556"/>
                    <a:pt x="2453" y="12"/>
                  </a:cubicBezTo>
                  <a:lnTo>
                    <a:pt x="2453" y="12"/>
                  </a:lnTo>
                  <a:cubicBezTo>
                    <a:pt x="2425" y="14"/>
                    <a:pt x="2395" y="14"/>
                    <a:pt x="2363" y="14"/>
                  </a:cubicBezTo>
                  <a:cubicBezTo>
                    <a:pt x="2200" y="14"/>
                    <a:pt x="1997" y="0"/>
                    <a:pt x="179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9280;p76"/>
            <p:cNvSpPr/>
            <p:nvPr/>
          </p:nvSpPr>
          <p:spPr>
            <a:xfrm>
              <a:off x="-2754200" y="4058850"/>
              <a:ext cx="89900" cy="74375"/>
            </a:xfrm>
            <a:custGeom>
              <a:avLst/>
              <a:gdLst/>
              <a:ahLst/>
              <a:cxnLst/>
              <a:rect l="l" t="t" r="r" b="b"/>
              <a:pathLst>
                <a:path w="3596" h="2975" extrusionOk="0">
                  <a:moveTo>
                    <a:pt x="2052" y="0"/>
                  </a:moveTo>
                  <a:lnTo>
                    <a:pt x="2052" y="0"/>
                  </a:lnTo>
                  <a:cubicBezTo>
                    <a:pt x="2094" y="170"/>
                    <a:pt x="2115" y="339"/>
                    <a:pt x="1904" y="445"/>
                  </a:cubicBezTo>
                  <a:cubicBezTo>
                    <a:pt x="1333" y="762"/>
                    <a:pt x="0" y="2496"/>
                    <a:pt x="698" y="2919"/>
                  </a:cubicBezTo>
                  <a:cubicBezTo>
                    <a:pt x="785" y="2957"/>
                    <a:pt x="864" y="2974"/>
                    <a:pt x="936" y="2974"/>
                  </a:cubicBezTo>
                  <a:cubicBezTo>
                    <a:pt x="1184" y="2974"/>
                    <a:pt x="1360" y="2782"/>
                    <a:pt x="1523" y="2602"/>
                  </a:cubicBezTo>
                  <a:cubicBezTo>
                    <a:pt x="1988" y="1671"/>
                    <a:pt x="2919" y="1164"/>
                    <a:pt x="3596" y="445"/>
                  </a:cubicBezTo>
                  <a:cubicBezTo>
                    <a:pt x="3543" y="127"/>
                    <a:pt x="3268" y="80"/>
                    <a:pt x="2951" y="80"/>
                  </a:cubicBezTo>
                  <a:cubicBezTo>
                    <a:pt x="2815" y="80"/>
                    <a:pt x="2671" y="89"/>
                    <a:pt x="2534" y="89"/>
                  </a:cubicBezTo>
                  <a:cubicBezTo>
                    <a:pt x="2351" y="89"/>
                    <a:pt x="2179" y="73"/>
                    <a:pt x="205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9281;p76"/>
            <p:cNvSpPr/>
            <p:nvPr/>
          </p:nvSpPr>
          <p:spPr>
            <a:xfrm>
              <a:off x="-1445700" y="3896300"/>
              <a:ext cx="88975" cy="104875"/>
            </a:xfrm>
            <a:custGeom>
              <a:avLst/>
              <a:gdLst/>
              <a:ahLst/>
              <a:cxnLst/>
              <a:rect l="l" t="t" r="r" b="b"/>
              <a:pathLst>
                <a:path w="3559" h="4195" extrusionOk="0">
                  <a:moveTo>
                    <a:pt x="2453" y="1"/>
                  </a:moveTo>
                  <a:cubicBezTo>
                    <a:pt x="2421" y="1"/>
                    <a:pt x="2387" y="4"/>
                    <a:pt x="2353" y="10"/>
                  </a:cubicBezTo>
                  <a:cubicBezTo>
                    <a:pt x="2036" y="263"/>
                    <a:pt x="1697" y="454"/>
                    <a:pt x="1316" y="581"/>
                  </a:cubicBezTo>
                  <a:cubicBezTo>
                    <a:pt x="1278" y="1166"/>
                    <a:pt x="1545" y="1268"/>
                    <a:pt x="1822" y="1268"/>
                  </a:cubicBezTo>
                  <a:cubicBezTo>
                    <a:pt x="1970" y="1268"/>
                    <a:pt x="2120" y="1239"/>
                    <a:pt x="2229" y="1239"/>
                  </a:cubicBezTo>
                  <a:cubicBezTo>
                    <a:pt x="2366" y="1239"/>
                    <a:pt x="2436" y="1285"/>
                    <a:pt x="2353" y="1490"/>
                  </a:cubicBezTo>
                  <a:cubicBezTo>
                    <a:pt x="1972" y="2273"/>
                    <a:pt x="724" y="2357"/>
                    <a:pt x="534" y="3288"/>
                  </a:cubicBezTo>
                  <a:cubicBezTo>
                    <a:pt x="1" y="3751"/>
                    <a:pt x="212" y="4195"/>
                    <a:pt x="588" y="4195"/>
                  </a:cubicBezTo>
                  <a:cubicBezTo>
                    <a:pt x="778" y="4195"/>
                    <a:pt x="1011" y="4080"/>
                    <a:pt x="1211" y="3795"/>
                  </a:cubicBezTo>
                  <a:cubicBezTo>
                    <a:pt x="640" y="2865"/>
                    <a:pt x="2120" y="2759"/>
                    <a:pt x="2501" y="2167"/>
                  </a:cubicBezTo>
                  <a:cubicBezTo>
                    <a:pt x="3558" y="1977"/>
                    <a:pt x="2459" y="771"/>
                    <a:pt x="3241" y="285"/>
                  </a:cubicBezTo>
                  <a:cubicBezTo>
                    <a:pt x="2954" y="246"/>
                    <a:pt x="2754" y="1"/>
                    <a:pt x="245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9282;p76"/>
            <p:cNvSpPr/>
            <p:nvPr/>
          </p:nvSpPr>
          <p:spPr>
            <a:xfrm>
              <a:off x="-2068950" y="3801350"/>
              <a:ext cx="38075" cy="101025"/>
            </a:xfrm>
            <a:custGeom>
              <a:avLst/>
              <a:gdLst/>
              <a:ahLst/>
              <a:cxnLst/>
              <a:rect l="l" t="t" r="r" b="b"/>
              <a:pathLst>
                <a:path w="1523" h="4041" extrusionOk="0">
                  <a:moveTo>
                    <a:pt x="1438" y="1"/>
                  </a:moveTo>
                  <a:cubicBezTo>
                    <a:pt x="317" y="466"/>
                    <a:pt x="571" y="1629"/>
                    <a:pt x="148" y="2496"/>
                  </a:cubicBezTo>
                  <a:cubicBezTo>
                    <a:pt x="381" y="3025"/>
                    <a:pt x="0" y="3829"/>
                    <a:pt x="1015" y="4040"/>
                  </a:cubicBezTo>
                  <a:cubicBezTo>
                    <a:pt x="1332" y="3998"/>
                    <a:pt x="1311" y="3892"/>
                    <a:pt x="1184" y="3660"/>
                  </a:cubicBezTo>
                  <a:cubicBezTo>
                    <a:pt x="190" y="2412"/>
                    <a:pt x="1523" y="1270"/>
                    <a:pt x="143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9283;p76"/>
            <p:cNvSpPr/>
            <p:nvPr/>
          </p:nvSpPr>
          <p:spPr>
            <a:xfrm>
              <a:off x="-1966375" y="3961950"/>
              <a:ext cx="61350" cy="83775"/>
            </a:xfrm>
            <a:custGeom>
              <a:avLst/>
              <a:gdLst/>
              <a:ahLst/>
              <a:cxnLst/>
              <a:rect l="l" t="t" r="r" b="b"/>
              <a:pathLst>
                <a:path w="2454" h="3351" extrusionOk="0">
                  <a:moveTo>
                    <a:pt x="1687" y="0"/>
                  </a:moveTo>
                  <a:cubicBezTo>
                    <a:pt x="1476" y="0"/>
                    <a:pt x="1240" y="400"/>
                    <a:pt x="1036" y="493"/>
                  </a:cubicBezTo>
                  <a:cubicBezTo>
                    <a:pt x="1142" y="1064"/>
                    <a:pt x="656" y="1381"/>
                    <a:pt x="317" y="1762"/>
                  </a:cubicBezTo>
                  <a:cubicBezTo>
                    <a:pt x="0" y="2290"/>
                    <a:pt x="402" y="2734"/>
                    <a:pt x="571" y="3179"/>
                  </a:cubicBezTo>
                  <a:cubicBezTo>
                    <a:pt x="615" y="3310"/>
                    <a:pt x="743" y="3351"/>
                    <a:pt x="892" y="3351"/>
                  </a:cubicBezTo>
                  <a:cubicBezTo>
                    <a:pt x="1032" y="3351"/>
                    <a:pt x="1189" y="3315"/>
                    <a:pt x="1311" y="3284"/>
                  </a:cubicBezTo>
                  <a:cubicBezTo>
                    <a:pt x="1967" y="3136"/>
                    <a:pt x="1565" y="2586"/>
                    <a:pt x="1777" y="2269"/>
                  </a:cubicBezTo>
                  <a:lnTo>
                    <a:pt x="1777" y="2269"/>
                  </a:lnTo>
                  <a:cubicBezTo>
                    <a:pt x="1701" y="2283"/>
                    <a:pt x="1629" y="2289"/>
                    <a:pt x="1560" y="2289"/>
                  </a:cubicBezTo>
                  <a:cubicBezTo>
                    <a:pt x="901" y="2289"/>
                    <a:pt x="610" y="1691"/>
                    <a:pt x="1396" y="1423"/>
                  </a:cubicBezTo>
                  <a:cubicBezTo>
                    <a:pt x="2453" y="1127"/>
                    <a:pt x="2136" y="598"/>
                    <a:pt x="1777" y="27"/>
                  </a:cubicBezTo>
                  <a:cubicBezTo>
                    <a:pt x="1747" y="9"/>
                    <a:pt x="1717" y="0"/>
                    <a:pt x="168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9284;p76"/>
            <p:cNvSpPr/>
            <p:nvPr/>
          </p:nvSpPr>
          <p:spPr>
            <a:xfrm>
              <a:off x="-2808675" y="3778450"/>
              <a:ext cx="49750" cy="85475"/>
            </a:xfrm>
            <a:custGeom>
              <a:avLst/>
              <a:gdLst/>
              <a:ahLst/>
              <a:cxnLst/>
              <a:rect l="l" t="t" r="r" b="b"/>
              <a:pathLst>
                <a:path w="1990" h="3419" extrusionOk="0">
                  <a:moveTo>
                    <a:pt x="1208" y="0"/>
                  </a:moveTo>
                  <a:cubicBezTo>
                    <a:pt x="771" y="0"/>
                    <a:pt x="203" y="848"/>
                    <a:pt x="170" y="1213"/>
                  </a:cubicBezTo>
                  <a:cubicBezTo>
                    <a:pt x="149" y="1572"/>
                    <a:pt x="86" y="1932"/>
                    <a:pt x="276" y="2270"/>
                  </a:cubicBezTo>
                  <a:cubicBezTo>
                    <a:pt x="377" y="2317"/>
                    <a:pt x="456" y="2337"/>
                    <a:pt x="519" y="2337"/>
                  </a:cubicBezTo>
                  <a:cubicBezTo>
                    <a:pt x="852" y="2337"/>
                    <a:pt x="738" y="1784"/>
                    <a:pt x="1058" y="1784"/>
                  </a:cubicBezTo>
                  <a:cubicBezTo>
                    <a:pt x="1376" y="3412"/>
                    <a:pt x="191" y="2440"/>
                    <a:pt x="1" y="3137"/>
                  </a:cubicBezTo>
                  <a:cubicBezTo>
                    <a:pt x="170" y="3351"/>
                    <a:pt x="359" y="3419"/>
                    <a:pt x="551" y="3419"/>
                  </a:cubicBezTo>
                  <a:cubicBezTo>
                    <a:pt x="816" y="3419"/>
                    <a:pt x="1089" y="3292"/>
                    <a:pt x="1333" y="3243"/>
                  </a:cubicBezTo>
                  <a:cubicBezTo>
                    <a:pt x="1989" y="3095"/>
                    <a:pt x="1672" y="1551"/>
                    <a:pt x="1460" y="1086"/>
                  </a:cubicBezTo>
                  <a:cubicBezTo>
                    <a:pt x="1249" y="832"/>
                    <a:pt x="1270" y="452"/>
                    <a:pt x="1524" y="219"/>
                  </a:cubicBezTo>
                  <a:cubicBezTo>
                    <a:pt x="1437" y="64"/>
                    <a:pt x="1327" y="0"/>
                    <a:pt x="120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9285;p76"/>
            <p:cNvSpPr/>
            <p:nvPr/>
          </p:nvSpPr>
          <p:spPr>
            <a:xfrm>
              <a:off x="-1088675" y="3593575"/>
              <a:ext cx="68750" cy="87825"/>
            </a:xfrm>
            <a:custGeom>
              <a:avLst/>
              <a:gdLst/>
              <a:ahLst/>
              <a:cxnLst/>
              <a:rect l="l" t="t" r="r" b="b"/>
              <a:pathLst>
                <a:path w="2750" h="3513" extrusionOk="0">
                  <a:moveTo>
                    <a:pt x="2580" y="0"/>
                  </a:moveTo>
                  <a:lnTo>
                    <a:pt x="2580" y="0"/>
                  </a:lnTo>
                  <a:cubicBezTo>
                    <a:pt x="1544" y="64"/>
                    <a:pt x="635" y="1481"/>
                    <a:pt x="317" y="2369"/>
                  </a:cubicBezTo>
                  <a:cubicBezTo>
                    <a:pt x="0" y="2813"/>
                    <a:pt x="317" y="3194"/>
                    <a:pt x="677" y="3490"/>
                  </a:cubicBezTo>
                  <a:cubicBezTo>
                    <a:pt x="793" y="3505"/>
                    <a:pt x="890" y="3512"/>
                    <a:pt x="969" y="3512"/>
                  </a:cubicBezTo>
                  <a:cubicBezTo>
                    <a:pt x="1875" y="3512"/>
                    <a:pt x="589" y="2577"/>
                    <a:pt x="1036" y="2052"/>
                  </a:cubicBezTo>
                  <a:cubicBezTo>
                    <a:pt x="1269" y="1819"/>
                    <a:pt x="1354" y="1502"/>
                    <a:pt x="1607" y="1248"/>
                  </a:cubicBezTo>
                  <a:cubicBezTo>
                    <a:pt x="2750" y="1100"/>
                    <a:pt x="2305" y="825"/>
                    <a:pt x="258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9286;p76"/>
            <p:cNvSpPr/>
            <p:nvPr/>
          </p:nvSpPr>
          <p:spPr>
            <a:xfrm>
              <a:off x="-1974075" y="3998050"/>
              <a:ext cx="84900" cy="53525"/>
            </a:xfrm>
            <a:custGeom>
              <a:avLst/>
              <a:gdLst/>
              <a:ahLst/>
              <a:cxnLst/>
              <a:rect l="l" t="t" r="r" b="b"/>
              <a:pathLst>
                <a:path w="3396" h="2141" extrusionOk="0">
                  <a:moveTo>
                    <a:pt x="3396" y="0"/>
                  </a:moveTo>
                  <a:cubicBezTo>
                    <a:pt x="2846" y="64"/>
                    <a:pt x="2381" y="360"/>
                    <a:pt x="2085" y="804"/>
                  </a:cubicBezTo>
                  <a:cubicBezTo>
                    <a:pt x="2063" y="1058"/>
                    <a:pt x="1408" y="1100"/>
                    <a:pt x="1810" y="1502"/>
                  </a:cubicBezTo>
                  <a:cubicBezTo>
                    <a:pt x="1915" y="1629"/>
                    <a:pt x="1810" y="1756"/>
                    <a:pt x="1598" y="1777"/>
                  </a:cubicBezTo>
                  <a:cubicBezTo>
                    <a:pt x="1545" y="1777"/>
                    <a:pt x="1481" y="1778"/>
                    <a:pt x="1413" y="1778"/>
                  </a:cubicBezTo>
                  <a:cubicBezTo>
                    <a:pt x="1212" y="1778"/>
                    <a:pt x="990" y="1766"/>
                    <a:pt x="1006" y="1671"/>
                  </a:cubicBezTo>
                  <a:cubicBezTo>
                    <a:pt x="1091" y="1164"/>
                    <a:pt x="308" y="677"/>
                    <a:pt x="985" y="170"/>
                  </a:cubicBezTo>
                  <a:cubicBezTo>
                    <a:pt x="874" y="59"/>
                    <a:pt x="742" y="11"/>
                    <a:pt x="612" y="11"/>
                  </a:cubicBezTo>
                  <a:cubicBezTo>
                    <a:pt x="298" y="11"/>
                    <a:pt x="0" y="296"/>
                    <a:pt x="75" y="656"/>
                  </a:cubicBezTo>
                  <a:cubicBezTo>
                    <a:pt x="33" y="1015"/>
                    <a:pt x="329" y="1290"/>
                    <a:pt x="350" y="1650"/>
                  </a:cubicBezTo>
                  <a:cubicBezTo>
                    <a:pt x="366" y="1986"/>
                    <a:pt x="552" y="2141"/>
                    <a:pt x="844" y="2141"/>
                  </a:cubicBezTo>
                  <a:cubicBezTo>
                    <a:pt x="937" y="2141"/>
                    <a:pt x="1041" y="2125"/>
                    <a:pt x="1154" y="2094"/>
                  </a:cubicBezTo>
                  <a:cubicBezTo>
                    <a:pt x="1767" y="1904"/>
                    <a:pt x="2677" y="1967"/>
                    <a:pt x="2465" y="1015"/>
                  </a:cubicBezTo>
                  <a:cubicBezTo>
                    <a:pt x="2634" y="656"/>
                    <a:pt x="3311" y="444"/>
                    <a:pt x="339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9287;p76"/>
            <p:cNvSpPr/>
            <p:nvPr/>
          </p:nvSpPr>
          <p:spPr>
            <a:xfrm>
              <a:off x="-1722100" y="4027125"/>
              <a:ext cx="55525" cy="61375"/>
            </a:xfrm>
            <a:custGeom>
              <a:avLst/>
              <a:gdLst/>
              <a:ahLst/>
              <a:cxnLst/>
              <a:rect l="l" t="t" r="r" b="b"/>
              <a:pathLst>
                <a:path w="2221" h="2455" extrusionOk="0">
                  <a:moveTo>
                    <a:pt x="2221" y="1"/>
                  </a:moveTo>
                  <a:lnTo>
                    <a:pt x="2221" y="1"/>
                  </a:lnTo>
                  <a:cubicBezTo>
                    <a:pt x="804" y="318"/>
                    <a:pt x="360" y="1333"/>
                    <a:pt x="0" y="2390"/>
                  </a:cubicBezTo>
                  <a:cubicBezTo>
                    <a:pt x="108" y="2433"/>
                    <a:pt x="218" y="2455"/>
                    <a:pt x="327" y="2455"/>
                  </a:cubicBezTo>
                  <a:cubicBezTo>
                    <a:pt x="537" y="2455"/>
                    <a:pt x="742" y="2375"/>
                    <a:pt x="909" y="2221"/>
                  </a:cubicBezTo>
                  <a:cubicBezTo>
                    <a:pt x="1375" y="1862"/>
                    <a:pt x="1417" y="1227"/>
                    <a:pt x="2030" y="931"/>
                  </a:cubicBezTo>
                  <a:lnTo>
                    <a:pt x="222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9288;p76"/>
            <p:cNvSpPr/>
            <p:nvPr/>
          </p:nvSpPr>
          <p:spPr>
            <a:xfrm>
              <a:off x="-1677700" y="4028175"/>
              <a:ext cx="57125" cy="83050"/>
            </a:xfrm>
            <a:custGeom>
              <a:avLst/>
              <a:gdLst/>
              <a:ahLst/>
              <a:cxnLst/>
              <a:rect l="l" t="t" r="r" b="b"/>
              <a:pathLst>
                <a:path w="2285" h="3322" extrusionOk="0">
                  <a:moveTo>
                    <a:pt x="1735" y="1"/>
                  </a:moveTo>
                  <a:cubicBezTo>
                    <a:pt x="1396" y="149"/>
                    <a:pt x="677" y="128"/>
                    <a:pt x="1375" y="699"/>
                  </a:cubicBezTo>
                  <a:cubicBezTo>
                    <a:pt x="1841" y="1079"/>
                    <a:pt x="1" y="2327"/>
                    <a:pt x="254" y="3321"/>
                  </a:cubicBezTo>
                  <a:cubicBezTo>
                    <a:pt x="424" y="3300"/>
                    <a:pt x="614" y="3258"/>
                    <a:pt x="614" y="3131"/>
                  </a:cubicBezTo>
                  <a:cubicBezTo>
                    <a:pt x="572" y="2306"/>
                    <a:pt x="1545" y="1904"/>
                    <a:pt x="1714" y="1185"/>
                  </a:cubicBezTo>
                  <a:cubicBezTo>
                    <a:pt x="1746" y="1012"/>
                    <a:pt x="1834" y="955"/>
                    <a:pt x="1943" y="955"/>
                  </a:cubicBezTo>
                  <a:cubicBezTo>
                    <a:pt x="2048" y="955"/>
                    <a:pt x="2171" y="1007"/>
                    <a:pt x="2285" y="1058"/>
                  </a:cubicBezTo>
                  <a:cubicBezTo>
                    <a:pt x="2285" y="656"/>
                    <a:pt x="2242" y="233"/>
                    <a:pt x="173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9289;p76"/>
            <p:cNvSpPr/>
            <p:nvPr/>
          </p:nvSpPr>
          <p:spPr>
            <a:xfrm>
              <a:off x="-853400" y="3754725"/>
              <a:ext cx="70850" cy="55975"/>
            </a:xfrm>
            <a:custGeom>
              <a:avLst/>
              <a:gdLst/>
              <a:ahLst/>
              <a:cxnLst/>
              <a:rect l="l" t="t" r="r" b="b"/>
              <a:pathLst>
                <a:path w="2834" h="2239" extrusionOk="0">
                  <a:moveTo>
                    <a:pt x="2658" y="0"/>
                  </a:moveTo>
                  <a:cubicBezTo>
                    <a:pt x="2102" y="0"/>
                    <a:pt x="70" y="1639"/>
                    <a:pt x="1" y="1950"/>
                  </a:cubicBezTo>
                  <a:cubicBezTo>
                    <a:pt x="37" y="2133"/>
                    <a:pt x="200" y="2239"/>
                    <a:pt x="364" y="2239"/>
                  </a:cubicBezTo>
                  <a:cubicBezTo>
                    <a:pt x="485" y="2239"/>
                    <a:pt x="606" y="2182"/>
                    <a:pt x="677" y="2056"/>
                  </a:cubicBezTo>
                  <a:cubicBezTo>
                    <a:pt x="1248" y="1337"/>
                    <a:pt x="2285" y="1062"/>
                    <a:pt x="2771" y="280"/>
                  </a:cubicBezTo>
                  <a:cubicBezTo>
                    <a:pt x="2833" y="82"/>
                    <a:pt x="2783" y="0"/>
                    <a:pt x="265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9290;p76"/>
            <p:cNvSpPr/>
            <p:nvPr/>
          </p:nvSpPr>
          <p:spPr>
            <a:xfrm>
              <a:off x="-2343900" y="3700375"/>
              <a:ext cx="64525" cy="72450"/>
            </a:xfrm>
            <a:custGeom>
              <a:avLst/>
              <a:gdLst/>
              <a:ahLst/>
              <a:cxnLst/>
              <a:rect l="l" t="t" r="r" b="b"/>
              <a:pathLst>
                <a:path w="2581" h="2898" extrusionOk="0">
                  <a:moveTo>
                    <a:pt x="1333" y="0"/>
                  </a:moveTo>
                  <a:cubicBezTo>
                    <a:pt x="889" y="825"/>
                    <a:pt x="0" y="2454"/>
                    <a:pt x="1290" y="2898"/>
                  </a:cubicBezTo>
                  <a:cubicBezTo>
                    <a:pt x="1409" y="2752"/>
                    <a:pt x="1582" y="2736"/>
                    <a:pt x="1764" y="2736"/>
                  </a:cubicBezTo>
                  <a:cubicBezTo>
                    <a:pt x="1815" y="2736"/>
                    <a:pt x="1868" y="2737"/>
                    <a:pt x="1919" y="2737"/>
                  </a:cubicBezTo>
                  <a:cubicBezTo>
                    <a:pt x="2107" y="2737"/>
                    <a:pt x="2289" y="2720"/>
                    <a:pt x="2411" y="2559"/>
                  </a:cubicBezTo>
                  <a:cubicBezTo>
                    <a:pt x="2389" y="2558"/>
                    <a:pt x="2366" y="2557"/>
                    <a:pt x="2343" y="2557"/>
                  </a:cubicBezTo>
                  <a:cubicBezTo>
                    <a:pt x="2206" y="2557"/>
                    <a:pt x="2066" y="2580"/>
                    <a:pt x="1930" y="2580"/>
                  </a:cubicBezTo>
                  <a:cubicBezTo>
                    <a:pt x="1772" y="2580"/>
                    <a:pt x="1618" y="2549"/>
                    <a:pt x="1481" y="2411"/>
                  </a:cubicBezTo>
                  <a:cubicBezTo>
                    <a:pt x="1100" y="1629"/>
                    <a:pt x="2581" y="318"/>
                    <a:pt x="133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291;p76"/>
            <p:cNvSpPr/>
            <p:nvPr/>
          </p:nvSpPr>
          <p:spPr>
            <a:xfrm>
              <a:off x="-1185450" y="4084450"/>
              <a:ext cx="52900" cy="46850"/>
            </a:xfrm>
            <a:custGeom>
              <a:avLst/>
              <a:gdLst/>
              <a:ahLst/>
              <a:cxnLst/>
              <a:rect l="l" t="t" r="r" b="b"/>
              <a:pathLst>
                <a:path w="2116" h="1874" extrusionOk="0">
                  <a:moveTo>
                    <a:pt x="1619" y="1"/>
                  </a:moveTo>
                  <a:cubicBezTo>
                    <a:pt x="1160" y="1"/>
                    <a:pt x="641" y="525"/>
                    <a:pt x="276" y="753"/>
                  </a:cubicBezTo>
                  <a:cubicBezTo>
                    <a:pt x="1" y="1049"/>
                    <a:pt x="170" y="1578"/>
                    <a:pt x="445" y="1874"/>
                  </a:cubicBezTo>
                  <a:cubicBezTo>
                    <a:pt x="1291" y="1578"/>
                    <a:pt x="1650" y="880"/>
                    <a:pt x="2116" y="288"/>
                  </a:cubicBezTo>
                  <a:cubicBezTo>
                    <a:pt x="1967" y="80"/>
                    <a:pt x="1798" y="1"/>
                    <a:pt x="16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292;p76"/>
            <p:cNvSpPr/>
            <p:nvPr/>
          </p:nvSpPr>
          <p:spPr>
            <a:xfrm>
              <a:off x="-1229250" y="4107250"/>
              <a:ext cx="54925" cy="33150"/>
            </a:xfrm>
            <a:custGeom>
              <a:avLst/>
              <a:gdLst/>
              <a:ahLst/>
              <a:cxnLst/>
              <a:rect l="l" t="t" r="r" b="b"/>
              <a:pathLst>
                <a:path w="2197" h="1326" extrusionOk="0">
                  <a:moveTo>
                    <a:pt x="256" y="1"/>
                  </a:moveTo>
                  <a:cubicBezTo>
                    <a:pt x="0" y="1"/>
                    <a:pt x="44" y="176"/>
                    <a:pt x="167" y="666"/>
                  </a:cubicBezTo>
                  <a:cubicBezTo>
                    <a:pt x="615" y="1114"/>
                    <a:pt x="919" y="1326"/>
                    <a:pt x="1254" y="1326"/>
                  </a:cubicBezTo>
                  <a:cubicBezTo>
                    <a:pt x="1519" y="1326"/>
                    <a:pt x="1804" y="1193"/>
                    <a:pt x="2197" y="941"/>
                  </a:cubicBezTo>
                  <a:lnTo>
                    <a:pt x="2197" y="327"/>
                  </a:lnTo>
                  <a:cubicBezTo>
                    <a:pt x="1816" y="95"/>
                    <a:pt x="1372" y="264"/>
                    <a:pt x="991" y="137"/>
                  </a:cubicBezTo>
                  <a:cubicBezTo>
                    <a:pt x="630" y="54"/>
                    <a:pt x="397" y="1"/>
                    <a:pt x="25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93;p76"/>
            <p:cNvSpPr/>
            <p:nvPr/>
          </p:nvSpPr>
          <p:spPr>
            <a:xfrm>
              <a:off x="-1212950" y="3839725"/>
              <a:ext cx="111600" cy="76650"/>
            </a:xfrm>
            <a:custGeom>
              <a:avLst/>
              <a:gdLst/>
              <a:ahLst/>
              <a:cxnLst/>
              <a:rect l="l" t="t" r="r" b="b"/>
              <a:pathLst>
                <a:path w="4464" h="3066" extrusionOk="0">
                  <a:moveTo>
                    <a:pt x="3772" y="1"/>
                  </a:moveTo>
                  <a:cubicBezTo>
                    <a:pt x="2618" y="1"/>
                    <a:pt x="3318" y="1426"/>
                    <a:pt x="1947" y="1554"/>
                  </a:cubicBezTo>
                  <a:cubicBezTo>
                    <a:pt x="1926" y="2463"/>
                    <a:pt x="487" y="2146"/>
                    <a:pt x="1" y="2696"/>
                  </a:cubicBezTo>
                  <a:cubicBezTo>
                    <a:pt x="87" y="2953"/>
                    <a:pt x="240" y="3065"/>
                    <a:pt x="448" y="3065"/>
                  </a:cubicBezTo>
                  <a:cubicBezTo>
                    <a:pt x="548" y="3065"/>
                    <a:pt x="660" y="3040"/>
                    <a:pt x="784" y="2992"/>
                  </a:cubicBezTo>
                  <a:cubicBezTo>
                    <a:pt x="1439" y="2082"/>
                    <a:pt x="3279" y="2082"/>
                    <a:pt x="3173" y="729"/>
                  </a:cubicBezTo>
                  <a:cubicBezTo>
                    <a:pt x="3122" y="484"/>
                    <a:pt x="3487" y="270"/>
                    <a:pt x="3784" y="270"/>
                  </a:cubicBezTo>
                  <a:cubicBezTo>
                    <a:pt x="3975" y="270"/>
                    <a:pt x="4138" y="358"/>
                    <a:pt x="4146" y="581"/>
                  </a:cubicBezTo>
                  <a:cubicBezTo>
                    <a:pt x="4358" y="475"/>
                    <a:pt x="4379" y="263"/>
                    <a:pt x="4464" y="115"/>
                  </a:cubicBezTo>
                  <a:cubicBezTo>
                    <a:pt x="4178" y="35"/>
                    <a:pt x="3952" y="1"/>
                    <a:pt x="377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294;p76"/>
            <p:cNvSpPr/>
            <p:nvPr/>
          </p:nvSpPr>
          <p:spPr>
            <a:xfrm>
              <a:off x="-1453300" y="3905525"/>
              <a:ext cx="62725" cy="53325"/>
            </a:xfrm>
            <a:custGeom>
              <a:avLst/>
              <a:gdLst/>
              <a:ahLst/>
              <a:cxnLst/>
              <a:rect l="l" t="t" r="r" b="b"/>
              <a:pathLst>
                <a:path w="2509" h="2133" extrusionOk="0">
                  <a:moveTo>
                    <a:pt x="1684" y="0"/>
                  </a:moveTo>
                  <a:cubicBezTo>
                    <a:pt x="1113" y="275"/>
                    <a:pt x="605" y="656"/>
                    <a:pt x="182" y="1142"/>
                  </a:cubicBezTo>
                  <a:cubicBezTo>
                    <a:pt x="0" y="1753"/>
                    <a:pt x="42" y="2133"/>
                    <a:pt x="273" y="2133"/>
                  </a:cubicBezTo>
                  <a:cubicBezTo>
                    <a:pt x="418" y="2133"/>
                    <a:pt x="637" y="1984"/>
                    <a:pt x="923" y="1650"/>
                  </a:cubicBezTo>
                  <a:cubicBezTo>
                    <a:pt x="1853" y="1290"/>
                    <a:pt x="2509" y="1311"/>
                    <a:pt x="1684" y="191"/>
                  </a:cubicBezTo>
                  <a:cubicBezTo>
                    <a:pt x="1747" y="169"/>
                    <a:pt x="1769" y="42"/>
                    <a:pt x="168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295;p76"/>
            <p:cNvSpPr/>
            <p:nvPr/>
          </p:nvSpPr>
          <p:spPr>
            <a:xfrm>
              <a:off x="-1616375" y="3758075"/>
              <a:ext cx="48150" cy="53125"/>
            </a:xfrm>
            <a:custGeom>
              <a:avLst/>
              <a:gdLst/>
              <a:ahLst/>
              <a:cxnLst/>
              <a:rect l="l" t="t" r="r" b="b"/>
              <a:pathLst>
                <a:path w="1926" h="2125" extrusionOk="0">
                  <a:moveTo>
                    <a:pt x="769" y="0"/>
                  </a:moveTo>
                  <a:cubicBezTo>
                    <a:pt x="512" y="0"/>
                    <a:pt x="248" y="64"/>
                    <a:pt x="1" y="188"/>
                  </a:cubicBezTo>
                  <a:cubicBezTo>
                    <a:pt x="149" y="442"/>
                    <a:pt x="487" y="590"/>
                    <a:pt x="234" y="928"/>
                  </a:cubicBezTo>
                  <a:cubicBezTo>
                    <a:pt x="593" y="1288"/>
                    <a:pt x="276" y="1732"/>
                    <a:pt x="466" y="2112"/>
                  </a:cubicBezTo>
                  <a:cubicBezTo>
                    <a:pt x="516" y="2121"/>
                    <a:pt x="562" y="2125"/>
                    <a:pt x="605" y="2125"/>
                  </a:cubicBezTo>
                  <a:cubicBezTo>
                    <a:pt x="1453" y="2125"/>
                    <a:pt x="1000" y="611"/>
                    <a:pt x="1926" y="611"/>
                  </a:cubicBezTo>
                  <a:cubicBezTo>
                    <a:pt x="1644" y="195"/>
                    <a:pt x="1217" y="0"/>
                    <a:pt x="76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296;p76"/>
            <p:cNvSpPr/>
            <p:nvPr/>
          </p:nvSpPr>
          <p:spPr>
            <a:xfrm>
              <a:off x="-1733750" y="4083050"/>
              <a:ext cx="57675" cy="47200"/>
            </a:xfrm>
            <a:custGeom>
              <a:avLst/>
              <a:gdLst/>
              <a:ahLst/>
              <a:cxnLst/>
              <a:rect l="l" t="t" r="r" b="b"/>
              <a:pathLst>
                <a:path w="2307" h="1888" extrusionOk="0">
                  <a:moveTo>
                    <a:pt x="1083" y="0"/>
                  </a:moveTo>
                  <a:cubicBezTo>
                    <a:pt x="871" y="0"/>
                    <a:pt x="661" y="47"/>
                    <a:pt x="466" y="153"/>
                  </a:cubicBezTo>
                  <a:lnTo>
                    <a:pt x="445" y="153"/>
                  </a:lnTo>
                  <a:cubicBezTo>
                    <a:pt x="1" y="1549"/>
                    <a:pt x="530" y="1613"/>
                    <a:pt x="1756" y="1888"/>
                  </a:cubicBezTo>
                  <a:cubicBezTo>
                    <a:pt x="1650" y="1486"/>
                    <a:pt x="2116" y="1486"/>
                    <a:pt x="2306" y="1274"/>
                  </a:cubicBezTo>
                  <a:lnTo>
                    <a:pt x="2306" y="1274"/>
                  </a:lnTo>
                  <a:cubicBezTo>
                    <a:pt x="2229" y="1288"/>
                    <a:pt x="2154" y="1295"/>
                    <a:pt x="2084" y="1295"/>
                  </a:cubicBezTo>
                  <a:cubicBezTo>
                    <a:pt x="1400" y="1295"/>
                    <a:pt x="1034" y="676"/>
                    <a:pt x="1206" y="5"/>
                  </a:cubicBezTo>
                  <a:cubicBezTo>
                    <a:pt x="1165" y="2"/>
                    <a:pt x="1124" y="0"/>
                    <a:pt x="108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297;p76"/>
            <p:cNvSpPr/>
            <p:nvPr/>
          </p:nvSpPr>
          <p:spPr>
            <a:xfrm>
              <a:off x="-1208000" y="3821450"/>
              <a:ext cx="62225" cy="45350"/>
            </a:xfrm>
            <a:custGeom>
              <a:avLst/>
              <a:gdLst/>
              <a:ahLst/>
              <a:cxnLst/>
              <a:rect l="l" t="t" r="r" b="b"/>
              <a:pathLst>
                <a:path w="2489" h="1814" extrusionOk="0">
                  <a:moveTo>
                    <a:pt x="1897" y="0"/>
                  </a:moveTo>
                  <a:lnTo>
                    <a:pt x="839" y="677"/>
                  </a:lnTo>
                  <a:cubicBezTo>
                    <a:pt x="879" y="933"/>
                    <a:pt x="1" y="1813"/>
                    <a:pt x="478" y="1813"/>
                  </a:cubicBezTo>
                  <a:cubicBezTo>
                    <a:pt x="513" y="1813"/>
                    <a:pt x="556" y="1808"/>
                    <a:pt x="607" y="1798"/>
                  </a:cubicBezTo>
                  <a:cubicBezTo>
                    <a:pt x="1262" y="1312"/>
                    <a:pt x="2489" y="1164"/>
                    <a:pt x="189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298;p76"/>
            <p:cNvSpPr/>
            <p:nvPr/>
          </p:nvSpPr>
          <p:spPr>
            <a:xfrm>
              <a:off x="-2325400" y="3681825"/>
              <a:ext cx="40100" cy="78850"/>
            </a:xfrm>
            <a:custGeom>
              <a:avLst/>
              <a:gdLst/>
              <a:ahLst/>
              <a:cxnLst/>
              <a:rect l="l" t="t" r="r" b="b"/>
              <a:pathLst>
                <a:path w="1604" h="3154" extrusionOk="0">
                  <a:moveTo>
                    <a:pt x="1244" y="1"/>
                  </a:moveTo>
                  <a:cubicBezTo>
                    <a:pt x="939" y="1"/>
                    <a:pt x="529" y="310"/>
                    <a:pt x="593" y="742"/>
                  </a:cubicBezTo>
                  <a:cubicBezTo>
                    <a:pt x="1587" y="1313"/>
                    <a:pt x="1" y="2307"/>
                    <a:pt x="741" y="3153"/>
                  </a:cubicBezTo>
                  <a:cubicBezTo>
                    <a:pt x="698" y="2942"/>
                    <a:pt x="804" y="2709"/>
                    <a:pt x="1016" y="2603"/>
                  </a:cubicBezTo>
                  <a:cubicBezTo>
                    <a:pt x="1143" y="2328"/>
                    <a:pt x="1164" y="2011"/>
                    <a:pt x="1121" y="1715"/>
                  </a:cubicBezTo>
                  <a:cubicBezTo>
                    <a:pt x="1396" y="1334"/>
                    <a:pt x="1143" y="827"/>
                    <a:pt x="1544" y="467"/>
                  </a:cubicBezTo>
                  <a:cubicBezTo>
                    <a:pt x="1604" y="138"/>
                    <a:pt x="1447" y="1"/>
                    <a:pt x="124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299;p76"/>
            <p:cNvSpPr/>
            <p:nvPr/>
          </p:nvSpPr>
          <p:spPr>
            <a:xfrm>
              <a:off x="-1236725" y="4088800"/>
              <a:ext cx="61875" cy="35100"/>
            </a:xfrm>
            <a:custGeom>
              <a:avLst/>
              <a:gdLst/>
              <a:ahLst/>
              <a:cxnLst/>
              <a:rect l="l" t="t" r="r" b="b"/>
              <a:pathLst>
                <a:path w="2475" h="1404" extrusionOk="0">
                  <a:moveTo>
                    <a:pt x="1116" y="0"/>
                  </a:moveTo>
                  <a:cubicBezTo>
                    <a:pt x="773" y="0"/>
                    <a:pt x="529" y="325"/>
                    <a:pt x="191" y="325"/>
                  </a:cubicBezTo>
                  <a:cubicBezTo>
                    <a:pt x="106" y="706"/>
                    <a:pt x="0" y="1171"/>
                    <a:pt x="444" y="1404"/>
                  </a:cubicBezTo>
                  <a:cubicBezTo>
                    <a:pt x="396" y="1017"/>
                    <a:pt x="483" y="906"/>
                    <a:pt x="623" y="906"/>
                  </a:cubicBezTo>
                  <a:cubicBezTo>
                    <a:pt x="809" y="906"/>
                    <a:pt x="1087" y="1099"/>
                    <a:pt x="1269" y="1099"/>
                  </a:cubicBezTo>
                  <a:cubicBezTo>
                    <a:pt x="1310" y="1099"/>
                    <a:pt x="1346" y="1090"/>
                    <a:pt x="1375" y="1065"/>
                  </a:cubicBezTo>
                  <a:cubicBezTo>
                    <a:pt x="1476" y="964"/>
                    <a:pt x="1364" y="747"/>
                    <a:pt x="1503" y="747"/>
                  </a:cubicBezTo>
                  <a:cubicBezTo>
                    <a:pt x="1509" y="747"/>
                    <a:pt x="1516" y="747"/>
                    <a:pt x="1523" y="748"/>
                  </a:cubicBezTo>
                  <a:cubicBezTo>
                    <a:pt x="1692" y="769"/>
                    <a:pt x="1523" y="960"/>
                    <a:pt x="1565" y="1065"/>
                  </a:cubicBezTo>
                  <a:cubicBezTo>
                    <a:pt x="1648" y="1148"/>
                    <a:pt x="1733" y="1176"/>
                    <a:pt x="1818" y="1176"/>
                  </a:cubicBezTo>
                  <a:cubicBezTo>
                    <a:pt x="2000" y="1176"/>
                    <a:pt x="2186" y="1047"/>
                    <a:pt x="2366" y="1047"/>
                  </a:cubicBezTo>
                  <a:cubicBezTo>
                    <a:pt x="2402" y="1047"/>
                    <a:pt x="2439" y="1053"/>
                    <a:pt x="2475" y="1065"/>
                  </a:cubicBezTo>
                  <a:cubicBezTo>
                    <a:pt x="2390" y="473"/>
                    <a:pt x="1967" y="177"/>
                    <a:pt x="1396" y="71"/>
                  </a:cubicBezTo>
                  <a:cubicBezTo>
                    <a:pt x="1295" y="21"/>
                    <a:pt x="1202" y="0"/>
                    <a:pt x="11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300;p76"/>
            <p:cNvSpPr/>
            <p:nvPr/>
          </p:nvSpPr>
          <p:spPr>
            <a:xfrm>
              <a:off x="-1155825" y="4050400"/>
              <a:ext cx="40725" cy="41250"/>
            </a:xfrm>
            <a:custGeom>
              <a:avLst/>
              <a:gdLst/>
              <a:ahLst/>
              <a:cxnLst/>
              <a:rect l="l" t="t" r="r" b="b"/>
              <a:pathLst>
                <a:path w="1629" h="1650" extrusionOk="0">
                  <a:moveTo>
                    <a:pt x="1354" y="0"/>
                  </a:moveTo>
                  <a:lnTo>
                    <a:pt x="1354" y="0"/>
                  </a:lnTo>
                  <a:cubicBezTo>
                    <a:pt x="635" y="973"/>
                    <a:pt x="635" y="973"/>
                    <a:pt x="0" y="994"/>
                  </a:cubicBezTo>
                  <a:lnTo>
                    <a:pt x="0" y="1481"/>
                  </a:lnTo>
                  <a:cubicBezTo>
                    <a:pt x="88" y="1528"/>
                    <a:pt x="188" y="1539"/>
                    <a:pt x="291" y="1539"/>
                  </a:cubicBezTo>
                  <a:cubicBezTo>
                    <a:pt x="372" y="1539"/>
                    <a:pt x="455" y="1532"/>
                    <a:pt x="538" y="1532"/>
                  </a:cubicBezTo>
                  <a:cubicBezTo>
                    <a:pt x="677" y="1532"/>
                    <a:pt x="813" y="1551"/>
                    <a:pt x="931" y="1650"/>
                  </a:cubicBezTo>
                  <a:cubicBezTo>
                    <a:pt x="1375" y="1438"/>
                    <a:pt x="1438" y="1036"/>
                    <a:pt x="1607" y="677"/>
                  </a:cubicBezTo>
                  <a:cubicBezTo>
                    <a:pt x="1311" y="529"/>
                    <a:pt x="1629" y="169"/>
                    <a:pt x="135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9301;p76"/>
            <p:cNvSpPr/>
            <p:nvPr/>
          </p:nvSpPr>
          <p:spPr>
            <a:xfrm>
              <a:off x="-2706625" y="4069925"/>
              <a:ext cx="49725" cy="45725"/>
            </a:xfrm>
            <a:custGeom>
              <a:avLst/>
              <a:gdLst/>
              <a:ahLst/>
              <a:cxnLst/>
              <a:rect l="l" t="t" r="r" b="b"/>
              <a:pathLst>
                <a:path w="1989" h="1829" extrusionOk="0">
                  <a:moveTo>
                    <a:pt x="1658" y="1"/>
                  </a:moveTo>
                  <a:cubicBezTo>
                    <a:pt x="1179" y="1"/>
                    <a:pt x="1051" y="430"/>
                    <a:pt x="741" y="657"/>
                  </a:cubicBezTo>
                  <a:cubicBezTo>
                    <a:pt x="403" y="996"/>
                    <a:pt x="85" y="1355"/>
                    <a:pt x="1" y="1799"/>
                  </a:cubicBezTo>
                  <a:cubicBezTo>
                    <a:pt x="67" y="1819"/>
                    <a:pt x="128" y="1828"/>
                    <a:pt x="184" y="1828"/>
                  </a:cubicBezTo>
                  <a:cubicBezTo>
                    <a:pt x="724" y="1828"/>
                    <a:pt x="848" y="997"/>
                    <a:pt x="1372" y="997"/>
                  </a:cubicBezTo>
                  <a:cubicBezTo>
                    <a:pt x="1490" y="997"/>
                    <a:pt x="1629" y="1039"/>
                    <a:pt x="1799" y="1144"/>
                  </a:cubicBezTo>
                  <a:cubicBezTo>
                    <a:pt x="1735" y="763"/>
                    <a:pt x="1989" y="361"/>
                    <a:pt x="1693" y="2"/>
                  </a:cubicBezTo>
                  <a:cubicBezTo>
                    <a:pt x="1681" y="1"/>
                    <a:pt x="1670" y="1"/>
                    <a:pt x="165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9302;p76"/>
            <p:cNvSpPr/>
            <p:nvPr/>
          </p:nvSpPr>
          <p:spPr>
            <a:xfrm>
              <a:off x="-2283100" y="3669175"/>
              <a:ext cx="56600" cy="63475"/>
            </a:xfrm>
            <a:custGeom>
              <a:avLst/>
              <a:gdLst/>
              <a:ahLst/>
              <a:cxnLst/>
              <a:rect l="l" t="t" r="r" b="b"/>
              <a:pathLst>
                <a:path w="2264" h="2539" extrusionOk="0">
                  <a:moveTo>
                    <a:pt x="1079" y="0"/>
                  </a:moveTo>
                  <a:cubicBezTo>
                    <a:pt x="1037" y="127"/>
                    <a:pt x="931" y="318"/>
                    <a:pt x="973" y="360"/>
                  </a:cubicBezTo>
                  <a:cubicBezTo>
                    <a:pt x="2264" y="1185"/>
                    <a:pt x="1" y="2094"/>
                    <a:pt x="1269" y="2538"/>
                  </a:cubicBezTo>
                  <a:cubicBezTo>
                    <a:pt x="1058" y="1798"/>
                    <a:pt x="1735" y="1417"/>
                    <a:pt x="2179" y="931"/>
                  </a:cubicBezTo>
                  <a:cubicBezTo>
                    <a:pt x="1883" y="529"/>
                    <a:pt x="1523" y="212"/>
                    <a:pt x="107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9303;p76"/>
            <p:cNvSpPr/>
            <p:nvPr/>
          </p:nvSpPr>
          <p:spPr>
            <a:xfrm>
              <a:off x="-792475" y="3742675"/>
              <a:ext cx="64400" cy="38575"/>
            </a:xfrm>
            <a:custGeom>
              <a:avLst/>
              <a:gdLst/>
              <a:ahLst/>
              <a:cxnLst/>
              <a:rect l="l" t="t" r="r" b="b"/>
              <a:pathLst>
                <a:path w="2576" h="1543" extrusionOk="0">
                  <a:moveTo>
                    <a:pt x="1244" y="0"/>
                  </a:moveTo>
                  <a:lnTo>
                    <a:pt x="1032" y="43"/>
                  </a:lnTo>
                  <a:cubicBezTo>
                    <a:pt x="1" y="909"/>
                    <a:pt x="355" y="1543"/>
                    <a:pt x="1021" y="1543"/>
                  </a:cubicBezTo>
                  <a:cubicBezTo>
                    <a:pt x="1378" y="1543"/>
                    <a:pt x="1826" y="1360"/>
                    <a:pt x="2195" y="931"/>
                  </a:cubicBezTo>
                  <a:lnTo>
                    <a:pt x="2365" y="910"/>
                  </a:lnTo>
                  <a:cubicBezTo>
                    <a:pt x="2576" y="762"/>
                    <a:pt x="2428" y="529"/>
                    <a:pt x="2195" y="529"/>
                  </a:cubicBezTo>
                  <a:cubicBezTo>
                    <a:pt x="2117" y="550"/>
                    <a:pt x="2047" y="560"/>
                    <a:pt x="1984" y="560"/>
                  </a:cubicBezTo>
                  <a:cubicBezTo>
                    <a:pt x="1606" y="560"/>
                    <a:pt x="1479" y="218"/>
                    <a:pt x="124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9304;p76"/>
            <p:cNvSpPr/>
            <p:nvPr/>
          </p:nvSpPr>
          <p:spPr>
            <a:xfrm>
              <a:off x="-1240425" y="3873700"/>
              <a:ext cx="47600" cy="44775"/>
            </a:xfrm>
            <a:custGeom>
              <a:avLst/>
              <a:gdLst/>
              <a:ahLst/>
              <a:cxnLst/>
              <a:rect l="l" t="t" r="r" b="b"/>
              <a:pathLst>
                <a:path w="1904" h="1791" extrusionOk="0">
                  <a:moveTo>
                    <a:pt x="882" y="1"/>
                  </a:moveTo>
                  <a:cubicBezTo>
                    <a:pt x="710" y="1"/>
                    <a:pt x="531" y="143"/>
                    <a:pt x="402" y="512"/>
                  </a:cubicBezTo>
                  <a:cubicBezTo>
                    <a:pt x="0" y="1098"/>
                    <a:pt x="805" y="1790"/>
                    <a:pt x="1452" y="1790"/>
                  </a:cubicBezTo>
                  <a:cubicBezTo>
                    <a:pt x="1622" y="1790"/>
                    <a:pt x="1780" y="1743"/>
                    <a:pt x="1904" y="1633"/>
                  </a:cubicBezTo>
                  <a:cubicBezTo>
                    <a:pt x="1586" y="1633"/>
                    <a:pt x="1290" y="1612"/>
                    <a:pt x="1163" y="1294"/>
                  </a:cubicBezTo>
                  <a:cubicBezTo>
                    <a:pt x="1673" y="844"/>
                    <a:pt x="1301" y="1"/>
                    <a:pt x="88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9305;p76"/>
            <p:cNvSpPr/>
            <p:nvPr/>
          </p:nvSpPr>
          <p:spPr>
            <a:xfrm>
              <a:off x="-1146850" y="3808550"/>
              <a:ext cx="59925" cy="25625"/>
            </a:xfrm>
            <a:custGeom>
              <a:avLst/>
              <a:gdLst/>
              <a:ahLst/>
              <a:cxnLst/>
              <a:rect l="l" t="t" r="r" b="b"/>
              <a:pathLst>
                <a:path w="2397" h="1025" extrusionOk="0">
                  <a:moveTo>
                    <a:pt x="1087" y="0"/>
                  </a:moveTo>
                  <a:cubicBezTo>
                    <a:pt x="682" y="0"/>
                    <a:pt x="250" y="94"/>
                    <a:pt x="1" y="242"/>
                  </a:cubicBezTo>
                  <a:cubicBezTo>
                    <a:pt x="593" y="538"/>
                    <a:pt x="1333" y="580"/>
                    <a:pt x="1862" y="1024"/>
                  </a:cubicBezTo>
                  <a:cubicBezTo>
                    <a:pt x="2396" y="276"/>
                    <a:pt x="1782" y="0"/>
                    <a:pt x="108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9306;p76"/>
            <p:cNvSpPr/>
            <p:nvPr/>
          </p:nvSpPr>
          <p:spPr>
            <a:xfrm>
              <a:off x="-1169575" y="4020525"/>
              <a:ext cx="55000" cy="23225"/>
            </a:xfrm>
            <a:custGeom>
              <a:avLst/>
              <a:gdLst/>
              <a:ahLst/>
              <a:cxnLst/>
              <a:rect l="l" t="t" r="r" b="b"/>
              <a:pathLst>
                <a:path w="2200" h="929" extrusionOk="0">
                  <a:moveTo>
                    <a:pt x="1519" y="0"/>
                  </a:moveTo>
                  <a:cubicBezTo>
                    <a:pt x="1011" y="0"/>
                    <a:pt x="375" y="354"/>
                    <a:pt x="0" y="582"/>
                  </a:cubicBezTo>
                  <a:cubicBezTo>
                    <a:pt x="71" y="565"/>
                    <a:pt x="137" y="558"/>
                    <a:pt x="200" y="558"/>
                  </a:cubicBezTo>
                  <a:cubicBezTo>
                    <a:pt x="652" y="558"/>
                    <a:pt x="921" y="928"/>
                    <a:pt x="1243" y="928"/>
                  </a:cubicBezTo>
                  <a:cubicBezTo>
                    <a:pt x="1399" y="928"/>
                    <a:pt x="1568" y="841"/>
                    <a:pt x="1777" y="582"/>
                  </a:cubicBezTo>
                  <a:cubicBezTo>
                    <a:pt x="1865" y="494"/>
                    <a:pt x="1997" y="450"/>
                    <a:pt x="2124" y="450"/>
                  </a:cubicBezTo>
                  <a:cubicBezTo>
                    <a:pt x="2150" y="450"/>
                    <a:pt x="2175" y="451"/>
                    <a:pt x="2200" y="455"/>
                  </a:cubicBezTo>
                  <a:cubicBezTo>
                    <a:pt x="2068" y="120"/>
                    <a:pt x="1815" y="0"/>
                    <a:pt x="15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9307;p76"/>
            <p:cNvSpPr/>
            <p:nvPr/>
          </p:nvSpPr>
          <p:spPr>
            <a:xfrm>
              <a:off x="-745525" y="3725025"/>
              <a:ext cx="41775" cy="41450"/>
            </a:xfrm>
            <a:custGeom>
              <a:avLst/>
              <a:gdLst/>
              <a:ahLst/>
              <a:cxnLst/>
              <a:rect l="l" t="t" r="r" b="b"/>
              <a:pathLst>
                <a:path w="1671" h="1658" extrusionOk="0">
                  <a:moveTo>
                    <a:pt x="624" y="1"/>
                  </a:moveTo>
                  <a:cubicBezTo>
                    <a:pt x="459" y="1"/>
                    <a:pt x="286" y="63"/>
                    <a:pt x="106" y="177"/>
                  </a:cubicBezTo>
                  <a:cubicBezTo>
                    <a:pt x="0" y="495"/>
                    <a:pt x="529" y="643"/>
                    <a:pt x="381" y="981"/>
                  </a:cubicBezTo>
                  <a:cubicBezTo>
                    <a:pt x="360" y="1087"/>
                    <a:pt x="402" y="1193"/>
                    <a:pt x="465" y="1277"/>
                  </a:cubicBezTo>
                  <a:lnTo>
                    <a:pt x="487" y="1616"/>
                  </a:lnTo>
                  <a:cubicBezTo>
                    <a:pt x="550" y="1637"/>
                    <a:pt x="592" y="1637"/>
                    <a:pt x="656" y="1658"/>
                  </a:cubicBezTo>
                  <a:cubicBezTo>
                    <a:pt x="952" y="1256"/>
                    <a:pt x="1671" y="854"/>
                    <a:pt x="1206" y="304"/>
                  </a:cubicBezTo>
                  <a:cubicBezTo>
                    <a:pt x="1019" y="95"/>
                    <a:pt x="827" y="1"/>
                    <a:pt x="62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9308;p76"/>
            <p:cNvSpPr/>
            <p:nvPr/>
          </p:nvSpPr>
          <p:spPr>
            <a:xfrm>
              <a:off x="-2762125" y="4128650"/>
              <a:ext cx="51300" cy="41350"/>
            </a:xfrm>
            <a:custGeom>
              <a:avLst/>
              <a:gdLst/>
              <a:ahLst/>
              <a:cxnLst/>
              <a:rect l="l" t="t" r="r" b="b"/>
              <a:pathLst>
                <a:path w="2052" h="1654" extrusionOk="0">
                  <a:moveTo>
                    <a:pt x="1946" y="0"/>
                  </a:moveTo>
                  <a:cubicBezTo>
                    <a:pt x="1396" y="21"/>
                    <a:pt x="1015" y="381"/>
                    <a:pt x="550" y="550"/>
                  </a:cubicBezTo>
                  <a:cubicBezTo>
                    <a:pt x="570" y="862"/>
                    <a:pt x="589" y="1192"/>
                    <a:pt x="128" y="1192"/>
                  </a:cubicBezTo>
                  <a:cubicBezTo>
                    <a:pt x="89" y="1192"/>
                    <a:pt x="46" y="1189"/>
                    <a:pt x="0" y="1185"/>
                  </a:cubicBezTo>
                  <a:lnTo>
                    <a:pt x="0" y="1185"/>
                  </a:lnTo>
                  <a:cubicBezTo>
                    <a:pt x="218" y="1363"/>
                    <a:pt x="325" y="1654"/>
                    <a:pt x="670" y="1654"/>
                  </a:cubicBezTo>
                  <a:cubicBezTo>
                    <a:pt x="692" y="1654"/>
                    <a:pt x="716" y="1652"/>
                    <a:pt x="740" y="1650"/>
                  </a:cubicBezTo>
                  <a:cubicBezTo>
                    <a:pt x="1290" y="1185"/>
                    <a:pt x="1354" y="444"/>
                    <a:pt x="2052" y="64"/>
                  </a:cubicBezTo>
                  <a:lnTo>
                    <a:pt x="194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9309;p76"/>
            <p:cNvSpPr/>
            <p:nvPr/>
          </p:nvSpPr>
          <p:spPr>
            <a:xfrm>
              <a:off x="-1231025" y="4054625"/>
              <a:ext cx="54075" cy="42050"/>
            </a:xfrm>
            <a:custGeom>
              <a:avLst/>
              <a:gdLst/>
              <a:ahLst/>
              <a:cxnLst/>
              <a:rect l="l" t="t" r="r" b="b"/>
              <a:pathLst>
                <a:path w="2163" h="1682" extrusionOk="0">
                  <a:moveTo>
                    <a:pt x="1908" y="0"/>
                  </a:moveTo>
                  <a:cubicBezTo>
                    <a:pt x="1253" y="0"/>
                    <a:pt x="1232" y="804"/>
                    <a:pt x="576" y="804"/>
                  </a:cubicBezTo>
                  <a:cubicBezTo>
                    <a:pt x="407" y="1015"/>
                    <a:pt x="216" y="1248"/>
                    <a:pt x="26" y="1460"/>
                  </a:cubicBezTo>
                  <a:cubicBezTo>
                    <a:pt x="1" y="1625"/>
                    <a:pt x="71" y="1682"/>
                    <a:pt x="189" y="1682"/>
                  </a:cubicBezTo>
                  <a:cubicBezTo>
                    <a:pt x="438" y="1682"/>
                    <a:pt x="899" y="1431"/>
                    <a:pt x="1113" y="1431"/>
                  </a:cubicBezTo>
                  <a:cubicBezTo>
                    <a:pt x="1134" y="1431"/>
                    <a:pt x="1152" y="1433"/>
                    <a:pt x="1168" y="1438"/>
                  </a:cubicBezTo>
                  <a:cubicBezTo>
                    <a:pt x="1337" y="1100"/>
                    <a:pt x="1464" y="719"/>
                    <a:pt x="1845" y="444"/>
                  </a:cubicBezTo>
                  <a:cubicBezTo>
                    <a:pt x="2014" y="339"/>
                    <a:pt x="2162" y="191"/>
                    <a:pt x="190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9310;p76"/>
            <p:cNvSpPr/>
            <p:nvPr/>
          </p:nvSpPr>
          <p:spPr>
            <a:xfrm>
              <a:off x="-1988600" y="4013900"/>
              <a:ext cx="43400" cy="40750"/>
            </a:xfrm>
            <a:custGeom>
              <a:avLst/>
              <a:gdLst/>
              <a:ahLst/>
              <a:cxnLst/>
              <a:rect l="l" t="t" r="r" b="b"/>
              <a:pathLst>
                <a:path w="1736" h="1630" extrusionOk="0">
                  <a:moveTo>
                    <a:pt x="593" y="1"/>
                  </a:moveTo>
                  <a:cubicBezTo>
                    <a:pt x="1" y="593"/>
                    <a:pt x="276" y="1291"/>
                    <a:pt x="974" y="1629"/>
                  </a:cubicBezTo>
                  <a:cubicBezTo>
                    <a:pt x="1012" y="1626"/>
                    <a:pt x="1050" y="1625"/>
                    <a:pt x="1088" y="1625"/>
                  </a:cubicBezTo>
                  <a:cubicBezTo>
                    <a:pt x="1151" y="1625"/>
                    <a:pt x="1213" y="1628"/>
                    <a:pt x="1274" y="1628"/>
                  </a:cubicBezTo>
                  <a:cubicBezTo>
                    <a:pt x="1449" y="1628"/>
                    <a:pt x="1614" y="1609"/>
                    <a:pt x="1735" y="1460"/>
                  </a:cubicBezTo>
                  <a:cubicBezTo>
                    <a:pt x="614" y="1375"/>
                    <a:pt x="1629" y="804"/>
                    <a:pt x="656" y="43"/>
                  </a:cubicBezTo>
                  <a:lnTo>
                    <a:pt x="59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9311;p76"/>
            <p:cNvSpPr/>
            <p:nvPr/>
          </p:nvSpPr>
          <p:spPr>
            <a:xfrm>
              <a:off x="-1652850" y="3761175"/>
              <a:ext cx="37575" cy="32625"/>
            </a:xfrm>
            <a:custGeom>
              <a:avLst/>
              <a:gdLst/>
              <a:ahLst/>
              <a:cxnLst/>
              <a:rect l="l" t="t" r="r" b="b"/>
              <a:pathLst>
                <a:path w="1503" h="1305" extrusionOk="0">
                  <a:moveTo>
                    <a:pt x="1502" y="0"/>
                  </a:moveTo>
                  <a:cubicBezTo>
                    <a:pt x="847" y="191"/>
                    <a:pt x="297" y="656"/>
                    <a:pt x="1" y="1269"/>
                  </a:cubicBezTo>
                  <a:cubicBezTo>
                    <a:pt x="124" y="1294"/>
                    <a:pt x="235" y="1305"/>
                    <a:pt x="334" y="1305"/>
                  </a:cubicBezTo>
                  <a:cubicBezTo>
                    <a:pt x="1098" y="1305"/>
                    <a:pt x="1184" y="638"/>
                    <a:pt x="1502" y="170"/>
                  </a:cubicBezTo>
                  <a:lnTo>
                    <a:pt x="150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9312;p76"/>
            <p:cNvSpPr/>
            <p:nvPr/>
          </p:nvSpPr>
          <p:spPr>
            <a:xfrm>
              <a:off x="-1086575" y="3644850"/>
              <a:ext cx="51850" cy="47625"/>
            </a:xfrm>
            <a:custGeom>
              <a:avLst/>
              <a:gdLst/>
              <a:ahLst/>
              <a:cxnLst/>
              <a:rect l="l" t="t" r="r" b="b"/>
              <a:pathLst>
                <a:path w="2074" h="1905" extrusionOk="0">
                  <a:moveTo>
                    <a:pt x="952" y="1"/>
                  </a:moveTo>
                  <a:lnTo>
                    <a:pt x="952" y="1"/>
                  </a:lnTo>
                  <a:cubicBezTo>
                    <a:pt x="1" y="825"/>
                    <a:pt x="1946" y="1164"/>
                    <a:pt x="593" y="1460"/>
                  </a:cubicBezTo>
                  <a:lnTo>
                    <a:pt x="1333" y="1904"/>
                  </a:lnTo>
                  <a:cubicBezTo>
                    <a:pt x="1587" y="1650"/>
                    <a:pt x="1820" y="1396"/>
                    <a:pt x="2073" y="1143"/>
                  </a:cubicBezTo>
                  <a:cubicBezTo>
                    <a:pt x="1249" y="1100"/>
                    <a:pt x="931" y="677"/>
                    <a:pt x="95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9313;p76"/>
            <p:cNvSpPr/>
            <p:nvPr/>
          </p:nvSpPr>
          <p:spPr>
            <a:xfrm>
              <a:off x="-1963750" y="3974250"/>
              <a:ext cx="34400" cy="28075"/>
            </a:xfrm>
            <a:custGeom>
              <a:avLst/>
              <a:gdLst/>
              <a:ahLst/>
              <a:cxnLst/>
              <a:rect l="l" t="t" r="r" b="b"/>
              <a:pathLst>
                <a:path w="1376" h="1123" extrusionOk="0">
                  <a:moveTo>
                    <a:pt x="931" y="1"/>
                  </a:moveTo>
                  <a:lnTo>
                    <a:pt x="931" y="1"/>
                  </a:lnTo>
                  <a:cubicBezTo>
                    <a:pt x="530" y="191"/>
                    <a:pt x="191" y="529"/>
                    <a:pt x="1" y="952"/>
                  </a:cubicBezTo>
                  <a:cubicBezTo>
                    <a:pt x="122" y="1108"/>
                    <a:pt x="286" y="1122"/>
                    <a:pt x="457" y="1122"/>
                  </a:cubicBezTo>
                  <a:cubicBezTo>
                    <a:pt x="495" y="1122"/>
                    <a:pt x="533" y="1122"/>
                    <a:pt x="572" y="1122"/>
                  </a:cubicBezTo>
                  <a:cubicBezTo>
                    <a:pt x="1058" y="847"/>
                    <a:pt x="1375" y="508"/>
                    <a:pt x="9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9314;p76"/>
            <p:cNvSpPr/>
            <p:nvPr/>
          </p:nvSpPr>
          <p:spPr>
            <a:xfrm>
              <a:off x="-1490600" y="3946225"/>
              <a:ext cx="70950" cy="49775"/>
            </a:xfrm>
            <a:custGeom>
              <a:avLst/>
              <a:gdLst/>
              <a:ahLst/>
              <a:cxnLst/>
              <a:rect l="l" t="t" r="r" b="b"/>
              <a:pathLst>
                <a:path w="2838" h="1991" extrusionOk="0">
                  <a:moveTo>
                    <a:pt x="2245" y="1"/>
                  </a:moveTo>
                  <a:lnTo>
                    <a:pt x="1695" y="487"/>
                  </a:lnTo>
                  <a:cubicBezTo>
                    <a:pt x="1666" y="486"/>
                    <a:pt x="1637" y="486"/>
                    <a:pt x="1608" y="486"/>
                  </a:cubicBezTo>
                  <a:cubicBezTo>
                    <a:pt x="1" y="486"/>
                    <a:pt x="150" y="1990"/>
                    <a:pt x="960" y="1990"/>
                  </a:cubicBezTo>
                  <a:cubicBezTo>
                    <a:pt x="1079" y="1990"/>
                    <a:pt x="1213" y="1958"/>
                    <a:pt x="1357" y="1883"/>
                  </a:cubicBezTo>
                  <a:cubicBezTo>
                    <a:pt x="701" y="974"/>
                    <a:pt x="2838" y="1016"/>
                    <a:pt x="224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9315;p76"/>
            <p:cNvSpPr/>
            <p:nvPr/>
          </p:nvSpPr>
          <p:spPr>
            <a:xfrm>
              <a:off x="-1472025" y="3987125"/>
              <a:ext cx="41800" cy="22275"/>
            </a:xfrm>
            <a:custGeom>
              <a:avLst/>
              <a:gdLst/>
              <a:ahLst/>
              <a:cxnLst/>
              <a:rect l="l" t="t" r="r" b="b"/>
              <a:pathLst>
                <a:path w="1672" h="891" extrusionOk="0">
                  <a:moveTo>
                    <a:pt x="993" y="1"/>
                  </a:moveTo>
                  <a:cubicBezTo>
                    <a:pt x="698" y="1"/>
                    <a:pt x="431" y="318"/>
                    <a:pt x="90" y="318"/>
                  </a:cubicBezTo>
                  <a:cubicBezTo>
                    <a:pt x="61" y="318"/>
                    <a:pt x="31" y="315"/>
                    <a:pt x="1" y="310"/>
                  </a:cubicBezTo>
                  <a:lnTo>
                    <a:pt x="1" y="310"/>
                  </a:lnTo>
                  <a:cubicBezTo>
                    <a:pt x="263" y="686"/>
                    <a:pt x="563" y="891"/>
                    <a:pt x="904" y="891"/>
                  </a:cubicBezTo>
                  <a:cubicBezTo>
                    <a:pt x="1140" y="891"/>
                    <a:pt x="1395" y="793"/>
                    <a:pt x="1672" y="585"/>
                  </a:cubicBezTo>
                  <a:cubicBezTo>
                    <a:pt x="1502" y="480"/>
                    <a:pt x="1375" y="332"/>
                    <a:pt x="1312" y="141"/>
                  </a:cubicBezTo>
                  <a:cubicBezTo>
                    <a:pt x="1200" y="39"/>
                    <a:pt x="1094" y="1"/>
                    <a:pt x="99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9316;p76"/>
            <p:cNvSpPr/>
            <p:nvPr/>
          </p:nvSpPr>
          <p:spPr>
            <a:xfrm>
              <a:off x="-1596800" y="3771225"/>
              <a:ext cx="32275" cy="39750"/>
            </a:xfrm>
            <a:custGeom>
              <a:avLst/>
              <a:gdLst/>
              <a:ahLst/>
              <a:cxnLst/>
              <a:rect l="l" t="t" r="r" b="b"/>
              <a:pathLst>
                <a:path w="1291" h="1590" extrusionOk="0">
                  <a:moveTo>
                    <a:pt x="275" y="0"/>
                  </a:moveTo>
                  <a:cubicBezTo>
                    <a:pt x="381" y="529"/>
                    <a:pt x="275" y="1079"/>
                    <a:pt x="0" y="1523"/>
                  </a:cubicBezTo>
                  <a:cubicBezTo>
                    <a:pt x="23" y="1568"/>
                    <a:pt x="64" y="1589"/>
                    <a:pt x="107" y="1589"/>
                  </a:cubicBezTo>
                  <a:cubicBezTo>
                    <a:pt x="144" y="1589"/>
                    <a:pt x="183" y="1574"/>
                    <a:pt x="212" y="1544"/>
                  </a:cubicBezTo>
                  <a:cubicBezTo>
                    <a:pt x="466" y="1163"/>
                    <a:pt x="1143" y="994"/>
                    <a:pt x="910" y="360"/>
                  </a:cubicBezTo>
                  <a:cubicBezTo>
                    <a:pt x="868" y="254"/>
                    <a:pt x="1143" y="275"/>
                    <a:pt x="1291" y="254"/>
                  </a:cubicBezTo>
                  <a:cubicBezTo>
                    <a:pt x="1252" y="46"/>
                    <a:pt x="1004" y="38"/>
                    <a:pt x="741" y="38"/>
                  </a:cubicBezTo>
                  <a:cubicBezTo>
                    <a:pt x="719" y="38"/>
                    <a:pt x="697" y="38"/>
                    <a:pt x="675" y="38"/>
                  </a:cubicBezTo>
                  <a:cubicBezTo>
                    <a:pt x="532" y="38"/>
                    <a:pt x="388" y="36"/>
                    <a:pt x="27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9317;p76"/>
            <p:cNvSpPr/>
            <p:nvPr/>
          </p:nvSpPr>
          <p:spPr>
            <a:xfrm>
              <a:off x="-1470950" y="3934075"/>
              <a:ext cx="33850" cy="32025"/>
            </a:xfrm>
            <a:custGeom>
              <a:avLst/>
              <a:gdLst/>
              <a:ahLst/>
              <a:cxnLst/>
              <a:rect l="l" t="t" r="r" b="b"/>
              <a:pathLst>
                <a:path w="1354" h="1281" extrusionOk="0">
                  <a:moveTo>
                    <a:pt x="888" y="0"/>
                  </a:moveTo>
                  <a:lnTo>
                    <a:pt x="888" y="0"/>
                  </a:lnTo>
                  <a:cubicBezTo>
                    <a:pt x="508" y="296"/>
                    <a:pt x="212" y="698"/>
                    <a:pt x="0" y="1121"/>
                  </a:cubicBezTo>
                  <a:cubicBezTo>
                    <a:pt x="167" y="1223"/>
                    <a:pt x="318" y="1281"/>
                    <a:pt x="454" y="1281"/>
                  </a:cubicBezTo>
                  <a:cubicBezTo>
                    <a:pt x="628" y="1281"/>
                    <a:pt x="779" y="1187"/>
                    <a:pt x="909" y="973"/>
                  </a:cubicBezTo>
                  <a:cubicBezTo>
                    <a:pt x="761" y="656"/>
                    <a:pt x="1354" y="317"/>
                    <a:pt x="88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9318;p76"/>
            <p:cNvSpPr/>
            <p:nvPr/>
          </p:nvSpPr>
          <p:spPr>
            <a:xfrm>
              <a:off x="-1216100" y="4046700"/>
              <a:ext cx="32800" cy="31975"/>
            </a:xfrm>
            <a:custGeom>
              <a:avLst/>
              <a:gdLst/>
              <a:ahLst/>
              <a:cxnLst/>
              <a:rect l="l" t="t" r="r" b="b"/>
              <a:pathLst>
                <a:path w="1312" h="1279" extrusionOk="0">
                  <a:moveTo>
                    <a:pt x="1290" y="0"/>
                  </a:moveTo>
                  <a:cubicBezTo>
                    <a:pt x="783" y="275"/>
                    <a:pt x="317" y="656"/>
                    <a:pt x="0" y="1142"/>
                  </a:cubicBezTo>
                  <a:cubicBezTo>
                    <a:pt x="96" y="1238"/>
                    <a:pt x="189" y="1278"/>
                    <a:pt x="279" y="1278"/>
                  </a:cubicBezTo>
                  <a:cubicBezTo>
                    <a:pt x="666" y="1278"/>
                    <a:pt x="1003" y="544"/>
                    <a:pt x="1311" y="338"/>
                  </a:cubicBezTo>
                  <a:lnTo>
                    <a:pt x="129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9319;p76"/>
            <p:cNvSpPr/>
            <p:nvPr/>
          </p:nvSpPr>
          <p:spPr>
            <a:xfrm>
              <a:off x="-2706625" y="4053750"/>
              <a:ext cx="37575" cy="16975"/>
            </a:xfrm>
            <a:custGeom>
              <a:avLst/>
              <a:gdLst/>
              <a:ahLst/>
              <a:cxnLst/>
              <a:rect l="l" t="t" r="r" b="b"/>
              <a:pathLst>
                <a:path w="1503" h="679" extrusionOk="0">
                  <a:moveTo>
                    <a:pt x="819" y="0"/>
                  </a:moveTo>
                  <a:cubicBezTo>
                    <a:pt x="554" y="0"/>
                    <a:pt x="278" y="96"/>
                    <a:pt x="1" y="162"/>
                  </a:cubicBezTo>
                  <a:cubicBezTo>
                    <a:pt x="43" y="183"/>
                    <a:pt x="85" y="204"/>
                    <a:pt x="149" y="204"/>
                  </a:cubicBezTo>
                  <a:cubicBezTo>
                    <a:pt x="350" y="562"/>
                    <a:pt x="493" y="679"/>
                    <a:pt x="642" y="679"/>
                  </a:cubicBezTo>
                  <a:cubicBezTo>
                    <a:pt x="855" y="679"/>
                    <a:pt x="1080" y="443"/>
                    <a:pt x="1502" y="331"/>
                  </a:cubicBezTo>
                  <a:cubicBezTo>
                    <a:pt x="1291" y="79"/>
                    <a:pt x="1060" y="0"/>
                    <a:pt x="8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9320;p76"/>
            <p:cNvSpPr/>
            <p:nvPr/>
          </p:nvSpPr>
          <p:spPr>
            <a:xfrm>
              <a:off x="-1211875" y="3838375"/>
              <a:ext cx="33850" cy="28500"/>
            </a:xfrm>
            <a:custGeom>
              <a:avLst/>
              <a:gdLst/>
              <a:ahLst/>
              <a:cxnLst/>
              <a:rect l="l" t="t" r="r" b="b"/>
              <a:pathLst>
                <a:path w="1354" h="1140" extrusionOk="0">
                  <a:moveTo>
                    <a:pt x="994" y="0"/>
                  </a:moveTo>
                  <a:cubicBezTo>
                    <a:pt x="592" y="254"/>
                    <a:pt x="148" y="466"/>
                    <a:pt x="0" y="931"/>
                  </a:cubicBezTo>
                  <a:cubicBezTo>
                    <a:pt x="76" y="1071"/>
                    <a:pt x="113" y="1140"/>
                    <a:pt x="187" y="1140"/>
                  </a:cubicBezTo>
                  <a:cubicBezTo>
                    <a:pt x="258" y="1140"/>
                    <a:pt x="364" y="1076"/>
                    <a:pt x="571" y="952"/>
                  </a:cubicBezTo>
                  <a:cubicBezTo>
                    <a:pt x="762" y="656"/>
                    <a:pt x="1354" y="487"/>
                    <a:pt x="99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9321;p76"/>
            <p:cNvSpPr/>
            <p:nvPr/>
          </p:nvSpPr>
          <p:spPr>
            <a:xfrm>
              <a:off x="-771325" y="3734850"/>
              <a:ext cx="38500" cy="23000"/>
            </a:xfrm>
            <a:custGeom>
              <a:avLst/>
              <a:gdLst/>
              <a:ahLst/>
              <a:cxnLst/>
              <a:rect l="l" t="t" r="r" b="b"/>
              <a:pathLst>
                <a:path w="1540" h="920" extrusionOk="0">
                  <a:moveTo>
                    <a:pt x="1165" y="1"/>
                  </a:moveTo>
                  <a:cubicBezTo>
                    <a:pt x="675" y="1"/>
                    <a:pt x="1" y="919"/>
                    <a:pt x="1080" y="919"/>
                  </a:cubicBezTo>
                  <a:cubicBezTo>
                    <a:pt x="1197" y="919"/>
                    <a:pt x="1336" y="908"/>
                    <a:pt x="1497" y="884"/>
                  </a:cubicBezTo>
                  <a:lnTo>
                    <a:pt x="1540" y="609"/>
                  </a:lnTo>
                  <a:cubicBezTo>
                    <a:pt x="1540" y="159"/>
                    <a:pt x="1368" y="1"/>
                    <a:pt x="11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9322;p76"/>
            <p:cNvSpPr/>
            <p:nvPr/>
          </p:nvSpPr>
          <p:spPr>
            <a:xfrm>
              <a:off x="-1220875" y="3861625"/>
              <a:ext cx="25950" cy="29125"/>
            </a:xfrm>
            <a:custGeom>
              <a:avLst/>
              <a:gdLst/>
              <a:ahLst/>
              <a:cxnLst/>
              <a:rect l="l" t="t" r="r" b="b"/>
              <a:pathLst>
                <a:path w="1038" h="1165" extrusionOk="0">
                  <a:moveTo>
                    <a:pt x="360" y="1"/>
                  </a:moveTo>
                  <a:cubicBezTo>
                    <a:pt x="149" y="85"/>
                    <a:pt x="22" y="276"/>
                    <a:pt x="1" y="487"/>
                  </a:cubicBezTo>
                  <a:cubicBezTo>
                    <a:pt x="276" y="572"/>
                    <a:pt x="445" y="868"/>
                    <a:pt x="403" y="1164"/>
                  </a:cubicBezTo>
                  <a:cubicBezTo>
                    <a:pt x="1037" y="1016"/>
                    <a:pt x="487" y="381"/>
                    <a:pt x="931" y="170"/>
                  </a:cubicBezTo>
                  <a:lnTo>
                    <a:pt x="931" y="22"/>
                  </a:lnTo>
                  <a:cubicBezTo>
                    <a:pt x="909" y="15"/>
                    <a:pt x="887" y="11"/>
                    <a:pt x="865" y="11"/>
                  </a:cubicBezTo>
                  <a:cubicBezTo>
                    <a:pt x="755" y="11"/>
                    <a:pt x="645" y="87"/>
                    <a:pt x="535" y="87"/>
                  </a:cubicBezTo>
                  <a:cubicBezTo>
                    <a:pt x="477" y="87"/>
                    <a:pt x="419" y="66"/>
                    <a:pt x="36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9323;p76"/>
            <p:cNvSpPr/>
            <p:nvPr/>
          </p:nvSpPr>
          <p:spPr>
            <a:xfrm>
              <a:off x="-1411225" y="3896275"/>
              <a:ext cx="23300" cy="15350"/>
            </a:xfrm>
            <a:custGeom>
              <a:avLst/>
              <a:gdLst/>
              <a:ahLst/>
              <a:cxnLst/>
              <a:rect l="l" t="t" r="r" b="b"/>
              <a:pathLst>
                <a:path w="932" h="614" extrusionOk="0">
                  <a:moveTo>
                    <a:pt x="649" y="0"/>
                  </a:moveTo>
                  <a:cubicBezTo>
                    <a:pt x="410" y="0"/>
                    <a:pt x="184" y="218"/>
                    <a:pt x="1" y="370"/>
                  </a:cubicBezTo>
                  <a:lnTo>
                    <a:pt x="1" y="561"/>
                  </a:lnTo>
                  <a:cubicBezTo>
                    <a:pt x="137" y="595"/>
                    <a:pt x="262" y="613"/>
                    <a:pt x="374" y="613"/>
                  </a:cubicBezTo>
                  <a:cubicBezTo>
                    <a:pt x="680" y="613"/>
                    <a:pt x="885" y="473"/>
                    <a:pt x="932" y="116"/>
                  </a:cubicBezTo>
                  <a:cubicBezTo>
                    <a:pt x="837" y="33"/>
                    <a:pt x="742" y="0"/>
                    <a:pt x="64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9324;p76"/>
            <p:cNvSpPr/>
            <p:nvPr/>
          </p:nvSpPr>
          <p:spPr>
            <a:xfrm>
              <a:off x="-788900" y="3743725"/>
              <a:ext cx="26375" cy="19075"/>
            </a:xfrm>
            <a:custGeom>
              <a:avLst/>
              <a:gdLst/>
              <a:ahLst/>
              <a:cxnLst/>
              <a:rect l="l" t="t" r="r" b="b"/>
              <a:pathLst>
                <a:path w="1055" h="763" extrusionOk="0">
                  <a:moveTo>
                    <a:pt x="889" y="1"/>
                  </a:moveTo>
                  <a:lnTo>
                    <a:pt x="889" y="1"/>
                  </a:lnTo>
                  <a:cubicBezTo>
                    <a:pt x="572" y="64"/>
                    <a:pt x="255" y="191"/>
                    <a:pt x="1" y="402"/>
                  </a:cubicBezTo>
                  <a:cubicBezTo>
                    <a:pt x="170" y="466"/>
                    <a:pt x="170" y="614"/>
                    <a:pt x="191" y="762"/>
                  </a:cubicBezTo>
                  <a:cubicBezTo>
                    <a:pt x="196" y="762"/>
                    <a:pt x="201" y="763"/>
                    <a:pt x="206" y="763"/>
                  </a:cubicBezTo>
                  <a:cubicBezTo>
                    <a:pt x="450" y="763"/>
                    <a:pt x="1055" y="290"/>
                    <a:pt x="88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9325;p76"/>
            <p:cNvSpPr/>
            <p:nvPr/>
          </p:nvSpPr>
          <p:spPr>
            <a:xfrm>
              <a:off x="-761400" y="3741600"/>
              <a:ext cx="23825" cy="20050"/>
            </a:xfrm>
            <a:custGeom>
              <a:avLst/>
              <a:gdLst/>
              <a:ahLst/>
              <a:cxnLst/>
              <a:rect l="l" t="t" r="r" b="b"/>
              <a:pathLst>
                <a:path w="953" h="802" extrusionOk="0">
                  <a:moveTo>
                    <a:pt x="212" y="1"/>
                  </a:moveTo>
                  <a:lnTo>
                    <a:pt x="1" y="43"/>
                  </a:lnTo>
                  <a:cubicBezTo>
                    <a:pt x="32" y="422"/>
                    <a:pt x="64" y="802"/>
                    <a:pt x="439" y="802"/>
                  </a:cubicBezTo>
                  <a:cubicBezTo>
                    <a:pt x="566" y="802"/>
                    <a:pt x="733" y="758"/>
                    <a:pt x="952" y="657"/>
                  </a:cubicBezTo>
                  <a:cubicBezTo>
                    <a:pt x="635" y="487"/>
                    <a:pt x="106" y="509"/>
                    <a:pt x="21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9326;p76"/>
            <p:cNvSpPr/>
            <p:nvPr/>
          </p:nvSpPr>
          <p:spPr>
            <a:xfrm>
              <a:off x="-752400" y="3729450"/>
              <a:ext cx="32275" cy="20650"/>
            </a:xfrm>
            <a:custGeom>
              <a:avLst/>
              <a:gdLst/>
              <a:ahLst/>
              <a:cxnLst/>
              <a:rect l="l" t="t" r="r" b="b"/>
              <a:pathLst>
                <a:path w="1291" h="826" extrusionOk="0">
                  <a:moveTo>
                    <a:pt x="381" y="0"/>
                  </a:moveTo>
                  <a:cubicBezTo>
                    <a:pt x="190" y="0"/>
                    <a:pt x="21" y="149"/>
                    <a:pt x="0" y="339"/>
                  </a:cubicBezTo>
                  <a:cubicBezTo>
                    <a:pt x="39" y="337"/>
                    <a:pt x="76" y="336"/>
                    <a:pt x="113" y="336"/>
                  </a:cubicBezTo>
                  <a:cubicBezTo>
                    <a:pt x="479" y="336"/>
                    <a:pt x="744" y="441"/>
                    <a:pt x="783" y="825"/>
                  </a:cubicBezTo>
                  <a:cubicBezTo>
                    <a:pt x="1290" y="318"/>
                    <a:pt x="529" y="275"/>
                    <a:pt x="38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9327;p76"/>
            <p:cNvSpPr/>
            <p:nvPr/>
          </p:nvSpPr>
          <p:spPr>
            <a:xfrm>
              <a:off x="-1687225" y="3817225"/>
              <a:ext cx="15900" cy="16400"/>
            </a:xfrm>
            <a:custGeom>
              <a:avLst/>
              <a:gdLst/>
              <a:ahLst/>
              <a:cxnLst/>
              <a:rect l="l" t="t" r="r" b="b"/>
              <a:pathLst>
                <a:path w="636" h="656" extrusionOk="0">
                  <a:moveTo>
                    <a:pt x="635" y="0"/>
                  </a:moveTo>
                  <a:cubicBezTo>
                    <a:pt x="1" y="212"/>
                    <a:pt x="297" y="444"/>
                    <a:pt x="635" y="656"/>
                  </a:cubicBezTo>
                  <a:lnTo>
                    <a:pt x="63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9328;p76"/>
            <p:cNvSpPr/>
            <p:nvPr/>
          </p:nvSpPr>
          <p:spPr>
            <a:xfrm>
              <a:off x="-2011875" y="3793675"/>
              <a:ext cx="15900" cy="15650"/>
            </a:xfrm>
            <a:custGeom>
              <a:avLst/>
              <a:gdLst/>
              <a:ahLst/>
              <a:cxnLst/>
              <a:rect l="l" t="t" r="r" b="b"/>
              <a:pathLst>
                <a:path w="636" h="626" extrusionOk="0">
                  <a:moveTo>
                    <a:pt x="209" y="1"/>
                  </a:moveTo>
                  <a:cubicBezTo>
                    <a:pt x="86" y="1"/>
                    <a:pt x="1" y="38"/>
                    <a:pt x="65" y="139"/>
                  </a:cubicBezTo>
                  <a:cubicBezTo>
                    <a:pt x="86" y="350"/>
                    <a:pt x="65" y="604"/>
                    <a:pt x="445" y="625"/>
                  </a:cubicBezTo>
                  <a:cubicBezTo>
                    <a:pt x="340" y="414"/>
                    <a:pt x="149" y="181"/>
                    <a:pt x="636" y="139"/>
                  </a:cubicBezTo>
                  <a:cubicBezTo>
                    <a:pt x="600" y="66"/>
                    <a:pt x="371" y="1"/>
                    <a:pt x="20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9329;p76"/>
            <p:cNvSpPr/>
            <p:nvPr/>
          </p:nvSpPr>
          <p:spPr>
            <a:xfrm>
              <a:off x="-1358350" y="3914500"/>
              <a:ext cx="10075" cy="24350"/>
            </a:xfrm>
            <a:custGeom>
              <a:avLst/>
              <a:gdLst/>
              <a:ahLst/>
              <a:cxnLst/>
              <a:rect l="l" t="t" r="r" b="b"/>
              <a:pathLst>
                <a:path w="403" h="974" extrusionOk="0">
                  <a:moveTo>
                    <a:pt x="255" y="1"/>
                  </a:moveTo>
                  <a:lnTo>
                    <a:pt x="255" y="1"/>
                  </a:lnTo>
                  <a:cubicBezTo>
                    <a:pt x="1" y="297"/>
                    <a:pt x="170" y="635"/>
                    <a:pt x="128" y="974"/>
                  </a:cubicBezTo>
                  <a:cubicBezTo>
                    <a:pt x="403" y="656"/>
                    <a:pt x="255" y="318"/>
                    <a:pt x="25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9330;p76"/>
            <p:cNvSpPr/>
            <p:nvPr/>
          </p:nvSpPr>
          <p:spPr>
            <a:xfrm>
              <a:off x="-1730575" y="4086875"/>
              <a:ext cx="7950" cy="25400"/>
            </a:xfrm>
            <a:custGeom>
              <a:avLst/>
              <a:gdLst/>
              <a:ahLst/>
              <a:cxnLst/>
              <a:rect l="l" t="t" r="r" b="b"/>
              <a:pathLst>
                <a:path w="318" h="1016" extrusionOk="0">
                  <a:moveTo>
                    <a:pt x="318" y="0"/>
                  </a:moveTo>
                  <a:cubicBezTo>
                    <a:pt x="1" y="170"/>
                    <a:pt x="254" y="445"/>
                    <a:pt x="149" y="656"/>
                  </a:cubicBezTo>
                  <a:lnTo>
                    <a:pt x="297" y="1016"/>
                  </a:lnTo>
                  <a:cubicBezTo>
                    <a:pt x="318" y="677"/>
                    <a:pt x="318" y="339"/>
                    <a:pt x="31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9331;p76"/>
            <p:cNvSpPr/>
            <p:nvPr/>
          </p:nvSpPr>
          <p:spPr>
            <a:xfrm>
              <a:off x="-2407350" y="4106975"/>
              <a:ext cx="7425" cy="21175"/>
            </a:xfrm>
            <a:custGeom>
              <a:avLst/>
              <a:gdLst/>
              <a:ahLst/>
              <a:cxnLst/>
              <a:rect l="l" t="t" r="r" b="b"/>
              <a:pathLst>
                <a:path w="297" h="847" extrusionOk="0">
                  <a:moveTo>
                    <a:pt x="296" y="0"/>
                  </a:moveTo>
                  <a:lnTo>
                    <a:pt x="106" y="148"/>
                  </a:lnTo>
                  <a:cubicBezTo>
                    <a:pt x="148" y="381"/>
                    <a:pt x="0" y="656"/>
                    <a:pt x="254" y="846"/>
                  </a:cubicBezTo>
                  <a:cubicBezTo>
                    <a:pt x="275" y="550"/>
                    <a:pt x="275" y="275"/>
                    <a:pt x="29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9332;p76"/>
            <p:cNvSpPr/>
            <p:nvPr/>
          </p:nvSpPr>
          <p:spPr>
            <a:xfrm>
              <a:off x="-2381450" y="4102725"/>
              <a:ext cx="34000" cy="20125"/>
            </a:xfrm>
            <a:custGeom>
              <a:avLst/>
              <a:gdLst/>
              <a:ahLst/>
              <a:cxnLst/>
              <a:rect l="l" t="t" r="r" b="b"/>
              <a:pathLst>
                <a:path w="1360" h="805" extrusionOk="0">
                  <a:moveTo>
                    <a:pt x="402" y="1"/>
                  </a:moveTo>
                  <a:cubicBezTo>
                    <a:pt x="198" y="1"/>
                    <a:pt x="7" y="163"/>
                    <a:pt x="1" y="635"/>
                  </a:cubicBezTo>
                  <a:lnTo>
                    <a:pt x="170" y="805"/>
                  </a:lnTo>
                  <a:cubicBezTo>
                    <a:pt x="1359" y="776"/>
                    <a:pt x="848" y="1"/>
                    <a:pt x="40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9333;p76"/>
            <p:cNvSpPr/>
            <p:nvPr/>
          </p:nvSpPr>
          <p:spPr>
            <a:xfrm>
              <a:off x="-1025775" y="3585100"/>
              <a:ext cx="56600" cy="38700"/>
            </a:xfrm>
            <a:custGeom>
              <a:avLst/>
              <a:gdLst/>
              <a:ahLst/>
              <a:cxnLst/>
              <a:rect l="l" t="t" r="r" b="b"/>
              <a:pathLst>
                <a:path w="2264" h="1548" extrusionOk="0">
                  <a:moveTo>
                    <a:pt x="1312" y="1"/>
                  </a:moveTo>
                  <a:cubicBezTo>
                    <a:pt x="995" y="403"/>
                    <a:pt x="1" y="931"/>
                    <a:pt x="508" y="1481"/>
                  </a:cubicBezTo>
                  <a:cubicBezTo>
                    <a:pt x="588" y="1527"/>
                    <a:pt x="664" y="1547"/>
                    <a:pt x="739" y="1547"/>
                  </a:cubicBezTo>
                  <a:cubicBezTo>
                    <a:pt x="1142" y="1547"/>
                    <a:pt x="1487" y="962"/>
                    <a:pt x="1862" y="783"/>
                  </a:cubicBezTo>
                  <a:cubicBezTo>
                    <a:pt x="2264" y="233"/>
                    <a:pt x="1672" y="170"/>
                    <a:pt x="131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9334;p76"/>
            <p:cNvSpPr/>
            <p:nvPr/>
          </p:nvSpPr>
          <p:spPr>
            <a:xfrm>
              <a:off x="-1048500" y="3593025"/>
              <a:ext cx="32275" cy="32750"/>
            </a:xfrm>
            <a:custGeom>
              <a:avLst/>
              <a:gdLst/>
              <a:ahLst/>
              <a:cxnLst/>
              <a:rect l="l" t="t" r="r" b="b"/>
              <a:pathLst>
                <a:path w="1291" h="1310" extrusionOk="0">
                  <a:moveTo>
                    <a:pt x="931" y="1"/>
                  </a:moveTo>
                  <a:cubicBezTo>
                    <a:pt x="656" y="445"/>
                    <a:pt x="868" y="1164"/>
                    <a:pt x="0" y="1291"/>
                  </a:cubicBezTo>
                  <a:cubicBezTo>
                    <a:pt x="113" y="1303"/>
                    <a:pt x="212" y="1309"/>
                    <a:pt x="297" y="1309"/>
                  </a:cubicBezTo>
                  <a:cubicBezTo>
                    <a:pt x="1237" y="1309"/>
                    <a:pt x="651" y="602"/>
                    <a:pt x="129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9335;p76"/>
            <p:cNvSpPr/>
            <p:nvPr/>
          </p:nvSpPr>
          <p:spPr>
            <a:xfrm>
              <a:off x="-1034750" y="3661250"/>
              <a:ext cx="18525" cy="11650"/>
            </a:xfrm>
            <a:custGeom>
              <a:avLst/>
              <a:gdLst/>
              <a:ahLst/>
              <a:cxnLst/>
              <a:rect l="l" t="t" r="r" b="b"/>
              <a:pathLst>
                <a:path w="741" h="466" extrusionOk="0">
                  <a:moveTo>
                    <a:pt x="741" y="0"/>
                  </a:moveTo>
                  <a:cubicBezTo>
                    <a:pt x="423" y="0"/>
                    <a:pt x="148" y="191"/>
                    <a:pt x="0" y="466"/>
                  </a:cubicBezTo>
                  <a:cubicBezTo>
                    <a:pt x="339" y="423"/>
                    <a:pt x="677" y="381"/>
                    <a:pt x="74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9336;p76"/>
            <p:cNvSpPr/>
            <p:nvPr/>
          </p:nvSpPr>
          <p:spPr>
            <a:xfrm>
              <a:off x="-1062775" y="362530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571" y="0"/>
                  </a:moveTo>
                  <a:lnTo>
                    <a:pt x="571" y="0"/>
                  </a:lnTo>
                  <a:cubicBezTo>
                    <a:pt x="254" y="148"/>
                    <a:pt x="43" y="444"/>
                    <a:pt x="0" y="783"/>
                  </a:cubicBezTo>
                  <a:cubicBezTo>
                    <a:pt x="318" y="635"/>
                    <a:pt x="529" y="338"/>
                    <a:pt x="57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9337;p76"/>
            <p:cNvSpPr/>
            <p:nvPr/>
          </p:nvSpPr>
          <p:spPr>
            <a:xfrm>
              <a:off x="-822725" y="3762225"/>
              <a:ext cx="85150" cy="50825"/>
            </a:xfrm>
            <a:custGeom>
              <a:avLst/>
              <a:gdLst/>
              <a:ahLst/>
              <a:cxnLst/>
              <a:rect l="l" t="t" r="r" b="b"/>
              <a:pathLst>
                <a:path w="3406" h="2033" extrusionOk="0">
                  <a:moveTo>
                    <a:pt x="1735" y="1"/>
                  </a:moveTo>
                  <a:cubicBezTo>
                    <a:pt x="1671" y="1"/>
                    <a:pt x="1608" y="1"/>
                    <a:pt x="1544" y="22"/>
                  </a:cubicBezTo>
                  <a:cubicBezTo>
                    <a:pt x="1312" y="614"/>
                    <a:pt x="931" y="1143"/>
                    <a:pt x="466" y="1566"/>
                  </a:cubicBezTo>
                  <a:cubicBezTo>
                    <a:pt x="318" y="1693"/>
                    <a:pt x="0" y="1777"/>
                    <a:pt x="191" y="1989"/>
                  </a:cubicBezTo>
                  <a:cubicBezTo>
                    <a:pt x="289" y="2019"/>
                    <a:pt x="384" y="2032"/>
                    <a:pt x="474" y="2032"/>
                  </a:cubicBezTo>
                  <a:cubicBezTo>
                    <a:pt x="1371" y="2032"/>
                    <a:pt x="1894" y="692"/>
                    <a:pt x="2996" y="692"/>
                  </a:cubicBezTo>
                  <a:cubicBezTo>
                    <a:pt x="3040" y="692"/>
                    <a:pt x="3084" y="694"/>
                    <a:pt x="3130" y="699"/>
                  </a:cubicBezTo>
                  <a:cubicBezTo>
                    <a:pt x="3384" y="699"/>
                    <a:pt x="3384" y="360"/>
                    <a:pt x="3405" y="149"/>
                  </a:cubicBezTo>
                  <a:lnTo>
                    <a:pt x="3405" y="149"/>
                  </a:lnTo>
                  <a:cubicBezTo>
                    <a:pt x="3072" y="322"/>
                    <a:pt x="2514" y="632"/>
                    <a:pt x="2133" y="632"/>
                  </a:cubicBezTo>
                  <a:cubicBezTo>
                    <a:pt x="1863" y="632"/>
                    <a:pt x="1682" y="475"/>
                    <a:pt x="173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9338;p76"/>
            <p:cNvSpPr/>
            <p:nvPr/>
          </p:nvSpPr>
          <p:spPr>
            <a:xfrm>
              <a:off x="-2451200" y="3912425"/>
              <a:ext cx="70300" cy="49250"/>
            </a:xfrm>
            <a:custGeom>
              <a:avLst/>
              <a:gdLst/>
              <a:ahLst/>
              <a:cxnLst/>
              <a:rect l="l" t="t" r="r" b="b"/>
              <a:pathLst>
                <a:path w="2812" h="1970" extrusionOk="0">
                  <a:moveTo>
                    <a:pt x="668" y="0"/>
                  </a:moveTo>
                  <a:cubicBezTo>
                    <a:pt x="0" y="0"/>
                    <a:pt x="860" y="606"/>
                    <a:pt x="485" y="1247"/>
                  </a:cubicBezTo>
                  <a:cubicBezTo>
                    <a:pt x="633" y="1522"/>
                    <a:pt x="422" y="1881"/>
                    <a:pt x="845" y="1945"/>
                  </a:cubicBezTo>
                  <a:cubicBezTo>
                    <a:pt x="927" y="1960"/>
                    <a:pt x="1009" y="1969"/>
                    <a:pt x="1087" y="1969"/>
                  </a:cubicBezTo>
                  <a:cubicBezTo>
                    <a:pt x="1335" y="1969"/>
                    <a:pt x="1552" y="1879"/>
                    <a:pt x="1649" y="1606"/>
                  </a:cubicBezTo>
                  <a:cubicBezTo>
                    <a:pt x="2008" y="1099"/>
                    <a:pt x="2812" y="845"/>
                    <a:pt x="2072" y="253"/>
                  </a:cubicBezTo>
                  <a:cubicBezTo>
                    <a:pt x="1331" y="76"/>
                    <a:pt x="904" y="0"/>
                    <a:pt x="66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9339;p76"/>
            <p:cNvSpPr/>
            <p:nvPr/>
          </p:nvSpPr>
          <p:spPr>
            <a:xfrm>
              <a:off x="-1211350" y="3866225"/>
              <a:ext cx="37025" cy="40175"/>
            </a:xfrm>
            <a:custGeom>
              <a:avLst/>
              <a:gdLst/>
              <a:ahLst/>
              <a:cxnLst/>
              <a:rect l="l" t="t" r="r" b="b"/>
              <a:pathLst>
                <a:path w="1481" h="1607" extrusionOk="0">
                  <a:moveTo>
                    <a:pt x="639" y="1"/>
                  </a:moveTo>
                  <a:cubicBezTo>
                    <a:pt x="52" y="1"/>
                    <a:pt x="322" y="719"/>
                    <a:pt x="0" y="980"/>
                  </a:cubicBezTo>
                  <a:cubicBezTo>
                    <a:pt x="0" y="1170"/>
                    <a:pt x="0" y="1382"/>
                    <a:pt x="0" y="1593"/>
                  </a:cubicBezTo>
                  <a:cubicBezTo>
                    <a:pt x="64" y="1602"/>
                    <a:pt x="126" y="1607"/>
                    <a:pt x="186" y="1607"/>
                  </a:cubicBezTo>
                  <a:cubicBezTo>
                    <a:pt x="684" y="1607"/>
                    <a:pt x="1066" y="1317"/>
                    <a:pt x="1481" y="1128"/>
                  </a:cubicBezTo>
                  <a:cubicBezTo>
                    <a:pt x="614" y="959"/>
                    <a:pt x="381" y="599"/>
                    <a:pt x="741" y="7"/>
                  </a:cubicBezTo>
                  <a:cubicBezTo>
                    <a:pt x="704" y="3"/>
                    <a:pt x="670" y="1"/>
                    <a:pt x="63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9340;p76"/>
            <p:cNvSpPr/>
            <p:nvPr/>
          </p:nvSpPr>
          <p:spPr>
            <a:xfrm>
              <a:off x="-1616475" y="3809175"/>
              <a:ext cx="24450" cy="8600"/>
            </a:xfrm>
            <a:custGeom>
              <a:avLst/>
              <a:gdLst/>
              <a:ahLst/>
              <a:cxnLst/>
              <a:rect l="l" t="t" r="r" b="b"/>
              <a:pathLst>
                <a:path w="978" h="344" extrusionOk="0">
                  <a:moveTo>
                    <a:pt x="682" y="0"/>
                  </a:moveTo>
                  <a:cubicBezTo>
                    <a:pt x="426" y="0"/>
                    <a:pt x="0" y="69"/>
                    <a:pt x="238" y="343"/>
                  </a:cubicBezTo>
                  <a:cubicBezTo>
                    <a:pt x="555" y="343"/>
                    <a:pt x="830" y="301"/>
                    <a:pt x="978" y="5"/>
                  </a:cubicBezTo>
                  <a:lnTo>
                    <a:pt x="787" y="5"/>
                  </a:lnTo>
                  <a:cubicBezTo>
                    <a:pt x="759" y="2"/>
                    <a:pt x="723" y="0"/>
                    <a:pt x="68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9341;p76"/>
            <p:cNvSpPr/>
            <p:nvPr/>
          </p:nvSpPr>
          <p:spPr>
            <a:xfrm>
              <a:off x="-1698850" y="4050400"/>
              <a:ext cx="28050" cy="32275"/>
            </a:xfrm>
            <a:custGeom>
              <a:avLst/>
              <a:gdLst/>
              <a:ahLst/>
              <a:cxnLst/>
              <a:rect l="l" t="t" r="r" b="b"/>
              <a:pathLst>
                <a:path w="1122" h="1291" extrusionOk="0">
                  <a:moveTo>
                    <a:pt x="1122" y="0"/>
                  </a:moveTo>
                  <a:lnTo>
                    <a:pt x="1122" y="0"/>
                  </a:lnTo>
                  <a:cubicBezTo>
                    <a:pt x="170" y="64"/>
                    <a:pt x="297" y="825"/>
                    <a:pt x="1" y="1290"/>
                  </a:cubicBezTo>
                  <a:cubicBezTo>
                    <a:pt x="614" y="1036"/>
                    <a:pt x="825" y="508"/>
                    <a:pt x="11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9342;p76"/>
            <p:cNvSpPr/>
            <p:nvPr/>
          </p:nvSpPr>
          <p:spPr>
            <a:xfrm>
              <a:off x="-1718400" y="4083175"/>
              <a:ext cx="19575" cy="23825"/>
            </a:xfrm>
            <a:custGeom>
              <a:avLst/>
              <a:gdLst/>
              <a:ahLst/>
              <a:cxnLst/>
              <a:rect l="l" t="t" r="r" b="b"/>
              <a:pathLst>
                <a:path w="783" h="953" extrusionOk="0">
                  <a:moveTo>
                    <a:pt x="613" y="0"/>
                  </a:moveTo>
                  <a:cubicBezTo>
                    <a:pt x="254" y="381"/>
                    <a:pt x="0" y="741"/>
                    <a:pt x="783" y="952"/>
                  </a:cubicBezTo>
                  <a:cubicBezTo>
                    <a:pt x="783" y="635"/>
                    <a:pt x="783" y="318"/>
                    <a:pt x="78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9343;p76"/>
            <p:cNvSpPr/>
            <p:nvPr/>
          </p:nvSpPr>
          <p:spPr>
            <a:xfrm>
              <a:off x="-1196025" y="4057500"/>
              <a:ext cx="44975" cy="32750"/>
            </a:xfrm>
            <a:custGeom>
              <a:avLst/>
              <a:gdLst/>
              <a:ahLst/>
              <a:cxnLst/>
              <a:rect l="l" t="t" r="r" b="b"/>
              <a:pathLst>
                <a:path w="1799" h="1310" extrusionOk="0">
                  <a:moveTo>
                    <a:pt x="1125" y="0"/>
                  </a:moveTo>
                  <a:cubicBezTo>
                    <a:pt x="1086" y="0"/>
                    <a:pt x="1049" y="15"/>
                    <a:pt x="1016" y="54"/>
                  </a:cubicBezTo>
                  <a:cubicBezTo>
                    <a:pt x="868" y="393"/>
                    <a:pt x="1" y="1070"/>
                    <a:pt x="508" y="1302"/>
                  </a:cubicBezTo>
                  <a:cubicBezTo>
                    <a:pt x="550" y="1307"/>
                    <a:pt x="589" y="1309"/>
                    <a:pt x="627" y="1309"/>
                  </a:cubicBezTo>
                  <a:cubicBezTo>
                    <a:pt x="1094" y="1309"/>
                    <a:pt x="1315" y="964"/>
                    <a:pt x="1608" y="710"/>
                  </a:cubicBezTo>
                  <a:cubicBezTo>
                    <a:pt x="1608" y="499"/>
                    <a:pt x="1798" y="245"/>
                    <a:pt x="1397" y="118"/>
                  </a:cubicBezTo>
                  <a:cubicBezTo>
                    <a:pt x="1309" y="74"/>
                    <a:pt x="1211" y="0"/>
                    <a:pt x="11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9344;p76"/>
            <p:cNvSpPr/>
            <p:nvPr/>
          </p:nvSpPr>
          <p:spPr>
            <a:xfrm>
              <a:off x="-2024025" y="3873275"/>
              <a:ext cx="18525" cy="32275"/>
            </a:xfrm>
            <a:custGeom>
              <a:avLst/>
              <a:gdLst/>
              <a:ahLst/>
              <a:cxnLst/>
              <a:rect l="l" t="t" r="r" b="b"/>
              <a:pathLst>
                <a:path w="741" h="1291" extrusionOk="0">
                  <a:moveTo>
                    <a:pt x="741" y="0"/>
                  </a:moveTo>
                  <a:lnTo>
                    <a:pt x="741" y="0"/>
                  </a:lnTo>
                  <a:cubicBezTo>
                    <a:pt x="360" y="338"/>
                    <a:pt x="85" y="783"/>
                    <a:pt x="1" y="1290"/>
                  </a:cubicBezTo>
                  <a:lnTo>
                    <a:pt x="572" y="1290"/>
                  </a:lnTo>
                  <a:cubicBezTo>
                    <a:pt x="466" y="846"/>
                    <a:pt x="741" y="444"/>
                    <a:pt x="74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9345;p76"/>
            <p:cNvSpPr/>
            <p:nvPr/>
          </p:nvSpPr>
          <p:spPr>
            <a:xfrm>
              <a:off x="-1996000" y="384155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170" y="0"/>
                  </a:moveTo>
                  <a:cubicBezTo>
                    <a:pt x="212" y="275"/>
                    <a:pt x="149" y="550"/>
                    <a:pt x="1" y="783"/>
                  </a:cubicBezTo>
                  <a:cubicBezTo>
                    <a:pt x="572" y="613"/>
                    <a:pt x="445" y="317"/>
                    <a:pt x="17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9346;p76"/>
            <p:cNvSpPr/>
            <p:nvPr/>
          </p:nvSpPr>
          <p:spPr>
            <a:xfrm>
              <a:off x="-1996000" y="3813000"/>
              <a:ext cx="14300" cy="12175"/>
            </a:xfrm>
            <a:custGeom>
              <a:avLst/>
              <a:gdLst/>
              <a:ahLst/>
              <a:cxnLst/>
              <a:rect l="l" t="t" r="r" b="b"/>
              <a:pathLst>
                <a:path w="572" h="487" extrusionOk="0">
                  <a:moveTo>
                    <a:pt x="1" y="0"/>
                  </a:moveTo>
                  <a:lnTo>
                    <a:pt x="1" y="487"/>
                  </a:lnTo>
                  <a:cubicBezTo>
                    <a:pt x="276" y="317"/>
                    <a:pt x="572" y="169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9347;p76"/>
            <p:cNvSpPr/>
            <p:nvPr/>
          </p:nvSpPr>
          <p:spPr>
            <a:xfrm>
              <a:off x="-2718775" y="4110675"/>
              <a:ext cx="26450" cy="19575"/>
            </a:xfrm>
            <a:custGeom>
              <a:avLst/>
              <a:gdLst/>
              <a:ahLst/>
              <a:cxnLst/>
              <a:rect l="l" t="t" r="r" b="b"/>
              <a:pathLst>
                <a:path w="1058" h="783" extrusionOk="0">
                  <a:moveTo>
                    <a:pt x="1058" y="0"/>
                  </a:moveTo>
                  <a:lnTo>
                    <a:pt x="487" y="148"/>
                  </a:lnTo>
                  <a:cubicBezTo>
                    <a:pt x="0" y="254"/>
                    <a:pt x="127" y="550"/>
                    <a:pt x="296" y="783"/>
                  </a:cubicBezTo>
                  <a:cubicBezTo>
                    <a:pt x="508" y="487"/>
                    <a:pt x="952" y="360"/>
                    <a:pt x="105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9348;p76"/>
            <p:cNvSpPr/>
            <p:nvPr/>
          </p:nvSpPr>
          <p:spPr>
            <a:xfrm>
              <a:off x="-2279400" y="3740550"/>
              <a:ext cx="28050" cy="20800"/>
            </a:xfrm>
            <a:custGeom>
              <a:avLst/>
              <a:gdLst/>
              <a:ahLst/>
              <a:cxnLst/>
              <a:rect l="l" t="t" r="r" b="b"/>
              <a:pathLst>
                <a:path w="1122" h="832" extrusionOk="0">
                  <a:moveTo>
                    <a:pt x="1121" y="1"/>
                  </a:moveTo>
                  <a:lnTo>
                    <a:pt x="1121" y="1"/>
                  </a:lnTo>
                  <a:cubicBezTo>
                    <a:pt x="572" y="85"/>
                    <a:pt x="318" y="466"/>
                    <a:pt x="1" y="804"/>
                  </a:cubicBezTo>
                  <a:cubicBezTo>
                    <a:pt x="98" y="823"/>
                    <a:pt x="186" y="831"/>
                    <a:pt x="265" y="831"/>
                  </a:cubicBezTo>
                  <a:cubicBezTo>
                    <a:pt x="821" y="831"/>
                    <a:pt x="955" y="408"/>
                    <a:pt x="112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9349;p76"/>
            <p:cNvSpPr/>
            <p:nvPr/>
          </p:nvSpPr>
          <p:spPr>
            <a:xfrm>
              <a:off x="-1650200" y="3781800"/>
              <a:ext cx="57650" cy="58225"/>
            </a:xfrm>
            <a:custGeom>
              <a:avLst/>
              <a:gdLst/>
              <a:ahLst/>
              <a:cxnLst/>
              <a:rect l="l" t="t" r="r" b="b"/>
              <a:pathLst>
                <a:path w="2306" h="2329" extrusionOk="0">
                  <a:moveTo>
                    <a:pt x="1587" y="0"/>
                  </a:moveTo>
                  <a:cubicBezTo>
                    <a:pt x="1333" y="254"/>
                    <a:pt x="1227" y="614"/>
                    <a:pt x="846" y="783"/>
                  </a:cubicBezTo>
                  <a:cubicBezTo>
                    <a:pt x="593" y="1037"/>
                    <a:pt x="931" y="1460"/>
                    <a:pt x="466" y="1692"/>
                  </a:cubicBezTo>
                  <a:cubicBezTo>
                    <a:pt x="275" y="1777"/>
                    <a:pt x="0" y="2073"/>
                    <a:pt x="360" y="2263"/>
                  </a:cubicBezTo>
                  <a:cubicBezTo>
                    <a:pt x="440" y="2309"/>
                    <a:pt x="518" y="2328"/>
                    <a:pt x="594" y="2328"/>
                  </a:cubicBezTo>
                  <a:cubicBezTo>
                    <a:pt x="801" y="2328"/>
                    <a:pt x="994" y="2185"/>
                    <a:pt x="1164" y="2031"/>
                  </a:cubicBezTo>
                  <a:cubicBezTo>
                    <a:pt x="1375" y="1650"/>
                    <a:pt x="1269" y="1354"/>
                    <a:pt x="1777" y="1121"/>
                  </a:cubicBezTo>
                  <a:cubicBezTo>
                    <a:pt x="2136" y="677"/>
                    <a:pt x="2306" y="275"/>
                    <a:pt x="158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9350;p76"/>
            <p:cNvSpPr/>
            <p:nvPr/>
          </p:nvSpPr>
          <p:spPr>
            <a:xfrm>
              <a:off x="-1660175" y="3801025"/>
              <a:ext cx="49650" cy="40725"/>
            </a:xfrm>
            <a:custGeom>
              <a:avLst/>
              <a:gdLst/>
              <a:ahLst/>
              <a:cxnLst/>
              <a:rect l="l" t="t" r="r" b="b"/>
              <a:pathLst>
                <a:path w="1986" h="1629" extrusionOk="0">
                  <a:moveTo>
                    <a:pt x="1024" y="1"/>
                  </a:moveTo>
                  <a:cubicBezTo>
                    <a:pt x="1" y="1"/>
                    <a:pt x="1139" y="1040"/>
                    <a:pt x="463" y="1219"/>
                  </a:cubicBezTo>
                  <a:cubicBezTo>
                    <a:pt x="173" y="1432"/>
                    <a:pt x="554" y="1627"/>
                    <a:pt x="831" y="1627"/>
                  </a:cubicBezTo>
                  <a:cubicBezTo>
                    <a:pt x="858" y="1627"/>
                    <a:pt x="883" y="1625"/>
                    <a:pt x="907" y="1621"/>
                  </a:cubicBezTo>
                  <a:cubicBezTo>
                    <a:pt x="955" y="1626"/>
                    <a:pt x="1000" y="1629"/>
                    <a:pt x="1042" y="1629"/>
                  </a:cubicBezTo>
                  <a:cubicBezTo>
                    <a:pt x="1709" y="1629"/>
                    <a:pt x="1707" y="1027"/>
                    <a:pt x="1986" y="669"/>
                  </a:cubicBezTo>
                  <a:lnTo>
                    <a:pt x="1986" y="500"/>
                  </a:lnTo>
                  <a:cubicBezTo>
                    <a:pt x="1436" y="543"/>
                    <a:pt x="1711" y="1050"/>
                    <a:pt x="1415" y="1240"/>
                  </a:cubicBezTo>
                  <a:cubicBezTo>
                    <a:pt x="1285" y="1321"/>
                    <a:pt x="1156" y="1452"/>
                    <a:pt x="1007" y="1452"/>
                  </a:cubicBezTo>
                  <a:cubicBezTo>
                    <a:pt x="962" y="1452"/>
                    <a:pt x="914" y="1439"/>
                    <a:pt x="865" y="1410"/>
                  </a:cubicBezTo>
                  <a:cubicBezTo>
                    <a:pt x="421" y="1114"/>
                    <a:pt x="1563" y="775"/>
                    <a:pt x="1245" y="14"/>
                  </a:cubicBezTo>
                  <a:cubicBezTo>
                    <a:pt x="1162" y="5"/>
                    <a:pt x="1089" y="1"/>
                    <a:pt x="102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9351;p76"/>
            <p:cNvSpPr/>
            <p:nvPr/>
          </p:nvSpPr>
          <p:spPr>
            <a:xfrm>
              <a:off x="-2762675" y="4069950"/>
              <a:ext cx="75125" cy="74000"/>
            </a:xfrm>
            <a:custGeom>
              <a:avLst/>
              <a:gdLst/>
              <a:ahLst/>
              <a:cxnLst/>
              <a:rect l="l" t="t" r="r" b="b"/>
              <a:pathLst>
                <a:path w="3005" h="2960" extrusionOk="0">
                  <a:moveTo>
                    <a:pt x="2243" y="1"/>
                  </a:moveTo>
                  <a:cubicBezTo>
                    <a:pt x="1355" y="149"/>
                    <a:pt x="1355" y="1016"/>
                    <a:pt x="741" y="1375"/>
                  </a:cubicBezTo>
                  <a:cubicBezTo>
                    <a:pt x="1" y="1841"/>
                    <a:pt x="149" y="2348"/>
                    <a:pt x="572" y="2898"/>
                  </a:cubicBezTo>
                  <a:cubicBezTo>
                    <a:pt x="674" y="2941"/>
                    <a:pt x="765" y="2960"/>
                    <a:pt x="848" y="2960"/>
                  </a:cubicBezTo>
                  <a:cubicBezTo>
                    <a:pt x="1309" y="2960"/>
                    <a:pt x="1509" y="2387"/>
                    <a:pt x="1970" y="2387"/>
                  </a:cubicBezTo>
                  <a:cubicBezTo>
                    <a:pt x="1990" y="2387"/>
                    <a:pt x="2010" y="2388"/>
                    <a:pt x="2031" y="2390"/>
                  </a:cubicBezTo>
                  <a:cubicBezTo>
                    <a:pt x="2095" y="2179"/>
                    <a:pt x="1968" y="1925"/>
                    <a:pt x="2243" y="1777"/>
                  </a:cubicBezTo>
                  <a:cubicBezTo>
                    <a:pt x="2602" y="1460"/>
                    <a:pt x="2962" y="1143"/>
                    <a:pt x="3004" y="656"/>
                  </a:cubicBezTo>
                  <a:lnTo>
                    <a:pt x="3004" y="656"/>
                  </a:lnTo>
                  <a:cubicBezTo>
                    <a:pt x="2793" y="677"/>
                    <a:pt x="2518" y="614"/>
                    <a:pt x="2475" y="868"/>
                  </a:cubicBezTo>
                  <a:cubicBezTo>
                    <a:pt x="2370" y="1375"/>
                    <a:pt x="1799" y="1629"/>
                    <a:pt x="1672" y="2116"/>
                  </a:cubicBezTo>
                  <a:cubicBezTo>
                    <a:pt x="1619" y="2290"/>
                    <a:pt x="1466" y="2407"/>
                    <a:pt x="1296" y="2407"/>
                  </a:cubicBezTo>
                  <a:cubicBezTo>
                    <a:pt x="1259" y="2407"/>
                    <a:pt x="1222" y="2402"/>
                    <a:pt x="1185" y="2390"/>
                  </a:cubicBezTo>
                  <a:cubicBezTo>
                    <a:pt x="614" y="2094"/>
                    <a:pt x="1926" y="381"/>
                    <a:pt x="224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9352;p76"/>
            <p:cNvSpPr/>
            <p:nvPr/>
          </p:nvSpPr>
          <p:spPr>
            <a:xfrm>
              <a:off x="-1383200" y="3907100"/>
              <a:ext cx="28025" cy="43550"/>
            </a:xfrm>
            <a:custGeom>
              <a:avLst/>
              <a:gdLst/>
              <a:ahLst/>
              <a:cxnLst/>
              <a:rect l="l" t="t" r="r" b="b"/>
              <a:pathLst>
                <a:path w="1121" h="1742" extrusionOk="0">
                  <a:moveTo>
                    <a:pt x="572" y="1"/>
                  </a:moveTo>
                  <a:lnTo>
                    <a:pt x="572" y="1"/>
                  </a:lnTo>
                  <a:cubicBezTo>
                    <a:pt x="1" y="508"/>
                    <a:pt x="762" y="1312"/>
                    <a:pt x="1" y="1735"/>
                  </a:cubicBezTo>
                  <a:cubicBezTo>
                    <a:pt x="53" y="1739"/>
                    <a:pt x="101" y="1742"/>
                    <a:pt x="145" y="1742"/>
                  </a:cubicBezTo>
                  <a:cubicBezTo>
                    <a:pt x="1120" y="1742"/>
                    <a:pt x="430" y="668"/>
                    <a:pt x="57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9353;p76"/>
            <p:cNvSpPr/>
            <p:nvPr/>
          </p:nvSpPr>
          <p:spPr>
            <a:xfrm>
              <a:off x="-2303725" y="3678675"/>
              <a:ext cx="51850" cy="80275"/>
            </a:xfrm>
            <a:custGeom>
              <a:avLst/>
              <a:gdLst/>
              <a:ahLst/>
              <a:cxnLst/>
              <a:rect l="l" t="t" r="r" b="b"/>
              <a:pathLst>
                <a:path w="2074" h="3211" extrusionOk="0">
                  <a:moveTo>
                    <a:pt x="1351" y="0"/>
                  </a:moveTo>
                  <a:cubicBezTo>
                    <a:pt x="747" y="0"/>
                    <a:pt x="985" y="1549"/>
                    <a:pt x="233" y="1841"/>
                  </a:cubicBezTo>
                  <a:cubicBezTo>
                    <a:pt x="1" y="2137"/>
                    <a:pt x="297" y="2497"/>
                    <a:pt x="64" y="2793"/>
                  </a:cubicBezTo>
                  <a:cubicBezTo>
                    <a:pt x="144" y="3105"/>
                    <a:pt x="251" y="3210"/>
                    <a:pt x="373" y="3210"/>
                  </a:cubicBezTo>
                  <a:cubicBezTo>
                    <a:pt x="540" y="3210"/>
                    <a:pt x="736" y="3012"/>
                    <a:pt x="931" y="2877"/>
                  </a:cubicBezTo>
                  <a:cubicBezTo>
                    <a:pt x="1777" y="2306"/>
                    <a:pt x="1354" y="1312"/>
                    <a:pt x="1946" y="636"/>
                  </a:cubicBezTo>
                  <a:cubicBezTo>
                    <a:pt x="2073" y="488"/>
                    <a:pt x="1650" y="65"/>
                    <a:pt x="1375" y="1"/>
                  </a:cubicBezTo>
                  <a:cubicBezTo>
                    <a:pt x="1367" y="1"/>
                    <a:pt x="1359" y="0"/>
                    <a:pt x="13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9354;p76"/>
            <p:cNvSpPr/>
            <p:nvPr/>
          </p:nvSpPr>
          <p:spPr>
            <a:xfrm>
              <a:off x="-1471500" y="3938150"/>
              <a:ext cx="71350" cy="53100"/>
            </a:xfrm>
            <a:custGeom>
              <a:avLst/>
              <a:gdLst/>
              <a:ahLst/>
              <a:cxnLst/>
              <a:rect l="l" t="t" r="r" b="b"/>
              <a:pathLst>
                <a:path w="2854" h="2124" extrusionOk="0">
                  <a:moveTo>
                    <a:pt x="2313" y="0"/>
                  </a:moveTo>
                  <a:cubicBezTo>
                    <a:pt x="2282" y="0"/>
                    <a:pt x="2252" y="2"/>
                    <a:pt x="2222" y="6"/>
                  </a:cubicBezTo>
                  <a:cubicBezTo>
                    <a:pt x="2010" y="154"/>
                    <a:pt x="1629" y="28"/>
                    <a:pt x="1481" y="345"/>
                  </a:cubicBezTo>
                  <a:cubicBezTo>
                    <a:pt x="1418" y="852"/>
                    <a:pt x="1016" y="1275"/>
                    <a:pt x="487" y="1360"/>
                  </a:cubicBezTo>
                  <a:cubicBezTo>
                    <a:pt x="234" y="1423"/>
                    <a:pt x="1" y="1614"/>
                    <a:pt x="43" y="1889"/>
                  </a:cubicBezTo>
                  <a:cubicBezTo>
                    <a:pt x="128" y="2078"/>
                    <a:pt x="315" y="2123"/>
                    <a:pt x="529" y="2123"/>
                  </a:cubicBezTo>
                  <a:cubicBezTo>
                    <a:pt x="727" y="2123"/>
                    <a:pt x="950" y="2084"/>
                    <a:pt x="1137" y="2084"/>
                  </a:cubicBezTo>
                  <a:cubicBezTo>
                    <a:pt x="1200" y="2084"/>
                    <a:pt x="1259" y="2088"/>
                    <a:pt x="1312" y="2100"/>
                  </a:cubicBezTo>
                  <a:lnTo>
                    <a:pt x="1672" y="1804"/>
                  </a:lnTo>
                  <a:cubicBezTo>
                    <a:pt x="1756" y="1149"/>
                    <a:pt x="2031" y="620"/>
                    <a:pt x="2835" y="429"/>
                  </a:cubicBezTo>
                  <a:cubicBezTo>
                    <a:pt x="2854" y="164"/>
                    <a:pt x="2583" y="0"/>
                    <a:pt x="231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9355;p76"/>
            <p:cNvSpPr/>
            <p:nvPr/>
          </p:nvSpPr>
          <p:spPr>
            <a:xfrm>
              <a:off x="-1433425" y="3921275"/>
              <a:ext cx="58625" cy="61450"/>
            </a:xfrm>
            <a:custGeom>
              <a:avLst/>
              <a:gdLst/>
              <a:ahLst/>
              <a:cxnLst/>
              <a:rect l="l" t="t" r="r" b="b"/>
              <a:pathLst>
                <a:path w="2345" h="2458" extrusionOk="0">
                  <a:moveTo>
                    <a:pt x="1700" y="0"/>
                  </a:moveTo>
                  <a:cubicBezTo>
                    <a:pt x="1581" y="0"/>
                    <a:pt x="1477" y="56"/>
                    <a:pt x="1439" y="195"/>
                  </a:cubicBezTo>
                  <a:cubicBezTo>
                    <a:pt x="1714" y="512"/>
                    <a:pt x="1312" y="745"/>
                    <a:pt x="1270" y="999"/>
                  </a:cubicBezTo>
                  <a:cubicBezTo>
                    <a:pt x="297" y="1147"/>
                    <a:pt x="1" y="1675"/>
                    <a:pt x="149" y="2458"/>
                  </a:cubicBezTo>
                  <a:cubicBezTo>
                    <a:pt x="614" y="1189"/>
                    <a:pt x="1460" y="1570"/>
                    <a:pt x="2137" y="576"/>
                  </a:cubicBezTo>
                  <a:cubicBezTo>
                    <a:pt x="2344" y="309"/>
                    <a:pt x="1980" y="0"/>
                    <a:pt x="170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9356;p76"/>
            <p:cNvSpPr/>
            <p:nvPr/>
          </p:nvSpPr>
          <p:spPr>
            <a:xfrm>
              <a:off x="-1411225" y="3926025"/>
              <a:ext cx="35250" cy="20225"/>
            </a:xfrm>
            <a:custGeom>
              <a:avLst/>
              <a:gdLst/>
              <a:ahLst/>
              <a:cxnLst/>
              <a:rect l="l" t="t" r="r" b="b"/>
              <a:pathLst>
                <a:path w="1410" h="809" extrusionOk="0">
                  <a:moveTo>
                    <a:pt x="661" y="1"/>
                  </a:moveTo>
                  <a:cubicBezTo>
                    <a:pt x="627" y="1"/>
                    <a:pt x="590" y="2"/>
                    <a:pt x="551" y="5"/>
                  </a:cubicBezTo>
                  <a:lnTo>
                    <a:pt x="382" y="5"/>
                  </a:lnTo>
                  <a:lnTo>
                    <a:pt x="1" y="491"/>
                  </a:lnTo>
                  <a:cubicBezTo>
                    <a:pt x="64" y="639"/>
                    <a:pt x="212" y="766"/>
                    <a:pt x="382" y="809"/>
                  </a:cubicBezTo>
                  <a:cubicBezTo>
                    <a:pt x="847" y="647"/>
                    <a:pt x="1409" y="1"/>
                    <a:pt x="66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9357;p76"/>
            <p:cNvSpPr/>
            <p:nvPr/>
          </p:nvSpPr>
          <p:spPr>
            <a:xfrm>
              <a:off x="-2803900" y="3810875"/>
              <a:ext cx="39900" cy="45625"/>
            </a:xfrm>
            <a:custGeom>
              <a:avLst/>
              <a:gdLst/>
              <a:ahLst/>
              <a:cxnLst/>
              <a:rect l="l" t="t" r="r" b="b"/>
              <a:pathLst>
                <a:path w="1596" h="1825" extrusionOk="0">
                  <a:moveTo>
                    <a:pt x="741" y="0"/>
                  </a:moveTo>
                  <a:lnTo>
                    <a:pt x="191" y="1037"/>
                  </a:lnTo>
                  <a:cubicBezTo>
                    <a:pt x="64" y="1037"/>
                    <a:pt x="64" y="1143"/>
                    <a:pt x="0" y="1185"/>
                  </a:cubicBezTo>
                  <a:lnTo>
                    <a:pt x="0" y="1671"/>
                  </a:lnTo>
                  <a:cubicBezTo>
                    <a:pt x="157" y="1778"/>
                    <a:pt x="308" y="1824"/>
                    <a:pt x="447" y="1824"/>
                  </a:cubicBezTo>
                  <a:cubicBezTo>
                    <a:pt x="1190" y="1824"/>
                    <a:pt x="1596" y="499"/>
                    <a:pt x="74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9358;p76"/>
            <p:cNvSpPr/>
            <p:nvPr/>
          </p:nvSpPr>
          <p:spPr>
            <a:xfrm>
              <a:off x="-2810250" y="3804525"/>
              <a:ext cx="11125" cy="36500"/>
            </a:xfrm>
            <a:custGeom>
              <a:avLst/>
              <a:gdLst/>
              <a:ahLst/>
              <a:cxnLst/>
              <a:rect l="l" t="t" r="r" b="b"/>
              <a:pathLst>
                <a:path w="445" h="1460" extrusionOk="0">
                  <a:moveTo>
                    <a:pt x="445" y="1"/>
                  </a:moveTo>
                  <a:cubicBezTo>
                    <a:pt x="1" y="445"/>
                    <a:pt x="297" y="974"/>
                    <a:pt x="254" y="1460"/>
                  </a:cubicBezTo>
                  <a:lnTo>
                    <a:pt x="445" y="1291"/>
                  </a:lnTo>
                  <a:cubicBezTo>
                    <a:pt x="445" y="868"/>
                    <a:pt x="445" y="424"/>
                    <a:pt x="44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9359;p76"/>
            <p:cNvSpPr/>
            <p:nvPr/>
          </p:nvSpPr>
          <p:spPr>
            <a:xfrm>
              <a:off x="-1216100" y="4099100"/>
              <a:ext cx="34200" cy="16875"/>
            </a:xfrm>
            <a:custGeom>
              <a:avLst/>
              <a:gdLst/>
              <a:ahLst/>
              <a:cxnLst/>
              <a:rect l="l" t="t" r="r" b="b"/>
              <a:pathLst>
                <a:path w="1368" h="675" extrusionOk="0">
                  <a:moveTo>
                    <a:pt x="772" y="0"/>
                  </a:moveTo>
                  <a:cubicBezTo>
                    <a:pt x="660" y="0"/>
                    <a:pt x="532" y="37"/>
                    <a:pt x="402" y="125"/>
                  </a:cubicBezTo>
                  <a:cubicBezTo>
                    <a:pt x="0" y="379"/>
                    <a:pt x="465" y="484"/>
                    <a:pt x="550" y="653"/>
                  </a:cubicBezTo>
                  <a:lnTo>
                    <a:pt x="740" y="675"/>
                  </a:lnTo>
                  <a:cubicBezTo>
                    <a:pt x="1368" y="460"/>
                    <a:pt x="1170" y="0"/>
                    <a:pt x="77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9360;p76"/>
            <p:cNvSpPr/>
            <p:nvPr/>
          </p:nvSpPr>
          <p:spPr>
            <a:xfrm>
              <a:off x="-1434475" y="3938375"/>
              <a:ext cx="18525" cy="7875"/>
            </a:xfrm>
            <a:custGeom>
              <a:avLst/>
              <a:gdLst/>
              <a:ahLst/>
              <a:cxnLst/>
              <a:rect l="l" t="t" r="r" b="b"/>
              <a:pathLst>
                <a:path w="741" h="315" extrusionOk="0">
                  <a:moveTo>
                    <a:pt x="402" y="1"/>
                  </a:moveTo>
                  <a:cubicBezTo>
                    <a:pt x="212" y="1"/>
                    <a:pt x="40" y="50"/>
                    <a:pt x="0" y="315"/>
                  </a:cubicBezTo>
                  <a:lnTo>
                    <a:pt x="741" y="19"/>
                  </a:lnTo>
                  <a:cubicBezTo>
                    <a:pt x="637" y="19"/>
                    <a:pt x="517" y="1"/>
                    <a:pt x="40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9361;p76"/>
            <p:cNvSpPr/>
            <p:nvPr/>
          </p:nvSpPr>
          <p:spPr>
            <a:xfrm>
              <a:off x="-2306375" y="3724700"/>
              <a:ext cx="12200" cy="23800"/>
            </a:xfrm>
            <a:custGeom>
              <a:avLst/>
              <a:gdLst/>
              <a:ahLst/>
              <a:cxnLst/>
              <a:rect l="l" t="t" r="r" b="b"/>
              <a:pathLst>
                <a:path w="488" h="952" extrusionOk="0">
                  <a:moveTo>
                    <a:pt x="339" y="0"/>
                  </a:moveTo>
                  <a:cubicBezTo>
                    <a:pt x="1" y="275"/>
                    <a:pt x="212" y="635"/>
                    <a:pt x="170" y="952"/>
                  </a:cubicBezTo>
                  <a:cubicBezTo>
                    <a:pt x="487" y="677"/>
                    <a:pt x="276" y="317"/>
                    <a:pt x="33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9" name="Google Shape;9251;p76"/>
          <p:cNvGrpSpPr/>
          <p:nvPr/>
        </p:nvGrpSpPr>
        <p:grpSpPr>
          <a:xfrm>
            <a:off x="-232648" y="5180993"/>
            <a:ext cx="2106500" cy="597475"/>
            <a:chOff x="-2810250" y="3572525"/>
            <a:chExt cx="2106500" cy="597475"/>
          </a:xfrm>
          <a:solidFill>
            <a:srgbClr val="4B4D4B"/>
          </a:solidFill>
        </p:grpSpPr>
        <p:sp>
          <p:nvSpPr>
            <p:cNvPr id="260" name="Google Shape;9252;p76"/>
            <p:cNvSpPr/>
            <p:nvPr/>
          </p:nvSpPr>
          <p:spPr>
            <a:xfrm>
              <a:off x="-2396250" y="4007475"/>
              <a:ext cx="133850" cy="123700"/>
            </a:xfrm>
            <a:custGeom>
              <a:avLst/>
              <a:gdLst/>
              <a:ahLst/>
              <a:cxnLst/>
              <a:rect l="l" t="t" r="r" b="b"/>
              <a:pathLst>
                <a:path w="5354" h="4948" extrusionOk="0">
                  <a:moveTo>
                    <a:pt x="3665" y="0"/>
                  </a:moveTo>
                  <a:cubicBezTo>
                    <a:pt x="3419" y="0"/>
                    <a:pt x="3177" y="89"/>
                    <a:pt x="2983" y="258"/>
                  </a:cubicBezTo>
                  <a:cubicBezTo>
                    <a:pt x="2771" y="1971"/>
                    <a:pt x="1" y="2521"/>
                    <a:pt x="339" y="4445"/>
                  </a:cubicBezTo>
                  <a:cubicBezTo>
                    <a:pt x="400" y="4488"/>
                    <a:pt x="452" y="4505"/>
                    <a:pt x="498" y="4505"/>
                  </a:cubicBezTo>
                  <a:cubicBezTo>
                    <a:pt x="693" y="4505"/>
                    <a:pt x="777" y="4189"/>
                    <a:pt x="1039" y="4189"/>
                  </a:cubicBezTo>
                  <a:cubicBezTo>
                    <a:pt x="1052" y="4189"/>
                    <a:pt x="1065" y="4190"/>
                    <a:pt x="1079" y="4192"/>
                  </a:cubicBezTo>
                  <a:cubicBezTo>
                    <a:pt x="1164" y="4466"/>
                    <a:pt x="614" y="4466"/>
                    <a:pt x="762" y="4763"/>
                  </a:cubicBezTo>
                  <a:cubicBezTo>
                    <a:pt x="893" y="4882"/>
                    <a:pt x="1072" y="4948"/>
                    <a:pt x="1226" y="4948"/>
                  </a:cubicBezTo>
                  <a:cubicBezTo>
                    <a:pt x="1344" y="4948"/>
                    <a:pt x="1447" y="4909"/>
                    <a:pt x="1502" y="4826"/>
                  </a:cubicBezTo>
                  <a:cubicBezTo>
                    <a:pt x="1946" y="4213"/>
                    <a:pt x="2750" y="3853"/>
                    <a:pt x="3004" y="3155"/>
                  </a:cubicBezTo>
                  <a:cubicBezTo>
                    <a:pt x="3110" y="2817"/>
                    <a:pt x="3363" y="2542"/>
                    <a:pt x="3659" y="2373"/>
                  </a:cubicBezTo>
                  <a:cubicBezTo>
                    <a:pt x="4558" y="1871"/>
                    <a:pt x="5354" y="109"/>
                    <a:pt x="4167" y="109"/>
                  </a:cubicBezTo>
                  <a:cubicBezTo>
                    <a:pt x="4153" y="109"/>
                    <a:pt x="4139" y="109"/>
                    <a:pt x="4125" y="110"/>
                  </a:cubicBezTo>
                  <a:cubicBezTo>
                    <a:pt x="3977" y="36"/>
                    <a:pt x="3820" y="0"/>
                    <a:pt x="36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9253;p76"/>
            <p:cNvSpPr/>
            <p:nvPr/>
          </p:nvSpPr>
          <p:spPr>
            <a:xfrm>
              <a:off x="-1076525" y="3572525"/>
              <a:ext cx="126925" cy="104075"/>
            </a:xfrm>
            <a:custGeom>
              <a:avLst/>
              <a:gdLst/>
              <a:ahLst/>
              <a:cxnLst/>
              <a:rect l="l" t="t" r="r" b="b"/>
              <a:pathLst>
                <a:path w="5077" h="4163" extrusionOk="0">
                  <a:moveTo>
                    <a:pt x="3337" y="1"/>
                  </a:moveTo>
                  <a:cubicBezTo>
                    <a:pt x="3025" y="1"/>
                    <a:pt x="2736" y="55"/>
                    <a:pt x="2602" y="165"/>
                  </a:cubicBezTo>
                  <a:cubicBezTo>
                    <a:pt x="2665" y="715"/>
                    <a:pt x="1798" y="906"/>
                    <a:pt x="1841" y="1477"/>
                  </a:cubicBezTo>
                  <a:cubicBezTo>
                    <a:pt x="1819" y="1815"/>
                    <a:pt x="1544" y="1900"/>
                    <a:pt x="1248" y="1963"/>
                  </a:cubicBezTo>
                  <a:cubicBezTo>
                    <a:pt x="254" y="2513"/>
                    <a:pt x="1" y="4099"/>
                    <a:pt x="1502" y="4163"/>
                  </a:cubicBezTo>
                  <a:cubicBezTo>
                    <a:pt x="2412" y="3824"/>
                    <a:pt x="3173" y="3190"/>
                    <a:pt x="3659" y="2365"/>
                  </a:cubicBezTo>
                  <a:cubicBezTo>
                    <a:pt x="3793" y="1912"/>
                    <a:pt x="4060" y="1739"/>
                    <a:pt x="4460" y="1739"/>
                  </a:cubicBezTo>
                  <a:cubicBezTo>
                    <a:pt x="4565" y="1739"/>
                    <a:pt x="4678" y="1751"/>
                    <a:pt x="4801" y="1773"/>
                  </a:cubicBezTo>
                  <a:cubicBezTo>
                    <a:pt x="4738" y="1604"/>
                    <a:pt x="5076" y="1477"/>
                    <a:pt x="4865" y="1286"/>
                  </a:cubicBezTo>
                  <a:cubicBezTo>
                    <a:pt x="4670" y="1119"/>
                    <a:pt x="4486" y="1055"/>
                    <a:pt x="4305" y="1055"/>
                  </a:cubicBezTo>
                  <a:cubicBezTo>
                    <a:pt x="3779" y="1055"/>
                    <a:pt x="3290" y="1599"/>
                    <a:pt x="2708" y="1709"/>
                  </a:cubicBezTo>
                  <a:cubicBezTo>
                    <a:pt x="2792" y="1202"/>
                    <a:pt x="3215" y="948"/>
                    <a:pt x="3511" y="715"/>
                  </a:cubicBezTo>
                  <a:cubicBezTo>
                    <a:pt x="3571" y="673"/>
                    <a:pt x="3645" y="658"/>
                    <a:pt x="3726" y="658"/>
                  </a:cubicBezTo>
                  <a:cubicBezTo>
                    <a:pt x="3891" y="658"/>
                    <a:pt x="4083" y="718"/>
                    <a:pt x="4233" y="718"/>
                  </a:cubicBezTo>
                  <a:cubicBezTo>
                    <a:pt x="4373" y="718"/>
                    <a:pt x="4476" y="666"/>
                    <a:pt x="4484" y="461"/>
                  </a:cubicBezTo>
                  <a:cubicBezTo>
                    <a:pt x="4458" y="156"/>
                    <a:pt x="3864" y="1"/>
                    <a:pt x="333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9254;p76"/>
            <p:cNvSpPr/>
            <p:nvPr/>
          </p:nvSpPr>
          <p:spPr>
            <a:xfrm>
              <a:off x="-2407875" y="4057575"/>
              <a:ext cx="141200" cy="94050"/>
            </a:xfrm>
            <a:custGeom>
              <a:avLst/>
              <a:gdLst/>
              <a:ahLst/>
              <a:cxnLst/>
              <a:rect l="l" t="t" r="r" b="b"/>
              <a:pathLst>
                <a:path w="5648" h="3762" extrusionOk="0">
                  <a:moveTo>
                    <a:pt x="4962" y="0"/>
                  </a:moveTo>
                  <a:cubicBezTo>
                    <a:pt x="4363" y="0"/>
                    <a:pt x="3743" y="352"/>
                    <a:pt x="3532" y="940"/>
                  </a:cubicBezTo>
                  <a:cubicBezTo>
                    <a:pt x="3405" y="1638"/>
                    <a:pt x="2665" y="1743"/>
                    <a:pt x="2369" y="2293"/>
                  </a:cubicBezTo>
                  <a:cubicBezTo>
                    <a:pt x="2144" y="2744"/>
                    <a:pt x="1958" y="2962"/>
                    <a:pt x="1704" y="2962"/>
                  </a:cubicBezTo>
                  <a:cubicBezTo>
                    <a:pt x="1506" y="2962"/>
                    <a:pt x="1265" y="2828"/>
                    <a:pt x="931" y="2568"/>
                  </a:cubicBezTo>
                  <a:cubicBezTo>
                    <a:pt x="656" y="2399"/>
                    <a:pt x="677" y="2188"/>
                    <a:pt x="740" y="1955"/>
                  </a:cubicBezTo>
                  <a:cubicBezTo>
                    <a:pt x="844" y="1728"/>
                    <a:pt x="715" y="1616"/>
                    <a:pt x="571" y="1616"/>
                  </a:cubicBezTo>
                  <a:cubicBezTo>
                    <a:pt x="420" y="1616"/>
                    <a:pt x="253" y="1738"/>
                    <a:pt x="317" y="1976"/>
                  </a:cubicBezTo>
                  <a:cubicBezTo>
                    <a:pt x="85" y="2293"/>
                    <a:pt x="0" y="2801"/>
                    <a:pt x="360" y="3076"/>
                  </a:cubicBezTo>
                  <a:cubicBezTo>
                    <a:pt x="1067" y="3522"/>
                    <a:pt x="1545" y="3761"/>
                    <a:pt x="1963" y="3761"/>
                  </a:cubicBezTo>
                  <a:cubicBezTo>
                    <a:pt x="2358" y="3761"/>
                    <a:pt x="2699" y="3549"/>
                    <a:pt x="3130" y="3097"/>
                  </a:cubicBezTo>
                  <a:cubicBezTo>
                    <a:pt x="3997" y="2166"/>
                    <a:pt x="5097" y="1342"/>
                    <a:pt x="5647" y="178"/>
                  </a:cubicBezTo>
                  <a:cubicBezTo>
                    <a:pt x="5441" y="57"/>
                    <a:pt x="5203" y="0"/>
                    <a:pt x="496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9255;p76"/>
            <p:cNvSpPr/>
            <p:nvPr/>
          </p:nvSpPr>
          <p:spPr>
            <a:xfrm>
              <a:off x="-869800" y="3762375"/>
              <a:ext cx="147025" cy="84950"/>
            </a:xfrm>
            <a:custGeom>
              <a:avLst/>
              <a:gdLst/>
              <a:ahLst/>
              <a:cxnLst/>
              <a:rect l="l" t="t" r="r" b="b"/>
              <a:pathLst>
                <a:path w="5881" h="3398" extrusionOk="0">
                  <a:moveTo>
                    <a:pt x="3321" y="0"/>
                  </a:moveTo>
                  <a:cubicBezTo>
                    <a:pt x="2724" y="0"/>
                    <a:pt x="1587" y="1645"/>
                    <a:pt x="652" y="1645"/>
                  </a:cubicBezTo>
                  <a:cubicBezTo>
                    <a:pt x="646" y="1645"/>
                    <a:pt x="641" y="1645"/>
                    <a:pt x="635" y="1644"/>
                  </a:cubicBezTo>
                  <a:cubicBezTo>
                    <a:pt x="339" y="1666"/>
                    <a:pt x="530" y="2004"/>
                    <a:pt x="276" y="2067"/>
                  </a:cubicBezTo>
                  <a:cubicBezTo>
                    <a:pt x="1" y="2448"/>
                    <a:pt x="170" y="2829"/>
                    <a:pt x="276" y="3188"/>
                  </a:cubicBezTo>
                  <a:lnTo>
                    <a:pt x="445" y="3209"/>
                  </a:lnTo>
                  <a:cubicBezTo>
                    <a:pt x="481" y="3205"/>
                    <a:pt x="517" y="3203"/>
                    <a:pt x="553" y="3203"/>
                  </a:cubicBezTo>
                  <a:cubicBezTo>
                    <a:pt x="921" y="3203"/>
                    <a:pt x="1302" y="3397"/>
                    <a:pt x="1640" y="3397"/>
                  </a:cubicBezTo>
                  <a:cubicBezTo>
                    <a:pt x="1779" y="3397"/>
                    <a:pt x="1911" y="3365"/>
                    <a:pt x="2031" y="3273"/>
                  </a:cubicBezTo>
                  <a:cubicBezTo>
                    <a:pt x="2645" y="2850"/>
                    <a:pt x="3491" y="2554"/>
                    <a:pt x="3892" y="2089"/>
                  </a:cubicBezTo>
                  <a:cubicBezTo>
                    <a:pt x="4358" y="1306"/>
                    <a:pt x="5881" y="1243"/>
                    <a:pt x="5606" y="164"/>
                  </a:cubicBezTo>
                  <a:cubicBezTo>
                    <a:pt x="5575" y="156"/>
                    <a:pt x="5540" y="153"/>
                    <a:pt x="5503" y="153"/>
                  </a:cubicBezTo>
                  <a:cubicBezTo>
                    <a:pt x="4820" y="153"/>
                    <a:pt x="3102" y="1370"/>
                    <a:pt x="2581" y="1771"/>
                  </a:cubicBezTo>
                  <a:cubicBezTo>
                    <a:pt x="2877" y="1179"/>
                    <a:pt x="3533" y="756"/>
                    <a:pt x="3491" y="58"/>
                  </a:cubicBezTo>
                  <a:cubicBezTo>
                    <a:pt x="3441" y="18"/>
                    <a:pt x="3384" y="0"/>
                    <a:pt x="33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9256;p76"/>
            <p:cNvSpPr/>
            <p:nvPr/>
          </p:nvSpPr>
          <p:spPr>
            <a:xfrm>
              <a:off x="-2475025" y="3887900"/>
              <a:ext cx="118975" cy="96950"/>
            </a:xfrm>
            <a:custGeom>
              <a:avLst/>
              <a:gdLst/>
              <a:ahLst/>
              <a:cxnLst/>
              <a:rect l="l" t="t" r="r" b="b"/>
              <a:pathLst>
                <a:path w="4759" h="3878" extrusionOk="0">
                  <a:moveTo>
                    <a:pt x="2337" y="1"/>
                  </a:moveTo>
                  <a:cubicBezTo>
                    <a:pt x="1329" y="1"/>
                    <a:pt x="678" y="1172"/>
                    <a:pt x="550" y="1995"/>
                  </a:cubicBezTo>
                  <a:cubicBezTo>
                    <a:pt x="0" y="3010"/>
                    <a:pt x="867" y="3751"/>
                    <a:pt x="1883" y="3878"/>
                  </a:cubicBezTo>
                  <a:cubicBezTo>
                    <a:pt x="2665" y="3095"/>
                    <a:pt x="4759" y="1953"/>
                    <a:pt x="3215" y="832"/>
                  </a:cubicBezTo>
                  <a:cubicBezTo>
                    <a:pt x="2898" y="621"/>
                    <a:pt x="2961" y="346"/>
                    <a:pt x="2834" y="92"/>
                  </a:cubicBezTo>
                  <a:cubicBezTo>
                    <a:pt x="2660" y="29"/>
                    <a:pt x="2494" y="1"/>
                    <a:pt x="233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9257;p76"/>
            <p:cNvSpPr/>
            <p:nvPr/>
          </p:nvSpPr>
          <p:spPr>
            <a:xfrm>
              <a:off x="-1207650" y="3814575"/>
              <a:ext cx="107350" cy="83025"/>
            </a:xfrm>
            <a:custGeom>
              <a:avLst/>
              <a:gdLst/>
              <a:ahLst/>
              <a:cxnLst/>
              <a:rect l="l" t="t" r="r" b="b"/>
              <a:pathLst>
                <a:path w="4294" h="3321" extrusionOk="0">
                  <a:moveTo>
                    <a:pt x="2433" y="1"/>
                  </a:moveTo>
                  <a:lnTo>
                    <a:pt x="1883" y="275"/>
                  </a:lnTo>
                  <a:cubicBezTo>
                    <a:pt x="1967" y="1227"/>
                    <a:pt x="1037" y="1523"/>
                    <a:pt x="423" y="2031"/>
                  </a:cubicBezTo>
                  <a:cubicBezTo>
                    <a:pt x="0" y="2771"/>
                    <a:pt x="297" y="3194"/>
                    <a:pt x="1333" y="3321"/>
                  </a:cubicBezTo>
                  <a:cubicBezTo>
                    <a:pt x="3025" y="2665"/>
                    <a:pt x="2623" y="1227"/>
                    <a:pt x="4252" y="1121"/>
                  </a:cubicBezTo>
                  <a:lnTo>
                    <a:pt x="4294" y="783"/>
                  </a:lnTo>
                  <a:cubicBezTo>
                    <a:pt x="3955" y="22"/>
                    <a:pt x="3131" y="106"/>
                    <a:pt x="243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9258;p76"/>
            <p:cNvSpPr/>
            <p:nvPr/>
          </p:nvSpPr>
          <p:spPr>
            <a:xfrm>
              <a:off x="-1657600" y="3775075"/>
              <a:ext cx="115300" cy="89075"/>
            </a:xfrm>
            <a:custGeom>
              <a:avLst/>
              <a:gdLst/>
              <a:ahLst/>
              <a:cxnLst/>
              <a:rect l="l" t="t" r="r" b="b"/>
              <a:pathLst>
                <a:path w="4612" h="3563" extrusionOk="0">
                  <a:moveTo>
                    <a:pt x="3414" y="0"/>
                  </a:moveTo>
                  <a:cubicBezTo>
                    <a:pt x="2993" y="0"/>
                    <a:pt x="3192" y="1023"/>
                    <a:pt x="1840" y="1707"/>
                  </a:cubicBezTo>
                  <a:cubicBezTo>
                    <a:pt x="1883" y="2807"/>
                    <a:pt x="719" y="2575"/>
                    <a:pt x="0" y="2934"/>
                  </a:cubicBezTo>
                  <a:cubicBezTo>
                    <a:pt x="104" y="3374"/>
                    <a:pt x="451" y="3562"/>
                    <a:pt x="899" y="3562"/>
                  </a:cubicBezTo>
                  <a:cubicBezTo>
                    <a:pt x="2278" y="3562"/>
                    <a:pt x="4612" y="1777"/>
                    <a:pt x="3701" y="100"/>
                  </a:cubicBezTo>
                  <a:cubicBezTo>
                    <a:pt x="3579" y="31"/>
                    <a:pt x="3487" y="0"/>
                    <a:pt x="341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9259;p76"/>
            <p:cNvSpPr/>
            <p:nvPr/>
          </p:nvSpPr>
          <p:spPr>
            <a:xfrm>
              <a:off x="-2430100" y="3892350"/>
              <a:ext cx="79875" cy="94825"/>
            </a:xfrm>
            <a:custGeom>
              <a:avLst/>
              <a:gdLst/>
              <a:ahLst/>
              <a:cxnLst/>
              <a:rect l="l" t="t" r="r" b="b"/>
              <a:pathLst>
                <a:path w="3195" h="3793" extrusionOk="0">
                  <a:moveTo>
                    <a:pt x="1251" y="0"/>
                  </a:moveTo>
                  <a:cubicBezTo>
                    <a:pt x="1175" y="0"/>
                    <a:pt x="1096" y="7"/>
                    <a:pt x="1016" y="20"/>
                  </a:cubicBezTo>
                  <a:cubicBezTo>
                    <a:pt x="720" y="316"/>
                    <a:pt x="382" y="548"/>
                    <a:pt x="1185" y="760"/>
                  </a:cubicBezTo>
                  <a:cubicBezTo>
                    <a:pt x="2475" y="1162"/>
                    <a:pt x="1376" y="2684"/>
                    <a:pt x="530" y="3002"/>
                  </a:cubicBezTo>
                  <a:cubicBezTo>
                    <a:pt x="212" y="3065"/>
                    <a:pt x="1" y="3382"/>
                    <a:pt x="86" y="3700"/>
                  </a:cubicBezTo>
                  <a:cubicBezTo>
                    <a:pt x="287" y="3764"/>
                    <a:pt x="455" y="3793"/>
                    <a:pt x="600" y="3793"/>
                  </a:cubicBezTo>
                  <a:cubicBezTo>
                    <a:pt x="1354" y="3793"/>
                    <a:pt x="1459" y="3019"/>
                    <a:pt x="2116" y="2558"/>
                  </a:cubicBezTo>
                  <a:cubicBezTo>
                    <a:pt x="3194" y="1779"/>
                    <a:pt x="2538" y="0"/>
                    <a:pt x="12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9260;p76"/>
            <p:cNvSpPr/>
            <p:nvPr/>
          </p:nvSpPr>
          <p:spPr>
            <a:xfrm>
              <a:off x="-858675" y="3784450"/>
              <a:ext cx="124800" cy="72900"/>
            </a:xfrm>
            <a:custGeom>
              <a:avLst/>
              <a:gdLst/>
              <a:ahLst/>
              <a:cxnLst/>
              <a:rect l="l" t="t" r="r" b="b"/>
              <a:pathLst>
                <a:path w="4992" h="2916" extrusionOk="0">
                  <a:moveTo>
                    <a:pt x="4991" y="85"/>
                  </a:moveTo>
                  <a:lnTo>
                    <a:pt x="4991" y="85"/>
                  </a:lnTo>
                  <a:cubicBezTo>
                    <a:pt x="4590" y="233"/>
                    <a:pt x="3638" y="0"/>
                    <a:pt x="3553" y="529"/>
                  </a:cubicBezTo>
                  <a:cubicBezTo>
                    <a:pt x="3744" y="1523"/>
                    <a:pt x="2242" y="1142"/>
                    <a:pt x="1925" y="1840"/>
                  </a:cubicBezTo>
                  <a:cubicBezTo>
                    <a:pt x="1784" y="2210"/>
                    <a:pt x="1565" y="2322"/>
                    <a:pt x="1324" y="2322"/>
                  </a:cubicBezTo>
                  <a:cubicBezTo>
                    <a:pt x="952" y="2322"/>
                    <a:pt x="529" y="2056"/>
                    <a:pt x="260" y="2056"/>
                  </a:cubicBezTo>
                  <a:cubicBezTo>
                    <a:pt x="125" y="2056"/>
                    <a:pt x="30" y="2124"/>
                    <a:pt x="0" y="2326"/>
                  </a:cubicBezTo>
                  <a:cubicBezTo>
                    <a:pt x="340" y="2745"/>
                    <a:pt x="752" y="2916"/>
                    <a:pt x="1193" y="2916"/>
                  </a:cubicBezTo>
                  <a:cubicBezTo>
                    <a:pt x="2648" y="2916"/>
                    <a:pt x="4423" y="1058"/>
                    <a:pt x="4991" y="8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9261;p76"/>
            <p:cNvSpPr/>
            <p:nvPr/>
          </p:nvSpPr>
          <p:spPr>
            <a:xfrm>
              <a:off x="-1715775" y="4022375"/>
              <a:ext cx="82525" cy="97300"/>
            </a:xfrm>
            <a:custGeom>
              <a:avLst/>
              <a:gdLst/>
              <a:ahLst/>
              <a:cxnLst/>
              <a:rect l="l" t="t" r="r" b="b"/>
              <a:pathLst>
                <a:path w="3301" h="3892" extrusionOk="0">
                  <a:moveTo>
                    <a:pt x="2164" y="1"/>
                  </a:moveTo>
                  <a:cubicBezTo>
                    <a:pt x="2076" y="1"/>
                    <a:pt x="2004" y="47"/>
                    <a:pt x="1968" y="191"/>
                  </a:cubicBezTo>
                  <a:cubicBezTo>
                    <a:pt x="1714" y="381"/>
                    <a:pt x="1545" y="677"/>
                    <a:pt x="1545" y="994"/>
                  </a:cubicBezTo>
                  <a:cubicBezTo>
                    <a:pt x="1376" y="1925"/>
                    <a:pt x="1" y="2411"/>
                    <a:pt x="530" y="3469"/>
                  </a:cubicBezTo>
                  <a:cubicBezTo>
                    <a:pt x="675" y="3736"/>
                    <a:pt x="995" y="3891"/>
                    <a:pt x="1306" y="3891"/>
                  </a:cubicBezTo>
                  <a:cubicBezTo>
                    <a:pt x="1536" y="3891"/>
                    <a:pt x="1760" y="3806"/>
                    <a:pt x="1904" y="3617"/>
                  </a:cubicBezTo>
                  <a:cubicBezTo>
                    <a:pt x="2179" y="2432"/>
                    <a:pt x="3300" y="1502"/>
                    <a:pt x="3258" y="233"/>
                  </a:cubicBezTo>
                  <a:lnTo>
                    <a:pt x="2708" y="148"/>
                  </a:lnTo>
                  <a:cubicBezTo>
                    <a:pt x="2698" y="150"/>
                    <a:pt x="2687" y="151"/>
                    <a:pt x="2676" y="151"/>
                  </a:cubicBezTo>
                  <a:cubicBezTo>
                    <a:pt x="2534" y="151"/>
                    <a:pt x="2323" y="1"/>
                    <a:pt x="216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9262;p76"/>
            <p:cNvSpPr/>
            <p:nvPr/>
          </p:nvSpPr>
          <p:spPr>
            <a:xfrm>
              <a:off x="-1209225" y="4031875"/>
              <a:ext cx="103650" cy="71425"/>
            </a:xfrm>
            <a:custGeom>
              <a:avLst/>
              <a:gdLst/>
              <a:ahLst/>
              <a:cxnLst/>
              <a:rect l="l" t="t" r="r" b="b"/>
              <a:pathLst>
                <a:path w="4146" h="2857" extrusionOk="0">
                  <a:moveTo>
                    <a:pt x="3786" y="1"/>
                  </a:moveTo>
                  <a:cubicBezTo>
                    <a:pt x="3046" y="85"/>
                    <a:pt x="2305" y="64"/>
                    <a:pt x="1586" y="128"/>
                  </a:cubicBezTo>
                  <a:lnTo>
                    <a:pt x="1015" y="593"/>
                  </a:lnTo>
                  <a:cubicBezTo>
                    <a:pt x="931" y="678"/>
                    <a:pt x="888" y="762"/>
                    <a:pt x="867" y="889"/>
                  </a:cubicBezTo>
                  <a:cubicBezTo>
                    <a:pt x="867" y="1460"/>
                    <a:pt x="0" y="1756"/>
                    <a:pt x="254" y="2412"/>
                  </a:cubicBezTo>
                  <a:cubicBezTo>
                    <a:pt x="536" y="2704"/>
                    <a:pt x="899" y="2857"/>
                    <a:pt x="1245" y="2857"/>
                  </a:cubicBezTo>
                  <a:cubicBezTo>
                    <a:pt x="1652" y="2857"/>
                    <a:pt x="2036" y="2646"/>
                    <a:pt x="2242" y="2200"/>
                  </a:cubicBezTo>
                  <a:cubicBezTo>
                    <a:pt x="2305" y="2031"/>
                    <a:pt x="2263" y="1862"/>
                    <a:pt x="2157" y="1756"/>
                  </a:cubicBezTo>
                  <a:cubicBezTo>
                    <a:pt x="2106" y="1735"/>
                    <a:pt x="2059" y="1725"/>
                    <a:pt x="2015" y="1725"/>
                  </a:cubicBezTo>
                  <a:cubicBezTo>
                    <a:pt x="1762" y="1725"/>
                    <a:pt x="1611" y="2027"/>
                    <a:pt x="1362" y="2027"/>
                  </a:cubicBezTo>
                  <a:cubicBezTo>
                    <a:pt x="1314" y="2027"/>
                    <a:pt x="1262" y="2016"/>
                    <a:pt x="1206" y="1989"/>
                  </a:cubicBezTo>
                  <a:cubicBezTo>
                    <a:pt x="1461" y="1559"/>
                    <a:pt x="1576" y="1366"/>
                    <a:pt x="1705" y="1366"/>
                  </a:cubicBezTo>
                  <a:cubicBezTo>
                    <a:pt x="1811" y="1366"/>
                    <a:pt x="1926" y="1497"/>
                    <a:pt x="2136" y="1735"/>
                  </a:cubicBezTo>
                  <a:cubicBezTo>
                    <a:pt x="2338" y="1823"/>
                    <a:pt x="2499" y="1859"/>
                    <a:pt x="2631" y="1859"/>
                  </a:cubicBezTo>
                  <a:cubicBezTo>
                    <a:pt x="3230" y="1859"/>
                    <a:pt x="3210" y="1093"/>
                    <a:pt x="3574" y="868"/>
                  </a:cubicBezTo>
                  <a:lnTo>
                    <a:pt x="3574" y="868"/>
                  </a:lnTo>
                  <a:cubicBezTo>
                    <a:pt x="3426" y="1079"/>
                    <a:pt x="3320" y="1291"/>
                    <a:pt x="3765" y="1418"/>
                  </a:cubicBezTo>
                  <a:cubicBezTo>
                    <a:pt x="3765" y="953"/>
                    <a:pt x="4145" y="487"/>
                    <a:pt x="378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9263;p76"/>
            <p:cNvSpPr/>
            <p:nvPr/>
          </p:nvSpPr>
          <p:spPr>
            <a:xfrm>
              <a:off x="-2402600" y="4013900"/>
              <a:ext cx="103125" cy="108950"/>
            </a:xfrm>
            <a:custGeom>
              <a:avLst/>
              <a:gdLst/>
              <a:ahLst/>
              <a:cxnLst/>
              <a:rect l="l" t="t" r="r" b="b"/>
              <a:pathLst>
                <a:path w="4125" h="4358" extrusionOk="0">
                  <a:moveTo>
                    <a:pt x="3258" y="1"/>
                  </a:moveTo>
                  <a:cubicBezTo>
                    <a:pt x="1883" y="720"/>
                    <a:pt x="826" y="1925"/>
                    <a:pt x="276" y="3385"/>
                  </a:cubicBezTo>
                  <a:cubicBezTo>
                    <a:pt x="635" y="3638"/>
                    <a:pt x="1" y="4188"/>
                    <a:pt x="656" y="4358"/>
                  </a:cubicBezTo>
                  <a:cubicBezTo>
                    <a:pt x="720" y="4315"/>
                    <a:pt x="741" y="4231"/>
                    <a:pt x="656" y="4188"/>
                  </a:cubicBezTo>
                  <a:cubicBezTo>
                    <a:pt x="635" y="2285"/>
                    <a:pt x="4125" y="1206"/>
                    <a:pt x="325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9264;p76"/>
            <p:cNvSpPr/>
            <p:nvPr/>
          </p:nvSpPr>
          <p:spPr>
            <a:xfrm>
              <a:off x="-2066325" y="3800825"/>
              <a:ext cx="83575" cy="106975"/>
            </a:xfrm>
            <a:custGeom>
              <a:avLst/>
              <a:gdLst/>
              <a:ahLst/>
              <a:cxnLst/>
              <a:rect l="l" t="t" r="r" b="b"/>
              <a:pathLst>
                <a:path w="3343" h="4279" extrusionOk="0">
                  <a:moveTo>
                    <a:pt x="1333" y="1"/>
                  </a:moveTo>
                  <a:lnTo>
                    <a:pt x="1333" y="22"/>
                  </a:lnTo>
                  <a:cubicBezTo>
                    <a:pt x="678" y="1333"/>
                    <a:pt x="1" y="2856"/>
                    <a:pt x="995" y="4188"/>
                  </a:cubicBezTo>
                  <a:cubicBezTo>
                    <a:pt x="1021" y="4179"/>
                    <a:pt x="1044" y="4174"/>
                    <a:pt x="1064" y="4174"/>
                  </a:cubicBezTo>
                  <a:cubicBezTo>
                    <a:pt x="1093" y="4174"/>
                    <a:pt x="1118" y="4185"/>
                    <a:pt x="1143" y="4209"/>
                  </a:cubicBezTo>
                  <a:cubicBezTo>
                    <a:pt x="1255" y="4257"/>
                    <a:pt x="1355" y="4278"/>
                    <a:pt x="1445" y="4278"/>
                  </a:cubicBezTo>
                  <a:cubicBezTo>
                    <a:pt x="2033" y="4278"/>
                    <a:pt x="2193" y="3371"/>
                    <a:pt x="2560" y="3004"/>
                  </a:cubicBezTo>
                  <a:cubicBezTo>
                    <a:pt x="2814" y="2581"/>
                    <a:pt x="3342" y="2200"/>
                    <a:pt x="3152" y="1650"/>
                  </a:cubicBezTo>
                  <a:cubicBezTo>
                    <a:pt x="2964" y="1253"/>
                    <a:pt x="3272" y="339"/>
                    <a:pt x="2645" y="339"/>
                  </a:cubicBezTo>
                  <a:cubicBezTo>
                    <a:pt x="2638" y="339"/>
                    <a:pt x="2631" y="339"/>
                    <a:pt x="2623" y="339"/>
                  </a:cubicBezTo>
                  <a:cubicBezTo>
                    <a:pt x="1777" y="1016"/>
                    <a:pt x="2285" y="2116"/>
                    <a:pt x="1629" y="2940"/>
                  </a:cubicBezTo>
                  <a:cubicBezTo>
                    <a:pt x="678" y="2010"/>
                    <a:pt x="3258" y="318"/>
                    <a:pt x="133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9265;p76"/>
            <p:cNvSpPr/>
            <p:nvPr/>
          </p:nvSpPr>
          <p:spPr>
            <a:xfrm>
              <a:off x="-2386200" y="4013900"/>
              <a:ext cx="131150" cy="123250"/>
            </a:xfrm>
            <a:custGeom>
              <a:avLst/>
              <a:gdLst/>
              <a:ahLst/>
              <a:cxnLst/>
              <a:rect l="l" t="t" r="r" b="b"/>
              <a:pathLst>
                <a:path w="5246" h="4930" extrusionOk="0">
                  <a:moveTo>
                    <a:pt x="4273" y="1"/>
                  </a:moveTo>
                  <a:cubicBezTo>
                    <a:pt x="4251" y="974"/>
                    <a:pt x="3702" y="1672"/>
                    <a:pt x="2708" y="2116"/>
                  </a:cubicBezTo>
                  <a:cubicBezTo>
                    <a:pt x="2517" y="2200"/>
                    <a:pt x="2390" y="2306"/>
                    <a:pt x="2433" y="2475"/>
                  </a:cubicBezTo>
                  <a:cubicBezTo>
                    <a:pt x="2644" y="3448"/>
                    <a:pt x="1142" y="3533"/>
                    <a:pt x="1079" y="4400"/>
                  </a:cubicBezTo>
                  <a:cubicBezTo>
                    <a:pt x="1079" y="4474"/>
                    <a:pt x="957" y="4521"/>
                    <a:pt x="809" y="4521"/>
                  </a:cubicBezTo>
                  <a:cubicBezTo>
                    <a:pt x="661" y="4521"/>
                    <a:pt x="487" y="4474"/>
                    <a:pt x="381" y="4358"/>
                  </a:cubicBezTo>
                  <a:cubicBezTo>
                    <a:pt x="430" y="4210"/>
                    <a:pt x="343" y="4184"/>
                    <a:pt x="233" y="4184"/>
                  </a:cubicBezTo>
                  <a:cubicBezTo>
                    <a:pt x="173" y="4184"/>
                    <a:pt x="107" y="4191"/>
                    <a:pt x="51" y="4191"/>
                  </a:cubicBezTo>
                  <a:cubicBezTo>
                    <a:pt x="33" y="4191"/>
                    <a:pt x="16" y="4191"/>
                    <a:pt x="0" y="4188"/>
                  </a:cubicBezTo>
                  <a:lnTo>
                    <a:pt x="0" y="4358"/>
                  </a:lnTo>
                  <a:cubicBezTo>
                    <a:pt x="211" y="4625"/>
                    <a:pt x="478" y="4929"/>
                    <a:pt x="770" y="4929"/>
                  </a:cubicBezTo>
                  <a:cubicBezTo>
                    <a:pt x="918" y="4929"/>
                    <a:pt x="1071" y="4852"/>
                    <a:pt x="1227" y="4654"/>
                  </a:cubicBezTo>
                  <a:cubicBezTo>
                    <a:pt x="1713" y="4061"/>
                    <a:pt x="2433" y="3638"/>
                    <a:pt x="2771" y="2983"/>
                  </a:cubicBezTo>
                  <a:cubicBezTo>
                    <a:pt x="3157" y="2175"/>
                    <a:pt x="3471" y="1892"/>
                    <a:pt x="4244" y="1892"/>
                  </a:cubicBezTo>
                  <a:cubicBezTo>
                    <a:pt x="4402" y="1892"/>
                    <a:pt x="4579" y="1904"/>
                    <a:pt x="4780" y="1925"/>
                  </a:cubicBezTo>
                  <a:cubicBezTo>
                    <a:pt x="5245" y="1164"/>
                    <a:pt x="4865" y="551"/>
                    <a:pt x="42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9266;p76"/>
            <p:cNvSpPr/>
            <p:nvPr/>
          </p:nvSpPr>
          <p:spPr>
            <a:xfrm>
              <a:off x="-1054850" y="3608375"/>
              <a:ext cx="98375" cy="83775"/>
            </a:xfrm>
            <a:custGeom>
              <a:avLst/>
              <a:gdLst/>
              <a:ahLst/>
              <a:cxnLst/>
              <a:rect l="l" t="t" r="r" b="b"/>
              <a:pathLst>
                <a:path w="3935" h="3351" extrusionOk="0">
                  <a:moveTo>
                    <a:pt x="3286" y="0"/>
                  </a:moveTo>
                  <a:cubicBezTo>
                    <a:pt x="3065" y="0"/>
                    <a:pt x="2878" y="122"/>
                    <a:pt x="2814" y="360"/>
                  </a:cubicBezTo>
                  <a:cubicBezTo>
                    <a:pt x="2602" y="1121"/>
                    <a:pt x="1820" y="1460"/>
                    <a:pt x="1545" y="2115"/>
                  </a:cubicBezTo>
                  <a:cubicBezTo>
                    <a:pt x="1312" y="2284"/>
                    <a:pt x="1058" y="2454"/>
                    <a:pt x="804" y="2581"/>
                  </a:cubicBezTo>
                  <a:cubicBezTo>
                    <a:pt x="402" y="2729"/>
                    <a:pt x="1" y="2855"/>
                    <a:pt x="64" y="3342"/>
                  </a:cubicBezTo>
                  <a:cubicBezTo>
                    <a:pt x="126" y="3347"/>
                    <a:pt x="187" y="3350"/>
                    <a:pt x="248" y="3350"/>
                  </a:cubicBezTo>
                  <a:cubicBezTo>
                    <a:pt x="1839" y="3350"/>
                    <a:pt x="3181" y="1540"/>
                    <a:pt x="3934" y="339"/>
                  </a:cubicBezTo>
                  <a:cubicBezTo>
                    <a:pt x="3738" y="111"/>
                    <a:pt x="3496" y="0"/>
                    <a:pt x="328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9267;p76"/>
            <p:cNvSpPr/>
            <p:nvPr/>
          </p:nvSpPr>
          <p:spPr>
            <a:xfrm>
              <a:off x="-2025025" y="3796425"/>
              <a:ext cx="88800" cy="110275"/>
            </a:xfrm>
            <a:custGeom>
              <a:avLst/>
              <a:gdLst/>
              <a:ahLst/>
              <a:cxnLst/>
              <a:rect l="l" t="t" r="r" b="b"/>
              <a:pathLst>
                <a:path w="3552" h="4411" extrusionOk="0">
                  <a:moveTo>
                    <a:pt x="889" y="1"/>
                  </a:moveTo>
                  <a:cubicBezTo>
                    <a:pt x="649" y="1"/>
                    <a:pt x="619" y="221"/>
                    <a:pt x="1162" y="663"/>
                  </a:cubicBezTo>
                  <a:cubicBezTo>
                    <a:pt x="1373" y="832"/>
                    <a:pt x="1310" y="1001"/>
                    <a:pt x="1141" y="1150"/>
                  </a:cubicBezTo>
                  <a:cubicBezTo>
                    <a:pt x="992" y="1678"/>
                    <a:pt x="1881" y="2186"/>
                    <a:pt x="1141" y="2588"/>
                  </a:cubicBezTo>
                  <a:cubicBezTo>
                    <a:pt x="770" y="2670"/>
                    <a:pt x="1" y="4411"/>
                    <a:pt x="696" y="4411"/>
                  </a:cubicBezTo>
                  <a:cubicBezTo>
                    <a:pt x="716" y="4411"/>
                    <a:pt x="737" y="4409"/>
                    <a:pt x="760" y="4406"/>
                  </a:cubicBezTo>
                  <a:cubicBezTo>
                    <a:pt x="3552" y="1477"/>
                    <a:pt x="1512" y="1"/>
                    <a:pt x="88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9268;p76"/>
            <p:cNvSpPr/>
            <p:nvPr/>
          </p:nvSpPr>
          <p:spPr>
            <a:xfrm>
              <a:off x="-2743625" y="4091025"/>
              <a:ext cx="81975" cy="78875"/>
            </a:xfrm>
            <a:custGeom>
              <a:avLst/>
              <a:gdLst/>
              <a:ahLst/>
              <a:cxnLst/>
              <a:rect l="l" t="t" r="r" b="b"/>
              <a:pathLst>
                <a:path w="3279" h="3155" extrusionOk="0">
                  <a:moveTo>
                    <a:pt x="2655" y="0"/>
                  </a:moveTo>
                  <a:cubicBezTo>
                    <a:pt x="2457" y="0"/>
                    <a:pt x="2305" y="192"/>
                    <a:pt x="1967" y="638"/>
                  </a:cubicBezTo>
                  <a:cubicBezTo>
                    <a:pt x="1269" y="1463"/>
                    <a:pt x="127" y="2034"/>
                    <a:pt x="0" y="3155"/>
                  </a:cubicBezTo>
                  <a:cubicBezTo>
                    <a:pt x="1756" y="2943"/>
                    <a:pt x="2411" y="2119"/>
                    <a:pt x="3279" y="300"/>
                  </a:cubicBezTo>
                  <a:cubicBezTo>
                    <a:pt x="2979" y="109"/>
                    <a:pt x="2804" y="0"/>
                    <a:pt x="26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9269;p76"/>
            <p:cNvSpPr/>
            <p:nvPr/>
          </p:nvSpPr>
          <p:spPr>
            <a:xfrm>
              <a:off x="-1964275" y="3977375"/>
              <a:ext cx="102600" cy="85350"/>
            </a:xfrm>
            <a:custGeom>
              <a:avLst/>
              <a:gdLst/>
              <a:ahLst/>
              <a:cxnLst/>
              <a:rect l="l" t="t" r="r" b="b"/>
              <a:pathLst>
                <a:path w="4104" h="3414" extrusionOk="0">
                  <a:moveTo>
                    <a:pt x="3439" y="0"/>
                  </a:moveTo>
                  <a:cubicBezTo>
                    <a:pt x="3010" y="0"/>
                    <a:pt x="3012" y="466"/>
                    <a:pt x="2814" y="700"/>
                  </a:cubicBezTo>
                  <a:cubicBezTo>
                    <a:pt x="2665" y="1145"/>
                    <a:pt x="1946" y="1335"/>
                    <a:pt x="1925" y="1758"/>
                  </a:cubicBezTo>
                  <a:cubicBezTo>
                    <a:pt x="1862" y="2836"/>
                    <a:pt x="635" y="2562"/>
                    <a:pt x="1" y="3090"/>
                  </a:cubicBezTo>
                  <a:cubicBezTo>
                    <a:pt x="278" y="3316"/>
                    <a:pt x="585" y="3413"/>
                    <a:pt x="902" y="3413"/>
                  </a:cubicBezTo>
                  <a:cubicBezTo>
                    <a:pt x="2401" y="3413"/>
                    <a:pt x="4103" y="1232"/>
                    <a:pt x="3702" y="45"/>
                  </a:cubicBezTo>
                  <a:cubicBezTo>
                    <a:pt x="3599" y="14"/>
                    <a:pt x="3513" y="0"/>
                    <a:pt x="343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9270;p76"/>
            <p:cNvSpPr/>
            <p:nvPr/>
          </p:nvSpPr>
          <p:spPr>
            <a:xfrm>
              <a:off x="-2311650" y="3692450"/>
              <a:ext cx="94325" cy="88925"/>
            </a:xfrm>
            <a:custGeom>
              <a:avLst/>
              <a:gdLst/>
              <a:ahLst/>
              <a:cxnLst/>
              <a:rect l="l" t="t" r="r" b="b"/>
              <a:pathLst>
                <a:path w="3773" h="3557" extrusionOk="0">
                  <a:moveTo>
                    <a:pt x="3321" y="0"/>
                  </a:moveTo>
                  <a:lnTo>
                    <a:pt x="3321" y="0"/>
                  </a:lnTo>
                  <a:cubicBezTo>
                    <a:pt x="1354" y="550"/>
                    <a:pt x="3109" y="2411"/>
                    <a:pt x="910" y="2749"/>
                  </a:cubicBezTo>
                  <a:cubicBezTo>
                    <a:pt x="635" y="2961"/>
                    <a:pt x="43" y="2686"/>
                    <a:pt x="0" y="3215"/>
                  </a:cubicBezTo>
                  <a:cubicBezTo>
                    <a:pt x="318" y="3453"/>
                    <a:pt x="646" y="3557"/>
                    <a:pt x="967" y="3557"/>
                  </a:cubicBezTo>
                  <a:cubicBezTo>
                    <a:pt x="2441" y="3557"/>
                    <a:pt x="3772" y="1372"/>
                    <a:pt x="33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9271;p76"/>
            <p:cNvSpPr/>
            <p:nvPr/>
          </p:nvSpPr>
          <p:spPr>
            <a:xfrm>
              <a:off x="-1678225" y="3763825"/>
              <a:ext cx="87800" cy="86200"/>
            </a:xfrm>
            <a:custGeom>
              <a:avLst/>
              <a:gdLst/>
              <a:ahLst/>
              <a:cxnLst/>
              <a:rect l="l" t="t" r="r" b="b"/>
              <a:pathLst>
                <a:path w="3512" h="3448" extrusionOk="0">
                  <a:moveTo>
                    <a:pt x="2538" y="0"/>
                  </a:moveTo>
                  <a:lnTo>
                    <a:pt x="2538" y="0"/>
                  </a:lnTo>
                  <a:cubicBezTo>
                    <a:pt x="2010" y="360"/>
                    <a:pt x="1777" y="1037"/>
                    <a:pt x="1016" y="1163"/>
                  </a:cubicBezTo>
                  <a:cubicBezTo>
                    <a:pt x="614" y="1375"/>
                    <a:pt x="550" y="1819"/>
                    <a:pt x="275" y="2136"/>
                  </a:cubicBezTo>
                  <a:cubicBezTo>
                    <a:pt x="0" y="2454"/>
                    <a:pt x="297" y="3448"/>
                    <a:pt x="783" y="3448"/>
                  </a:cubicBezTo>
                  <a:cubicBezTo>
                    <a:pt x="1756" y="3384"/>
                    <a:pt x="3088" y="3363"/>
                    <a:pt x="2708" y="2157"/>
                  </a:cubicBezTo>
                  <a:lnTo>
                    <a:pt x="2581" y="2115"/>
                  </a:lnTo>
                  <a:cubicBezTo>
                    <a:pt x="2242" y="2263"/>
                    <a:pt x="2306" y="2644"/>
                    <a:pt x="2010" y="2792"/>
                  </a:cubicBezTo>
                  <a:cubicBezTo>
                    <a:pt x="1919" y="2832"/>
                    <a:pt x="1780" y="2858"/>
                    <a:pt x="1669" y="2858"/>
                  </a:cubicBezTo>
                  <a:cubicBezTo>
                    <a:pt x="1547" y="2858"/>
                    <a:pt x="1458" y="2827"/>
                    <a:pt x="1502" y="2750"/>
                  </a:cubicBezTo>
                  <a:cubicBezTo>
                    <a:pt x="1735" y="2390"/>
                    <a:pt x="1291" y="1798"/>
                    <a:pt x="2010" y="1629"/>
                  </a:cubicBezTo>
                  <a:cubicBezTo>
                    <a:pt x="2581" y="1396"/>
                    <a:pt x="3511" y="296"/>
                    <a:pt x="253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9272;p76"/>
            <p:cNvSpPr/>
            <p:nvPr/>
          </p:nvSpPr>
          <p:spPr>
            <a:xfrm>
              <a:off x="-2786250" y="4057250"/>
              <a:ext cx="89275" cy="103275"/>
            </a:xfrm>
            <a:custGeom>
              <a:avLst/>
              <a:gdLst/>
              <a:ahLst/>
              <a:cxnLst/>
              <a:rect l="l" t="t" r="r" b="b"/>
              <a:pathLst>
                <a:path w="3571" h="4131" extrusionOk="0">
                  <a:moveTo>
                    <a:pt x="3320" y="1"/>
                  </a:moveTo>
                  <a:cubicBezTo>
                    <a:pt x="3281" y="1"/>
                    <a:pt x="3236" y="14"/>
                    <a:pt x="3186" y="43"/>
                  </a:cubicBezTo>
                  <a:cubicBezTo>
                    <a:pt x="1875" y="297"/>
                    <a:pt x="902" y="1799"/>
                    <a:pt x="500" y="2941"/>
                  </a:cubicBezTo>
                  <a:cubicBezTo>
                    <a:pt x="0" y="3367"/>
                    <a:pt x="808" y="4130"/>
                    <a:pt x="1326" y="4130"/>
                  </a:cubicBezTo>
                  <a:cubicBezTo>
                    <a:pt x="1553" y="4130"/>
                    <a:pt x="1725" y="3983"/>
                    <a:pt x="1705" y="3596"/>
                  </a:cubicBezTo>
                  <a:cubicBezTo>
                    <a:pt x="1748" y="3195"/>
                    <a:pt x="1134" y="2793"/>
                    <a:pt x="1473" y="2454"/>
                  </a:cubicBezTo>
                  <a:cubicBezTo>
                    <a:pt x="2107" y="1862"/>
                    <a:pt x="2424" y="1016"/>
                    <a:pt x="3334" y="614"/>
                  </a:cubicBezTo>
                  <a:cubicBezTo>
                    <a:pt x="3570" y="487"/>
                    <a:pt x="3557" y="1"/>
                    <a:pt x="332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9273;p76"/>
            <p:cNvSpPr/>
            <p:nvPr/>
          </p:nvSpPr>
          <p:spPr>
            <a:xfrm>
              <a:off x="-1699900" y="4050150"/>
              <a:ext cx="94675" cy="82875"/>
            </a:xfrm>
            <a:custGeom>
              <a:avLst/>
              <a:gdLst/>
              <a:ahLst/>
              <a:cxnLst/>
              <a:rect l="l" t="t" r="r" b="b"/>
              <a:pathLst>
                <a:path w="3787" h="3315" extrusionOk="0">
                  <a:moveTo>
                    <a:pt x="2841" y="0"/>
                  </a:moveTo>
                  <a:cubicBezTo>
                    <a:pt x="2127" y="0"/>
                    <a:pt x="1428" y="2279"/>
                    <a:pt x="952" y="2590"/>
                  </a:cubicBezTo>
                  <a:cubicBezTo>
                    <a:pt x="719" y="2759"/>
                    <a:pt x="0" y="2611"/>
                    <a:pt x="402" y="3225"/>
                  </a:cubicBezTo>
                  <a:cubicBezTo>
                    <a:pt x="528" y="3288"/>
                    <a:pt x="645" y="3315"/>
                    <a:pt x="756" y="3315"/>
                  </a:cubicBezTo>
                  <a:cubicBezTo>
                    <a:pt x="1391" y="3315"/>
                    <a:pt x="1814" y="2413"/>
                    <a:pt x="2390" y="2125"/>
                  </a:cubicBezTo>
                  <a:cubicBezTo>
                    <a:pt x="2919" y="1596"/>
                    <a:pt x="3786" y="1089"/>
                    <a:pt x="3173" y="179"/>
                  </a:cubicBezTo>
                  <a:cubicBezTo>
                    <a:pt x="3062" y="55"/>
                    <a:pt x="2952" y="0"/>
                    <a:pt x="284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9274;p76"/>
            <p:cNvSpPr/>
            <p:nvPr/>
          </p:nvSpPr>
          <p:spPr>
            <a:xfrm>
              <a:off x="-2789625" y="3788150"/>
              <a:ext cx="65050" cy="96625"/>
            </a:xfrm>
            <a:custGeom>
              <a:avLst/>
              <a:gdLst/>
              <a:ahLst/>
              <a:cxnLst/>
              <a:rect l="l" t="t" r="r" b="b"/>
              <a:pathLst>
                <a:path w="2602" h="3865" extrusionOk="0">
                  <a:moveTo>
                    <a:pt x="1840" y="0"/>
                  </a:moveTo>
                  <a:lnTo>
                    <a:pt x="1840" y="0"/>
                  </a:lnTo>
                  <a:cubicBezTo>
                    <a:pt x="1312" y="1481"/>
                    <a:pt x="1502" y="2813"/>
                    <a:pt x="0" y="3849"/>
                  </a:cubicBezTo>
                  <a:cubicBezTo>
                    <a:pt x="99" y="3859"/>
                    <a:pt x="189" y="3864"/>
                    <a:pt x="273" y="3864"/>
                  </a:cubicBezTo>
                  <a:cubicBezTo>
                    <a:pt x="1228" y="3864"/>
                    <a:pt x="1253" y="3226"/>
                    <a:pt x="1798" y="2623"/>
                  </a:cubicBezTo>
                  <a:cubicBezTo>
                    <a:pt x="2602" y="2073"/>
                    <a:pt x="2559" y="719"/>
                    <a:pt x="184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9275;p76"/>
            <p:cNvSpPr/>
            <p:nvPr/>
          </p:nvSpPr>
          <p:spPr>
            <a:xfrm>
              <a:off x="-1955800" y="3959800"/>
              <a:ext cx="84075" cy="62725"/>
            </a:xfrm>
            <a:custGeom>
              <a:avLst/>
              <a:gdLst/>
              <a:ahLst/>
              <a:cxnLst/>
              <a:rect l="l" t="t" r="r" b="b"/>
              <a:pathLst>
                <a:path w="3363" h="2509" extrusionOk="0">
                  <a:moveTo>
                    <a:pt x="2039" y="1"/>
                  </a:moveTo>
                  <a:cubicBezTo>
                    <a:pt x="1810" y="1"/>
                    <a:pt x="1590" y="17"/>
                    <a:pt x="1417" y="29"/>
                  </a:cubicBezTo>
                  <a:cubicBezTo>
                    <a:pt x="1840" y="1361"/>
                    <a:pt x="0" y="1425"/>
                    <a:pt x="402" y="2228"/>
                  </a:cubicBezTo>
                  <a:cubicBezTo>
                    <a:pt x="582" y="2430"/>
                    <a:pt x="773" y="2509"/>
                    <a:pt x="968" y="2509"/>
                  </a:cubicBezTo>
                  <a:cubicBezTo>
                    <a:pt x="1551" y="2509"/>
                    <a:pt x="2173" y="1800"/>
                    <a:pt x="2665" y="1530"/>
                  </a:cubicBezTo>
                  <a:cubicBezTo>
                    <a:pt x="2897" y="1277"/>
                    <a:pt x="2771" y="748"/>
                    <a:pt x="3363" y="748"/>
                  </a:cubicBezTo>
                  <a:cubicBezTo>
                    <a:pt x="3332" y="117"/>
                    <a:pt x="2652" y="1"/>
                    <a:pt x="203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9276;p76"/>
            <p:cNvSpPr/>
            <p:nvPr/>
          </p:nvSpPr>
          <p:spPr>
            <a:xfrm>
              <a:off x="-2043050" y="3795025"/>
              <a:ext cx="43900" cy="86200"/>
            </a:xfrm>
            <a:custGeom>
              <a:avLst/>
              <a:gdLst/>
              <a:ahLst/>
              <a:cxnLst/>
              <a:rect l="l" t="t" r="r" b="b"/>
              <a:pathLst>
                <a:path w="1756" h="3448" extrusionOk="0">
                  <a:moveTo>
                    <a:pt x="741" y="0"/>
                  </a:moveTo>
                  <a:cubicBezTo>
                    <a:pt x="587" y="0"/>
                    <a:pt x="455" y="42"/>
                    <a:pt x="402" y="233"/>
                  </a:cubicBezTo>
                  <a:cubicBezTo>
                    <a:pt x="1756" y="867"/>
                    <a:pt x="0" y="1840"/>
                    <a:pt x="212" y="2771"/>
                  </a:cubicBezTo>
                  <a:cubicBezTo>
                    <a:pt x="233" y="3045"/>
                    <a:pt x="64" y="3426"/>
                    <a:pt x="593" y="3447"/>
                  </a:cubicBezTo>
                  <a:cubicBezTo>
                    <a:pt x="1692" y="3405"/>
                    <a:pt x="1142" y="1375"/>
                    <a:pt x="1692" y="571"/>
                  </a:cubicBezTo>
                  <a:cubicBezTo>
                    <a:pt x="1354" y="486"/>
                    <a:pt x="1523" y="106"/>
                    <a:pt x="1206" y="21"/>
                  </a:cubicBezTo>
                  <a:cubicBezTo>
                    <a:pt x="1178" y="25"/>
                    <a:pt x="1149" y="27"/>
                    <a:pt x="1119" y="27"/>
                  </a:cubicBezTo>
                  <a:cubicBezTo>
                    <a:pt x="999" y="27"/>
                    <a:pt x="863" y="0"/>
                    <a:pt x="74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9277;p76"/>
            <p:cNvSpPr/>
            <p:nvPr/>
          </p:nvSpPr>
          <p:spPr>
            <a:xfrm>
              <a:off x="-1207125" y="3842325"/>
              <a:ext cx="99900" cy="81125"/>
            </a:xfrm>
            <a:custGeom>
              <a:avLst/>
              <a:gdLst/>
              <a:ahLst/>
              <a:cxnLst/>
              <a:rect l="l" t="t" r="r" b="b"/>
              <a:pathLst>
                <a:path w="3996" h="3245" extrusionOk="0">
                  <a:moveTo>
                    <a:pt x="3626" y="1"/>
                  </a:moveTo>
                  <a:cubicBezTo>
                    <a:pt x="3227" y="1"/>
                    <a:pt x="2608" y="447"/>
                    <a:pt x="2813" y="857"/>
                  </a:cubicBezTo>
                  <a:cubicBezTo>
                    <a:pt x="2708" y="1788"/>
                    <a:pt x="614" y="2253"/>
                    <a:pt x="1" y="3057"/>
                  </a:cubicBezTo>
                  <a:cubicBezTo>
                    <a:pt x="184" y="3187"/>
                    <a:pt x="386" y="3245"/>
                    <a:pt x="600" y="3245"/>
                  </a:cubicBezTo>
                  <a:cubicBezTo>
                    <a:pt x="1841" y="3245"/>
                    <a:pt x="3462" y="1307"/>
                    <a:pt x="3913" y="477"/>
                  </a:cubicBezTo>
                  <a:cubicBezTo>
                    <a:pt x="3995" y="133"/>
                    <a:pt x="3843" y="1"/>
                    <a:pt x="362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9278;p76"/>
            <p:cNvSpPr/>
            <p:nvPr/>
          </p:nvSpPr>
          <p:spPr>
            <a:xfrm>
              <a:off x="-1440825" y="3903950"/>
              <a:ext cx="90450" cy="87775"/>
            </a:xfrm>
            <a:custGeom>
              <a:avLst/>
              <a:gdLst/>
              <a:ahLst/>
              <a:cxnLst/>
              <a:rect l="l" t="t" r="r" b="b"/>
              <a:pathLst>
                <a:path w="3618" h="3511" extrusionOk="0">
                  <a:moveTo>
                    <a:pt x="3045" y="1"/>
                  </a:moveTo>
                  <a:cubicBezTo>
                    <a:pt x="2929" y="1"/>
                    <a:pt x="2820" y="50"/>
                    <a:pt x="2750" y="169"/>
                  </a:cubicBezTo>
                  <a:cubicBezTo>
                    <a:pt x="2390" y="740"/>
                    <a:pt x="3152" y="1607"/>
                    <a:pt x="2221" y="1755"/>
                  </a:cubicBezTo>
                  <a:cubicBezTo>
                    <a:pt x="1735" y="2178"/>
                    <a:pt x="1" y="2728"/>
                    <a:pt x="1016" y="3511"/>
                  </a:cubicBezTo>
                  <a:cubicBezTo>
                    <a:pt x="1798" y="2876"/>
                    <a:pt x="3575" y="2601"/>
                    <a:pt x="3427" y="1396"/>
                  </a:cubicBezTo>
                  <a:cubicBezTo>
                    <a:pt x="3617" y="1078"/>
                    <a:pt x="3427" y="740"/>
                    <a:pt x="3554" y="444"/>
                  </a:cubicBezTo>
                  <a:cubicBezTo>
                    <a:pt x="3540" y="203"/>
                    <a:pt x="3279" y="1"/>
                    <a:pt x="304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9279;p76"/>
            <p:cNvSpPr/>
            <p:nvPr/>
          </p:nvSpPr>
          <p:spPr>
            <a:xfrm>
              <a:off x="-2317450" y="3668875"/>
              <a:ext cx="96225" cy="98400"/>
            </a:xfrm>
            <a:custGeom>
              <a:avLst/>
              <a:gdLst/>
              <a:ahLst/>
              <a:cxnLst/>
              <a:rect l="l" t="t" r="r" b="b"/>
              <a:pathLst>
                <a:path w="3849" h="3936" extrusionOk="0">
                  <a:moveTo>
                    <a:pt x="1791" y="0"/>
                  </a:moveTo>
                  <a:cubicBezTo>
                    <a:pt x="1353" y="0"/>
                    <a:pt x="906" y="63"/>
                    <a:pt x="825" y="457"/>
                  </a:cubicBezTo>
                  <a:cubicBezTo>
                    <a:pt x="1163" y="1091"/>
                    <a:pt x="359" y="1683"/>
                    <a:pt x="867" y="2275"/>
                  </a:cubicBezTo>
                  <a:cubicBezTo>
                    <a:pt x="874" y="2276"/>
                    <a:pt x="881" y="2276"/>
                    <a:pt x="888" y="2276"/>
                  </a:cubicBezTo>
                  <a:cubicBezTo>
                    <a:pt x="1665" y="2276"/>
                    <a:pt x="1339" y="1130"/>
                    <a:pt x="2051" y="795"/>
                  </a:cubicBezTo>
                  <a:lnTo>
                    <a:pt x="2051" y="795"/>
                  </a:lnTo>
                  <a:cubicBezTo>
                    <a:pt x="2013" y="1637"/>
                    <a:pt x="1854" y="3241"/>
                    <a:pt x="805" y="3241"/>
                  </a:cubicBezTo>
                  <a:cubicBezTo>
                    <a:pt x="695" y="3241"/>
                    <a:pt x="575" y="3223"/>
                    <a:pt x="444" y="3185"/>
                  </a:cubicBezTo>
                  <a:lnTo>
                    <a:pt x="444" y="3185"/>
                  </a:lnTo>
                  <a:cubicBezTo>
                    <a:pt x="1" y="3642"/>
                    <a:pt x="446" y="3936"/>
                    <a:pt x="907" y="3936"/>
                  </a:cubicBezTo>
                  <a:cubicBezTo>
                    <a:pt x="1151" y="3936"/>
                    <a:pt x="1398" y="3854"/>
                    <a:pt x="1523" y="3671"/>
                  </a:cubicBezTo>
                  <a:cubicBezTo>
                    <a:pt x="2009" y="3523"/>
                    <a:pt x="2284" y="3121"/>
                    <a:pt x="2643" y="2868"/>
                  </a:cubicBezTo>
                  <a:lnTo>
                    <a:pt x="2643" y="2550"/>
                  </a:lnTo>
                  <a:cubicBezTo>
                    <a:pt x="1671" y="1958"/>
                    <a:pt x="3849" y="1556"/>
                    <a:pt x="2453" y="12"/>
                  </a:cubicBezTo>
                  <a:lnTo>
                    <a:pt x="2453" y="12"/>
                  </a:lnTo>
                  <a:cubicBezTo>
                    <a:pt x="2425" y="14"/>
                    <a:pt x="2395" y="14"/>
                    <a:pt x="2363" y="14"/>
                  </a:cubicBezTo>
                  <a:cubicBezTo>
                    <a:pt x="2200" y="14"/>
                    <a:pt x="1997" y="0"/>
                    <a:pt x="179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9280;p76"/>
            <p:cNvSpPr/>
            <p:nvPr/>
          </p:nvSpPr>
          <p:spPr>
            <a:xfrm>
              <a:off x="-2754200" y="4058850"/>
              <a:ext cx="89900" cy="74375"/>
            </a:xfrm>
            <a:custGeom>
              <a:avLst/>
              <a:gdLst/>
              <a:ahLst/>
              <a:cxnLst/>
              <a:rect l="l" t="t" r="r" b="b"/>
              <a:pathLst>
                <a:path w="3596" h="2975" extrusionOk="0">
                  <a:moveTo>
                    <a:pt x="2052" y="0"/>
                  </a:moveTo>
                  <a:lnTo>
                    <a:pt x="2052" y="0"/>
                  </a:lnTo>
                  <a:cubicBezTo>
                    <a:pt x="2094" y="170"/>
                    <a:pt x="2115" y="339"/>
                    <a:pt x="1904" y="445"/>
                  </a:cubicBezTo>
                  <a:cubicBezTo>
                    <a:pt x="1333" y="762"/>
                    <a:pt x="0" y="2496"/>
                    <a:pt x="698" y="2919"/>
                  </a:cubicBezTo>
                  <a:cubicBezTo>
                    <a:pt x="785" y="2957"/>
                    <a:pt x="864" y="2974"/>
                    <a:pt x="936" y="2974"/>
                  </a:cubicBezTo>
                  <a:cubicBezTo>
                    <a:pt x="1184" y="2974"/>
                    <a:pt x="1360" y="2782"/>
                    <a:pt x="1523" y="2602"/>
                  </a:cubicBezTo>
                  <a:cubicBezTo>
                    <a:pt x="1988" y="1671"/>
                    <a:pt x="2919" y="1164"/>
                    <a:pt x="3596" y="445"/>
                  </a:cubicBezTo>
                  <a:cubicBezTo>
                    <a:pt x="3543" y="127"/>
                    <a:pt x="3268" y="80"/>
                    <a:pt x="2951" y="80"/>
                  </a:cubicBezTo>
                  <a:cubicBezTo>
                    <a:pt x="2815" y="80"/>
                    <a:pt x="2671" y="89"/>
                    <a:pt x="2534" y="89"/>
                  </a:cubicBezTo>
                  <a:cubicBezTo>
                    <a:pt x="2351" y="89"/>
                    <a:pt x="2179" y="73"/>
                    <a:pt x="205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9281;p76"/>
            <p:cNvSpPr/>
            <p:nvPr/>
          </p:nvSpPr>
          <p:spPr>
            <a:xfrm>
              <a:off x="-1445700" y="3896300"/>
              <a:ext cx="88975" cy="104875"/>
            </a:xfrm>
            <a:custGeom>
              <a:avLst/>
              <a:gdLst/>
              <a:ahLst/>
              <a:cxnLst/>
              <a:rect l="l" t="t" r="r" b="b"/>
              <a:pathLst>
                <a:path w="3559" h="4195" extrusionOk="0">
                  <a:moveTo>
                    <a:pt x="2453" y="1"/>
                  </a:moveTo>
                  <a:cubicBezTo>
                    <a:pt x="2421" y="1"/>
                    <a:pt x="2387" y="4"/>
                    <a:pt x="2353" y="10"/>
                  </a:cubicBezTo>
                  <a:cubicBezTo>
                    <a:pt x="2036" y="263"/>
                    <a:pt x="1697" y="454"/>
                    <a:pt x="1316" y="581"/>
                  </a:cubicBezTo>
                  <a:cubicBezTo>
                    <a:pt x="1278" y="1166"/>
                    <a:pt x="1545" y="1268"/>
                    <a:pt x="1822" y="1268"/>
                  </a:cubicBezTo>
                  <a:cubicBezTo>
                    <a:pt x="1970" y="1268"/>
                    <a:pt x="2120" y="1239"/>
                    <a:pt x="2229" y="1239"/>
                  </a:cubicBezTo>
                  <a:cubicBezTo>
                    <a:pt x="2366" y="1239"/>
                    <a:pt x="2436" y="1285"/>
                    <a:pt x="2353" y="1490"/>
                  </a:cubicBezTo>
                  <a:cubicBezTo>
                    <a:pt x="1972" y="2273"/>
                    <a:pt x="724" y="2357"/>
                    <a:pt x="534" y="3288"/>
                  </a:cubicBezTo>
                  <a:cubicBezTo>
                    <a:pt x="1" y="3751"/>
                    <a:pt x="212" y="4195"/>
                    <a:pt x="588" y="4195"/>
                  </a:cubicBezTo>
                  <a:cubicBezTo>
                    <a:pt x="778" y="4195"/>
                    <a:pt x="1011" y="4080"/>
                    <a:pt x="1211" y="3795"/>
                  </a:cubicBezTo>
                  <a:cubicBezTo>
                    <a:pt x="640" y="2865"/>
                    <a:pt x="2120" y="2759"/>
                    <a:pt x="2501" y="2167"/>
                  </a:cubicBezTo>
                  <a:cubicBezTo>
                    <a:pt x="3558" y="1977"/>
                    <a:pt x="2459" y="771"/>
                    <a:pt x="3241" y="285"/>
                  </a:cubicBezTo>
                  <a:cubicBezTo>
                    <a:pt x="2954" y="246"/>
                    <a:pt x="2754" y="1"/>
                    <a:pt x="245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9282;p76"/>
            <p:cNvSpPr/>
            <p:nvPr/>
          </p:nvSpPr>
          <p:spPr>
            <a:xfrm>
              <a:off x="-2068950" y="3801350"/>
              <a:ext cx="38075" cy="101025"/>
            </a:xfrm>
            <a:custGeom>
              <a:avLst/>
              <a:gdLst/>
              <a:ahLst/>
              <a:cxnLst/>
              <a:rect l="l" t="t" r="r" b="b"/>
              <a:pathLst>
                <a:path w="1523" h="4041" extrusionOk="0">
                  <a:moveTo>
                    <a:pt x="1438" y="1"/>
                  </a:moveTo>
                  <a:cubicBezTo>
                    <a:pt x="317" y="466"/>
                    <a:pt x="571" y="1629"/>
                    <a:pt x="148" y="2496"/>
                  </a:cubicBezTo>
                  <a:cubicBezTo>
                    <a:pt x="381" y="3025"/>
                    <a:pt x="0" y="3829"/>
                    <a:pt x="1015" y="4040"/>
                  </a:cubicBezTo>
                  <a:cubicBezTo>
                    <a:pt x="1332" y="3998"/>
                    <a:pt x="1311" y="3892"/>
                    <a:pt x="1184" y="3660"/>
                  </a:cubicBezTo>
                  <a:cubicBezTo>
                    <a:pt x="190" y="2412"/>
                    <a:pt x="1523" y="1270"/>
                    <a:pt x="143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9283;p76"/>
            <p:cNvSpPr/>
            <p:nvPr/>
          </p:nvSpPr>
          <p:spPr>
            <a:xfrm>
              <a:off x="-1966375" y="3961950"/>
              <a:ext cx="61350" cy="83775"/>
            </a:xfrm>
            <a:custGeom>
              <a:avLst/>
              <a:gdLst/>
              <a:ahLst/>
              <a:cxnLst/>
              <a:rect l="l" t="t" r="r" b="b"/>
              <a:pathLst>
                <a:path w="2454" h="3351" extrusionOk="0">
                  <a:moveTo>
                    <a:pt x="1687" y="0"/>
                  </a:moveTo>
                  <a:cubicBezTo>
                    <a:pt x="1476" y="0"/>
                    <a:pt x="1240" y="400"/>
                    <a:pt x="1036" y="493"/>
                  </a:cubicBezTo>
                  <a:cubicBezTo>
                    <a:pt x="1142" y="1064"/>
                    <a:pt x="656" y="1381"/>
                    <a:pt x="317" y="1762"/>
                  </a:cubicBezTo>
                  <a:cubicBezTo>
                    <a:pt x="0" y="2290"/>
                    <a:pt x="402" y="2734"/>
                    <a:pt x="571" y="3179"/>
                  </a:cubicBezTo>
                  <a:cubicBezTo>
                    <a:pt x="615" y="3310"/>
                    <a:pt x="743" y="3351"/>
                    <a:pt x="892" y="3351"/>
                  </a:cubicBezTo>
                  <a:cubicBezTo>
                    <a:pt x="1032" y="3351"/>
                    <a:pt x="1189" y="3315"/>
                    <a:pt x="1311" y="3284"/>
                  </a:cubicBezTo>
                  <a:cubicBezTo>
                    <a:pt x="1967" y="3136"/>
                    <a:pt x="1565" y="2586"/>
                    <a:pt x="1777" y="2269"/>
                  </a:cubicBezTo>
                  <a:lnTo>
                    <a:pt x="1777" y="2269"/>
                  </a:lnTo>
                  <a:cubicBezTo>
                    <a:pt x="1701" y="2283"/>
                    <a:pt x="1629" y="2289"/>
                    <a:pt x="1560" y="2289"/>
                  </a:cubicBezTo>
                  <a:cubicBezTo>
                    <a:pt x="901" y="2289"/>
                    <a:pt x="610" y="1691"/>
                    <a:pt x="1396" y="1423"/>
                  </a:cubicBezTo>
                  <a:cubicBezTo>
                    <a:pt x="2453" y="1127"/>
                    <a:pt x="2136" y="598"/>
                    <a:pt x="1777" y="27"/>
                  </a:cubicBezTo>
                  <a:cubicBezTo>
                    <a:pt x="1747" y="9"/>
                    <a:pt x="1717" y="0"/>
                    <a:pt x="168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9284;p76"/>
            <p:cNvSpPr/>
            <p:nvPr/>
          </p:nvSpPr>
          <p:spPr>
            <a:xfrm>
              <a:off x="-2808675" y="3778450"/>
              <a:ext cx="49750" cy="85475"/>
            </a:xfrm>
            <a:custGeom>
              <a:avLst/>
              <a:gdLst/>
              <a:ahLst/>
              <a:cxnLst/>
              <a:rect l="l" t="t" r="r" b="b"/>
              <a:pathLst>
                <a:path w="1990" h="3419" extrusionOk="0">
                  <a:moveTo>
                    <a:pt x="1208" y="0"/>
                  </a:moveTo>
                  <a:cubicBezTo>
                    <a:pt x="771" y="0"/>
                    <a:pt x="203" y="848"/>
                    <a:pt x="170" y="1213"/>
                  </a:cubicBezTo>
                  <a:cubicBezTo>
                    <a:pt x="149" y="1572"/>
                    <a:pt x="86" y="1932"/>
                    <a:pt x="276" y="2270"/>
                  </a:cubicBezTo>
                  <a:cubicBezTo>
                    <a:pt x="377" y="2317"/>
                    <a:pt x="456" y="2337"/>
                    <a:pt x="519" y="2337"/>
                  </a:cubicBezTo>
                  <a:cubicBezTo>
                    <a:pt x="852" y="2337"/>
                    <a:pt x="738" y="1784"/>
                    <a:pt x="1058" y="1784"/>
                  </a:cubicBezTo>
                  <a:cubicBezTo>
                    <a:pt x="1376" y="3412"/>
                    <a:pt x="191" y="2440"/>
                    <a:pt x="1" y="3137"/>
                  </a:cubicBezTo>
                  <a:cubicBezTo>
                    <a:pt x="170" y="3351"/>
                    <a:pt x="359" y="3419"/>
                    <a:pt x="551" y="3419"/>
                  </a:cubicBezTo>
                  <a:cubicBezTo>
                    <a:pt x="816" y="3419"/>
                    <a:pt x="1089" y="3292"/>
                    <a:pt x="1333" y="3243"/>
                  </a:cubicBezTo>
                  <a:cubicBezTo>
                    <a:pt x="1989" y="3095"/>
                    <a:pt x="1672" y="1551"/>
                    <a:pt x="1460" y="1086"/>
                  </a:cubicBezTo>
                  <a:cubicBezTo>
                    <a:pt x="1249" y="832"/>
                    <a:pt x="1270" y="452"/>
                    <a:pt x="1524" y="219"/>
                  </a:cubicBezTo>
                  <a:cubicBezTo>
                    <a:pt x="1437" y="64"/>
                    <a:pt x="1327" y="0"/>
                    <a:pt x="120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9285;p76"/>
            <p:cNvSpPr/>
            <p:nvPr/>
          </p:nvSpPr>
          <p:spPr>
            <a:xfrm>
              <a:off x="-1088675" y="3593575"/>
              <a:ext cx="68750" cy="87825"/>
            </a:xfrm>
            <a:custGeom>
              <a:avLst/>
              <a:gdLst/>
              <a:ahLst/>
              <a:cxnLst/>
              <a:rect l="l" t="t" r="r" b="b"/>
              <a:pathLst>
                <a:path w="2750" h="3513" extrusionOk="0">
                  <a:moveTo>
                    <a:pt x="2580" y="0"/>
                  </a:moveTo>
                  <a:lnTo>
                    <a:pt x="2580" y="0"/>
                  </a:lnTo>
                  <a:cubicBezTo>
                    <a:pt x="1544" y="64"/>
                    <a:pt x="635" y="1481"/>
                    <a:pt x="317" y="2369"/>
                  </a:cubicBezTo>
                  <a:cubicBezTo>
                    <a:pt x="0" y="2813"/>
                    <a:pt x="317" y="3194"/>
                    <a:pt x="677" y="3490"/>
                  </a:cubicBezTo>
                  <a:cubicBezTo>
                    <a:pt x="793" y="3505"/>
                    <a:pt x="890" y="3512"/>
                    <a:pt x="969" y="3512"/>
                  </a:cubicBezTo>
                  <a:cubicBezTo>
                    <a:pt x="1875" y="3512"/>
                    <a:pt x="589" y="2577"/>
                    <a:pt x="1036" y="2052"/>
                  </a:cubicBezTo>
                  <a:cubicBezTo>
                    <a:pt x="1269" y="1819"/>
                    <a:pt x="1354" y="1502"/>
                    <a:pt x="1607" y="1248"/>
                  </a:cubicBezTo>
                  <a:cubicBezTo>
                    <a:pt x="2750" y="1100"/>
                    <a:pt x="2305" y="825"/>
                    <a:pt x="258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9286;p76"/>
            <p:cNvSpPr/>
            <p:nvPr/>
          </p:nvSpPr>
          <p:spPr>
            <a:xfrm>
              <a:off x="-1974075" y="3998050"/>
              <a:ext cx="84900" cy="53525"/>
            </a:xfrm>
            <a:custGeom>
              <a:avLst/>
              <a:gdLst/>
              <a:ahLst/>
              <a:cxnLst/>
              <a:rect l="l" t="t" r="r" b="b"/>
              <a:pathLst>
                <a:path w="3396" h="2141" extrusionOk="0">
                  <a:moveTo>
                    <a:pt x="3396" y="0"/>
                  </a:moveTo>
                  <a:cubicBezTo>
                    <a:pt x="2846" y="64"/>
                    <a:pt x="2381" y="360"/>
                    <a:pt x="2085" y="804"/>
                  </a:cubicBezTo>
                  <a:cubicBezTo>
                    <a:pt x="2063" y="1058"/>
                    <a:pt x="1408" y="1100"/>
                    <a:pt x="1810" y="1502"/>
                  </a:cubicBezTo>
                  <a:cubicBezTo>
                    <a:pt x="1915" y="1629"/>
                    <a:pt x="1810" y="1756"/>
                    <a:pt x="1598" y="1777"/>
                  </a:cubicBezTo>
                  <a:cubicBezTo>
                    <a:pt x="1545" y="1777"/>
                    <a:pt x="1481" y="1778"/>
                    <a:pt x="1413" y="1778"/>
                  </a:cubicBezTo>
                  <a:cubicBezTo>
                    <a:pt x="1212" y="1778"/>
                    <a:pt x="990" y="1766"/>
                    <a:pt x="1006" y="1671"/>
                  </a:cubicBezTo>
                  <a:cubicBezTo>
                    <a:pt x="1091" y="1164"/>
                    <a:pt x="308" y="677"/>
                    <a:pt x="985" y="170"/>
                  </a:cubicBezTo>
                  <a:cubicBezTo>
                    <a:pt x="874" y="59"/>
                    <a:pt x="742" y="11"/>
                    <a:pt x="612" y="11"/>
                  </a:cubicBezTo>
                  <a:cubicBezTo>
                    <a:pt x="298" y="11"/>
                    <a:pt x="0" y="296"/>
                    <a:pt x="75" y="656"/>
                  </a:cubicBezTo>
                  <a:cubicBezTo>
                    <a:pt x="33" y="1015"/>
                    <a:pt x="329" y="1290"/>
                    <a:pt x="350" y="1650"/>
                  </a:cubicBezTo>
                  <a:cubicBezTo>
                    <a:pt x="366" y="1986"/>
                    <a:pt x="552" y="2141"/>
                    <a:pt x="844" y="2141"/>
                  </a:cubicBezTo>
                  <a:cubicBezTo>
                    <a:pt x="937" y="2141"/>
                    <a:pt x="1041" y="2125"/>
                    <a:pt x="1154" y="2094"/>
                  </a:cubicBezTo>
                  <a:cubicBezTo>
                    <a:pt x="1767" y="1904"/>
                    <a:pt x="2677" y="1967"/>
                    <a:pt x="2465" y="1015"/>
                  </a:cubicBezTo>
                  <a:cubicBezTo>
                    <a:pt x="2634" y="656"/>
                    <a:pt x="3311" y="444"/>
                    <a:pt x="339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9287;p76"/>
            <p:cNvSpPr/>
            <p:nvPr/>
          </p:nvSpPr>
          <p:spPr>
            <a:xfrm>
              <a:off x="-1722100" y="4027125"/>
              <a:ext cx="55525" cy="61375"/>
            </a:xfrm>
            <a:custGeom>
              <a:avLst/>
              <a:gdLst/>
              <a:ahLst/>
              <a:cxnLst/>
              <a:rect l="l" t="t" r="r" b="b"/>
              <a:pathLst>
                <a:path w="2221" h="2455" extrusionOk="0">
                  <a:moveTo>
                    <a:pt x="2221" y="1"/>
                  </a:moveTo>
                  <a:lnTo>
                    <a:pt x="2221" y="1"/>
                  </a:lnTo>
                  <a:cubicBezTo>
                    <a:pt x="804" y="318"/>
                    <a:pt x="360" y="1333"/>
                    <a:pt x="0" y="2390"/>
                  </a:cubicBezTo>
                  <a:cubicBezTo>
                    <a:pt x="108" y="2433"/>
                    <a:pt x="218" y="2455"/>
                    <a:pt x="327" y="2455"/>
                  </a:cubicBezTo>
                  <a:cubicBezTo>
                    <a:pt x="537" y="2455"/>
                    <a:pt x="742" y="2375"/>
                    <a:pt x="909" y="2221"/>
                  </a:cubicBezTo>
                  <a:cubicBezTo>
                    <a:pt x="1375" y="1862"/>
                    <a:pt x="1417" y="1227"/>
                    <a:pt x="2030" y="931"/>
                  </a:cubicBezTo>
                  <a:lnTo>
                    <a:pt x="222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9288;p76"/>
            <p:cNvSpPr/>
            <p:nvPr/>
          </p:nvSpPr>
          <p:spPr>
            <a:xfrm>
              <a:off x="-1677700" y="4028175"/>
              <a:ext cx="57125" cy="83050"/>
            </a:xfrm>
            <a:custGeom>
              <a:avLst/>
              <a:gdLst/>
              <a:ahLst/>
              <a:cxnLst/>
              <a:rect l="l" t="t" r="r" b="b"/>
              <a:pathLst>
                <a:path w="2285" h="3322" extrusionOk="0">
                  <a:moveTo>
                    <a:pt x="1735" y="1"/>
                  </a:moveTo>
                  <a:cubicBezTo>
                    <a:pt x="1396" y="149"/>
                    <a:pt x="677" y="128"/>
                    <a:pt x="1375" y="699"/>
                  </a:cubicBezTo>
                  <a:cubicBezTo>
                    <a:pt x="1841" y="1079"/>
                    <a:pt x="1" y="2327"/>
                    <a:pt x="254" y="3321"/>
                  </a:cubicBezTo>
                  <a:cubicBezTo>
                    <a:pt x="424" y="3300"/>
                    <a:pt x="614" y="3258"/>
                    <a:pt x="614" y="3131"/>
                  </a:cubicBezTo>
                  <a:cubicBezTo>
                    <a:pt x="572" y="2306"/>
                    <a:pt x="1545" y="1904"/>
                    <a:pt x="1714" y="1185"/>
                  </a:cubicBezTo>
                  <a:cubicBezTo>
                    <a:pt x="1746" y="1012"/>
                    <a:pt x="1834" y="955"/>
                    <a:pt x="1943" y="955"/>
                  </a:cubicBezTo>
                  <a:cubicBezTo>
                    <a:pt x="2048" y="955"/>
                    <a:pt x="2171" y="1007"/>
                    <a:pt x="2285" y="1058"/>
                  </a:cubicBezTo>
                  <a:cubicBezTo>
                    <a:pt x="2285" y="656"/>
                    <a:pt x="2242" y="233"/>
                    <a:pt x="173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9289;p76"/>
            <p:cNvSpPr/>
            <p:nvPr/>
          </p:nvSpPr>
          <p:spPr>
            <a:xfrm>
              <a:off x="-853400" y="3754725"/>
              <a:ext cx="70850" cy="55975"/>
            </a:xfrm>
            <a:custGeom>
              <a:avLst/>
              <a:gdLst/>
              <a:ahLst/>
              <a:cxnLst/>
              <a:rect l="l" t="t" r="r" b="b"/>
              <a:pathLst>
                <a:path w="2834" h="2239" extrusionOk="0">
                  <a:moveTo>
                    <a:pt x="2658" y="0"/>
                  </a:moveTo>
                  <a:cubicBezTo>
                    <a:pt x="2102" y="0"/>
                    <a:pt x="70" y="1639"/>
                    <a:pt x="1" y="1950"/>
                  </a:cubicBezTo>
                  <a:cubicBezTo>
                    <a:pt x="37" y="2133"/>
                    <a:pt x="200" y="2239"/>
                    <a:pt x="364" y="2239"/>
                  </a:cubicBezTo>
                  <a:cubicBezTo>
                    <a:pt x="485" y="2239"/>
                    <a:pt x="606" y="2182"/>
                    <a:pt x="677" y="2056"/>
                  </a:cubicBezTo>
                  <a:cubicBezTo>
                    <a:pt x="1248" y="1337"/>
                    <a:pt x="2285" y="1062"/>
                    <a:pt x="2771" y="280"/>
                  </a:cubicBezTo>
                  <a:cubicBezTo>
                    <a:pt x="2833" y="82"/>
                    <a:pt x="2783" y="0"/>
                    <a:pt x="265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9290;p76"/>
            <p:cNvSpPr/>
            <p:nvPr/>
          </p:nvSpPr>
          <p:spPr>
            <a:xfrm>
              <a:off x="-2343900" y="3700375"/>
              <a:ext cx="64525" cy="72450"/>
            </a:xfrm>
            <a:custGeom>
              <a:avLst/>
              <a:gdLst/>
              <a:ahLst/>
              <a:cxnLst/>
              <a:rect l="l" t="t" r="r" b="b"/>
              <a:pathLst>
                <a:path w="2581" h="2898" extrusionOk="0">
                  <a:moveTo>
                    <a:pt x="1333" y="0"/>
                  </a:moveTo>
                  <a:cubicBezTo>
                    <a:pt x="889" y="825"/>
                    <a:pt x="0" y="2454"/>
                    <a:pt x="1290" y="2898"/>
                  </a:cubicBezTo>
                  <a:cubicBezTo>
                    <a:pt x="1409" y="2752"/>
                    <a:pt x="1582" y="2736"/>
                    <a:pt x="1764" y="2736"/>
                  </a:cubicBezTo>
                  <a:cubicBezTo>
                    <a:pt x="1815" y="2736"/>
                    <a:pt x="1868" y="2737"/>
                    <a:pt x="1919" y="2737"/>
                  </a:cubicBezTo>
                  <a:cubicBezTo>
                    <a:pt x="2107" y="2737"/>
                    <a:pt x="2289" y="2720"/>
                    <a:pt x="2411" y="2559"/>
                  </a:cubicBezTo>
                  <a:cubicBezTo>
                    <a:pt x="2389" y="2558"/>
                    <a:pt x="2366" y="2557"/>
                    <a:pt x="2343" y="2557"/>
                  </a:cubicBezTo>
                  <a:cubicBezTo>
                    <a:pt x="2206" y="2557"/>
                    <a:pt x="2066" y="2580"/>
                    <a:pt x="1930" y="2580"/>
                  </a:cubicBezTo>
                  <a:cubicBezTo>
                    <a:pt x="1772" y="2580"/>
                    <a:pt x="1618" y="2549"/>
                    <a:pt x="1481" y="2411"/>
                  </a:cubicBezTo>
                  <a:cubicBezTo>
                    <a:pt x="1100" y="1629"/>
                    <a:pt x="2581" y="318"/>
                    <a:pt x="133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9291;p76"/>
            <p:cNvSpPr/>
            <p:nvPr/>
          </p:nvSpPr>
          <p:spPr>
            <a:xfrm>
              <a:off x="-1185450" y="4084450"/>
              <a:ext cx="52900" cy="46850"/>
            </a:xfrm>
            <a:custGeom>
              <a:avLst/>
              <a:gdLst/>
              <a:ahLst/>
              <a:cxnLst/>
              <a:rect l="l" t="t" r="r" b="b"/>
              <a:pathLst>
                <a:path w="2116" h="1874" extrusionOk="0">
                  <a:moveTo>
                    <a:pt x="1619" y="1"/>
                  </a:moveTo>
                  <a:cubicBezTo>
                    <a:pt x="1160" y="1"/>
                    <a:pt x="641" y="525"/>
                    <a:pt x="276" y="753"/>
                  </a:cubicBezTo>
                  <a:cubicBezTo>
                    <a:pt x="1" y="1049"/>
                    <a:pt x="170" y="1578"/>
                    <a:pt x="445" y="1874"/>
                  </a:cubicBezTo>
                  <a:cubicBezTo>
                    <a:pt x="1291" y="1578"/>
                    <a:pt x="1650" y="880"/>
                    <a:pt x="2116" y="288"/>
                  </a:cubicBezTo>
                  <a:cubicBezTo>
                    <a:pt x="1967" y="80"/>
                    <a:pt x="1798" y="1"/>
                    <a:pt x="16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9292;p76"/>
            <p:cNvSpPr/>
            <p:nvPr/>
          </p:nvSpPr>
          <p:spPr>
            <a:xfrm>
              <a:off x="-1229250" y="4107250"/>
              <a:ext cx="54925" cy="33150"/>
            </a:xfrm>
            <a:custGeom>
              <a:avLst/>
              <a:gdLst/>
              <a:ahLst/>
              <a:cxnLst/>
              <a:rect l="l" t="t" r="r" b="b"/>
              <a:pathLst>
                <a:path w="2197" h="1326" extrusionOk="0">
                  <a:moveTo>
                    <a:pt x="256" y="1"/>
                  </a:moveTo>
                  <a:cubicBezTo>
                    <a:pt x="0" y="1"/>
                    <a:pt x="44" y="176"/>
                    <a:pt x="167" y="666"/>
                  </a:cubicBezTo>
                  <a:cubicBezTo>
                    <a:pt x="615" y="1114"/>
                    <a:pt x="919" y="1326"/>
                    <a:pt x="1254" y="1326"/>
                  </a:cubicBezTo>
                  <a:cubicBezTo>
                    <a:pt x="1519" y="1326"/>
                    <a:pt x="1804" y="1193"/>
                    <a:pt x="2197" y="941"/>
                  </a:cubicBezTo>
                  <a:lnTo>
                    <a:pt x="2197" y="327"/>
                  </a:lnTo>
                  <a:cubicBezTo>
                    <a:pt x="1816" y="95"/>
                    <a:pt x="1372" y="264"/>
                    <a:pt x="991" y="137"/>
                  </a:cubicBezTo>
                  <a:cubicBezTo>
                    <a:pt x="630" y="54"/>
                    <a:pt x="397" y="1"/>
                    <a:pt x="25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9293;p76"/>
            <p:cNvSpPr/>
            <p:nvPr/>
          </p:nvSpPr>
          <p:spPr>
            <a:xfrm>
              <a:off x="-1212950" y="3839725"/>
              <a:ext cx="111600" cy="76650"/>
            </a:xfrm>
            <a:custGeom>
              <a:avLst/>
              <a:gdLst/>
              <a:ahLst/>
              <a:cxnLst/>
              <a:rect l="l" t="t" r="r" b="b"/>
              <a:pathLst>
                <a:path w="4464" h="3066" extrusionOk="0">
                  <a:moveTo>
                    <a:pt x="3772" y="1"/>
                  </a:moveTo>
                  <a:cubicBezTo>
                    <a:pt x="2618" y="1"/>
                    <a:pt x="3318" y="1426"/>
                    <a:pt x="1947" y="1554"/>
                  </a:cubicBezTo>
                  <a:cubicBezTo>
                    <a:pt x="1926" y="2463"/>
                    <a:pt x="487" y="2146"/>
                    <a:pt x="1" y="2696"/>
                  </a:cubicBezTo>
                  <a:cubicBezTo>
                    <a:pt x="87" y="2953"/>
                    <a:pt x="240" y="3065"/>
                    <a:pt x="448" y="3065"/>
                  </a:cubicBezTo>
                  <a:cubicBezTo>
                    <a:pt x="548" y="3065"/>
                    <a:pt x="660" y="3040"/>
                    <a:pt x="784" y="2992"/>
                  </a:cubicBezTo>
                  <a:cubicBezTo>
                    <a:pt x="1439" y="2082"/>
                    <a:pt x="3279" y="2082"/>
                    <a:pt x="3173" y="729"/>
                  </a:cubicBezTo>
                  <a:cubicBezTo>
                    <a:pt x="3122" y="484"/>
                    <a:pt x="3487" y="270"/>
                    <a:pt x="3784" y="270"/>
                  </a:cubicBezTo>
                  <a:cubicBezTo>
                    <a:pt x="3975" y="270"/>
                    <a:pt x="4138" y="358"/>
                    <a:pt x="4146" y="581"/>
                  </a:cubicBezTo>
                  <a:cubicBezTo>
                    <a:pt x="4358" y="475"/>
                    <a:pt x="4379" y="263"/>
                    <a:pt x="4464" y="115"/>
                  </a:cubicBezTo>
                  <a:cubicBezTo>
                    <a:pt x="4178" y="35"/>
                    <a:pt x="3952" y="1"/>
                    <a:pt x="377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9294;p76"/>
            <p:cNvSpPr/>
            <p:nvPr/>
          </p:nvSpPr>
          <p:spPr>
            <a:xfrm>
              <a:off x="-1453300" y="3905525"/>
              <a:ext cx="62725" cy="53325"/>
            </a:xfrm>
            <a:custGeom>
              <a:avLst/>
              <a:gdLst/>
              <a:ahLst/>
              <a:cxnLst/>
              <a:rect l="l" t="t" r="r" b="b"/>
              <a:pathLst>
                <a:path w="2509" h="2133" extrusionOk="0">
                  <a:moveTo>
                    <a:pt x="1684" y="0"/>
                  </a:moveTo>
                  <a:cubicBezTo>
                    <a:pt x="1113" y="275"/>
                    <a:pt x="605" y="656"/>
                    <a:pt x="182" y="1142"/>
                  </a:cubicBezTo>
                  <a:cubicBezTo>
                    <a:pt x="0" y="1753"/>
                    <a:pt x="42" y="2133"/>
                    <a:pt x="273" y="2133"/>
                  </a:cubicBezTo>
                  <a:cubicBezTo>
                    <a:pt x="418" y="2133"/>
                    <a:pt x="637" y="1984"/>
                    <a:pt x="923" y="1650"/>
                  </a:cubicBezTo>
                  <a:cubicBezTo>
                    <a:pt x="1853" y="1290"/>
                    <a:pt x="2509" y="1311"/>
                    <a:pt x="1684" y="191"/>
                  </a:cubicBezTo>
                  <a:cubicBezTo>
                    <a:pt x="1747" y="169"/>
                    <a:pt x="1769" y="42"/>
                    <a:pt x="168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9295;p76"/>
            <p:cNvSpPr/>
            <p:nvPr/>
          </p:nvSpPr>
          <p:spPr>
            <a:xfrm>
              <a:off x="-1616375" y="3758075"/>
              <a:ext cx="48150" cy="53125"/>
            </a:xfrm>
            <a:custGeom>
              <a:avLst/>
              <a:gdLst/>
              <a:ahLst/>
              <a:cxnLst/>
              <a:rect l="l" t="t" r="r" b="b"/>
              <a:pathLst>
                <a:path w="1926" h="2125" extrusionOk="0">
                  <a:moveTo>
                    <a:pt x="769" y="0"/>
                  </a:moveTo>
                  <a:cubicBezTo>
                    <a:pt x="512" y="0"/>
                    <a:pt x="248" y="64"/>
                    <a:pt x="1" y="188"/>
                  </a:cubicBezTo>
                  <a:cubicBezTo>
                    <a:pt x="149" y="442"/>
                    <a:pt x="487" y="590"/>
                    <a:pt x="234" y="928"/>
                  </a:cubicBezTo>
                  <a:cubicBezTo>
                    <a:pt x="593" y="1288"/>
                    <a:pt x="276" y="1732"/>
                    <a:pt x="466" y="2112"/>
                  </a:cubicBezTo>
                  <a:cubicBezTo>
                    <a:pt x="516" y="2121"/>
                    <a:pt x="562" y="2125"/>
                    <a:pt x="605" y="2125"/>
                  </a:cubicBezTo>
                  <a:cubicBezTo>
                    <a:pt x="1453" y="2125"/>
                    <a:pt x="1000" y="611"/>
                    <a:pt x="1926" y="611"/>
                  </a:cubicBezTo>
                  <a:cubicBezTo>
                    <a:pt x="1644" y="195"/>
                    <a:pt x="1217" y="0"/>
                    <a:pt x="76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9296;p76"/>
            <p:cNvSpPr/>
            <p:nvPr/>
          </p:nvSpPr>
          <p:spPr>
            <a:xfrm>
              <a:off x="-1733750" y="4083050"/>
              <a:ext cx="57675" cy="47200"/>
            </a:xfrm>
            <a:custGeom>
              <a:avLst/>
              <a:gdLst/>
              <a:ahLst/>
              <a:cxnLst/>
              <a:rect l="l" t="t" r="r" b="b"/>
              <a:pathLst>
                <a:path w="2307" h="1888" extrusionOk="0">
                  <a:moveTo>
                    <a:pt x="1083" y="0"/>
                  </a:moveTo>
                  <a:cubicBezTo>
                    <a:pt x="871" y="0"/>
                    <a:pt x="661" y="47"/>
                    <a:pt x="466" y="153"/>
                  </a:cubicBezTo>
                  <a:lnTo>
                    <a:pt x="445" y="153"/>
                  </a:lnTo>
                  <a:cubicBezTo>
                    <a:pt x="1" y="1549"/>
                    <a:pt x="530" y="1613"/>
                    <a:pt x="1756" y="1888"/>
                  </a:cubicBezTo>
                  <a:cubicBezTo>
                    <a:pt x="1650" y="1486"/>
                    <a:pt x="2116" y="1486"/>
                    <a:pt x="2306" y="1274"/>
                  </a:cubicBezTo>
                  <a:lnTo>
                    <a:pt x="2306" y="1274"/>
                  </a:lnTo>
                  <a:cubicBezTo>
                    <a:pt x="2229" y="1288"/>
                    <a:pt x="2154" y="1295"/>
                    <a:pt x="2084" y="1295"/>
                  </a:cubicBezTo>
                  <a:cubicBezTo>
                    <a:pt x="1400" y="1295"/>
                    <a:pt x="1034" y="676"/>
                    <a:pt x="1206" y="5"/>
                  </a:cubicBezTo>
                  <a:cubicBezTo>
                    <a:pt x="1165" y="2"/>
                    <a:pt x="1124" y="0"/>
                    <a:pt x="108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9297;p76"/>
            <p:cNvSpPr/>
            <p:nvPr/>
          </p:nvSpPr>
          <p:spPr>
            <a:xfrm>
              <a:off x="-1208000" y="3821450"/>
              <a:ext cx="62225" cy="45350"/>
            </a:xfrm>
            <a:custGeom>
              <a:avLst/>
              <a:gdLst/>
              <a:ahLst/>
              <a:cxnLst/>
              <a:rect l="l" t="t" r="r" b="b"/>
              <a:pathLst>
                <a:path w="2489" h="1814" extrusionOk="0">
                  <a:moveTo>
                    <a:pt x="1897" y="0"/>
                  </a:moveTo>
                  <a:lnTo>
                    <a:pt x="839" y="677"/>
                  </a:lnTo>
                  <a:cubicBezTo>
                    <a:pt x="879" y="933"/>
                    <a:pt x="1" y="1813"/>
                    <a:pt x="478" y="1813"/>
                  </a:cubicBezTo>
                  <a:cubicBezTo>
                    <a:pt x="513" y="1813"/>
                    <a:pt x="556" y="1808"/>
                    <a:pt x="607" y="1798"/>
                  </a:cubicBezTo>
                  <a:cubicBezTo>
                    <a:pt x="1262" y="1312"/>
                    <a:pt x="2489" y="1164"/>
                    <a:pt x="189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9298;p76"/>
            <p:cNvSpPr/>
            <p:nvPr/>
          </p:nvSpPr>
          <p:spPr>
            <a:xfrm>
              <a:off x="-2325400" y="3681825"/>
              <a:ext cx="40100" cy="78850"/>
            </a:xfrm>
            <a:custGeom>
              <a:avLst/>
              <a:gdLst/>
              <a:ahLst/>
              <a:cxnLst/>
              <a:rect l="l" t="t" r="r" b="b"/>
              <a:pathLst>
                <a:path w="1604" h="3154" extrusionOk="0">
                  <a:moveTo>
                    <a:pt x="1244" y="1"/>
                  </a:moveTo>
                  <a:cubicBezTo>
                    <a:pt x="939" y="1"/>
                    <a:pt x="529" y="310"/>
                    <a:pt x="593" y="742"/>
                  </a:cubicBezTo>
                  <a:cubicBezTo>
                    <a:pt x="1587" y="1313"/>
                    <a:pt x="1" y="2307"/>
                    <a:pt x="741" y="3153"/>
                  </a:cubicBezTo>
                  <a:cubicBezTo>
                    <a:pt x="698" y="2942"/>
                    <a:pt x="804" y="2709"/>
                    <a:pt x="1016" y="2603"/>
                  </a:cubicBezTo>
                  <a:cubicBezTo>
                    <a:pt x="1143" y="2328"/>
                    <a:pt x="1164" y="2011"/>
                    <a:pt x="1121" y="1715"/>
                  </a:cubicBezTo>
                  <a:cubicBezTo>
                    <a:pt x="1396" y="1334"/>
                    <a:pt x="1143" y="827"/>
                    <a:pt x="1544" y="467"/>
                  </a:cubicBezTo>
                  <a:cubicBezTo>
                    <a:pt x="1604" y="138"/>
                    <a:pt x="1447" y="1"/>
                    <a:pt x="124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9299;p76"/>
            <p:cNvSpPr/>
            <p:nvPr/>
          </p:nvSpPr>
          <p:spPr>
            <a:xfrm>
              <a:off x="-1236725" y="4088800"/>
              <a:ext cx="61875" cy="35100"/>
            </a:xfrm>
            <a:custGeom>
              <a:avLst/>
              <a:gdLst/>
              <a:ahLst/>
              <a:cxnLst/>
              <a:rect l="l" t="t" r="r" b="b"/>
              <a:pathLst>
                <a:path w="2475" h="1404" extrusionOk="0">
                  <a:moveTo>
                    <a:pt x="1116" y="0"/>
                  </a:moveTo>
                  <a:cubicBezTo>
                    <a:pt x="773" y="0"/>
                    <a:pt x="529" y="325"/>
                    <a:pt x="191" y="325"/>
                  </a:cubicBezTo>
                  <a:cubicBezTo>
                    <a:pt x="106" y="706"/>
                    <a:pt x="0" y="1171"/>
                    <a:pt x="444" y="1404"/>
                  </a:cubicBezTo>
                  <a:cubicBezTo>
                    <a:pt x="396" y="1017"/>
                    <a:pt x="483" y="906"/>
                    <a:pt x="623" y="906"/>
                  </a:cubicBezTo>
                  <a:cubicBezTo>
                    <a:pt x="809" y="906"/>
                    <a:pt x="1087" y="1099"/>
                    <a:pt x="1269" y="1099"/>
                  </a:cubicBezTo>
                  <a:cubicBezTo>
                    <a:pt x="1310" y="1099"/>
                    <a:pt x="1346" y="1090"/>
                    <a:pt x="1375" y="1065"/>
                  </a:cubicBezTo>
                  <a:cubicBezTo>
                    <a:pt x="1476" y="964"/>
                    <a:pt x="1364" y="747"/>
                    <a:pt x="1503" y="747"/>
                  </a:cubicBezTo>
                  <a:cubicBezTo>
                    <a:pt x="1509" y="747"/>
                    <a:pt x="1516" y="747"/>
                    <a:pt x="1523" y="748"/>
                  </a:cubicBezTo>
                  <a:cubicBezTo>
                    <a:pt x="1692" y="769"/>
                    <a:pt x="1523" y="960"/>
                    <a:pt x="1565" y="1065"/>
                  </a:cubicBezTo>
                  <a:cubicBezTo>
                    <a:pt x="1648" y="1148"/>
                    <a:pt x="1733" y="1176"/>
                    <a:pt x="1818" y="1176"/>
                  </a:cubicBezTo>
                  <a:cubicBezTo>
                    <a:pt x="2000" y="1176"/>
                    <a:pt x="2186" y="1047"/>
                    <a:pt x="2366" y="1047"/>
                  </a:cubicBezTo>
                  <a:cubicBezTo>
                    <a:pt x="2402" y="1047"/>
                    <a:pt x="2439" y="1053"/>
                    <a:pt x="2475" y="1065"/>
                  </a:cubicBezTo>
                  <a:cubicBezTo>
                    <a:pt x="2390" y="473"/>
                    <a:pt x="1967" y="177"/>
                    <a:pt x="1396" y="71"/>
                  </a:cubicBezTo>
                  <a:cubicBezTo>
                    <a:pt x="1295" y="21"/>
                    <a:pt x="1202" y="0"/>
                    <a:pt x="11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9300;p76"/>
            <p:cNvSpPr/>
            <p:nvPr/>
          </p:nvSpPr>
          <p:spPr>
            <a:xfrm>
              <a:off x="-1155825" y="4050400"/>
              <a:ext cx="40725" cy="41250"/>
            </a:xfrm>
            <a:custGeom>
              <a:avLst/>
              <a:gdLst/>
              <a:ahLst/>
              <a:cxnLst/>
              <a:rect l="l" t="t" r="r" b="b"/>
              <a:pathLst>
                <a:path w="1629" h="1650" extrusionOk="0">
                  <a:moveTo>
                    <a:pt x="1354" y="0"/>
                  </a:moveTo>
                  <a:lnTo>
                    <a:pt x="1354" y="0"/>
                  </a:lnTo>
                  <a:cubicBezTo>
                    <a:pt x="635" y="973"/>
                    <a:pt x="635" y="973"/>
                    <a:pt x="0" y="994"/>
                  </a:cubicBezTo>
                  <a:lnTo>
                    <a:pt x="0" y="1481"/>
                  </a:lnTo>
                  <a:cubicBezTo>
                    <a:pt x="88" y="1528"/>
                    <a:pt x="188" y="1539"/>
                    <a:pt x="291" y="1539"/>
                  </a:cubicBezTo>
                  <a:cubicBezTo>
                    <a:pt x="372" y="1539"/>
                    <a:pt x="455" y="1532"/>
                    <a:pt x="538" y="1532"/>
                  </a:cubicBezTo>
                  <a:cubicBezTo>
                    <a:pt x="677" y="1532"/>
                    <a:pt x="813" y="1551"/>
                    <a:pt x="931" y="1650"/>
                  </a:cubicBezTo>
                  <a:cubicBezTo>
                    <a:pt x="1375" y="1438"/>
                    <a:pt x="1438" y="1036"/>
                    <a:pt x="1607" y="677"/>
                  </a:cubicBezTo>
                  <a:cubicBezTo>
                    <a:pt x="1311" y="529"/>
                    <a:pt x="1629" y="169"/>
                    <a:pt x="135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9301;p76"/>
            <p:cNvSpPr/>
            <p:nvPr/>
          </p:nvSpPr>
          <p:spPr>
            <a:xfrm>
              <a:off x="-2706625" y="4069925"/>
              <a:ext cx="49725" cy="45725"/>
            </a:xfrm>
            <a:custGeom>
              <a:avLst/>
              <a:gdLst/>
              <a:ahLst/>
              <a:cxnLst/>
              <a:rect l="l" t="t" r="r" b="b"/>
              <a:pathLst>
                <a:path w="1989" h="1829" extrusionOk="0">
                  <a:moveTo>
                    <a:pt x="1658" y="1"/>
                  </a:moveTo>
                  <a:cubicBezTo>
                    <a:pt x="1179" y="1"/>
                    <a:pt x="1051" y="430"/>
                    <a:pt x="741" y="657"/>
                  </a:cubicBezTo>
                  <a:cubicBezTo>
                    <a:pt x="403" y="996"/>
                    <a:pt x="85" y="1355"/>
                    <a:pt x="1" y="1799"/>
                  </a:cubicBezTo>
                  <a:cubicBezTo>
                    <a:pt x="67" y="1819"/>
                    <a:pt x="128" y="1828"/>
                    <a:pt x="184" y="1828"/>
                  </a:cubicBezTo>
                  <a:cubicBezTo>
                    <a:pt x="724" y="1828"/>
                    <a:pt x="848" y="997"/>
                    <a:pt x="1372" y="997"/>
                  </a:cubicBezTo>
                  <a:cubicBezTo>
                    <a:pt x="1490" y="997"/>
                    <a:pt x="1629" y="1039"/>
                    <a:pt x="1799" y="1144"/>
                  </a:cubicBezTo>
                  <a:cubicBezTo>
                    <a:pt x="1735" y="763"/>
                    <a:pt x="1989" y="361"/>
                    <a:pt x="1693" y="2"/>
                  </a:cubicBezTo>
                  <a:cubicBezTo>
                    <a:pt x="1681" y="1"/>
                    <a:pt x="1670" y="1"/>
                    <a:pt x="165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9302;p76"/>
            <p:cNvSpPr/>
            <p:nvPr/>
          </p:nvSpPr>
          <p:spPr>
            <a:xfrm>
              <a:off x="-2283100" y="3669175"/>
              <a:ext cx="56600" cy="63475"/>
            </a:xfrm>
            <a:custGeom>
              <a:avLst/>
              <a:gdLst/>
              <a:ahLst/>
              <a:cxnLst/>
              <a:rect l="l" t="t" r="r" b="b"/>
              <a:pathLst>
                <a:path w="2264" h="2539" extrusionOk="0">
                  <a:moveTo>
                    <a:pt x="1079" y="0"/>
                  </a:moveTo>
                  <a:cubicBezTo>
                    <a:pt x="1037" y="127"/>
                    <a:pt x="931" y="318"/>
                    <a:pt x="973" y="360"/>
                  </a:cubicBezTo>
                  <a:cubicBezTo>
                    <a:pt x="2264" y="1185"/>
                    <a:pt x="1" y="2094"/>
                    <a:pt x="1269" y="2538"/>
                  </a:cubicBezTo>
                  <a:cubicBezTo>
                    <a:pt x="1058" y="1798"/>
                    <a:pt x="1735" y="1417"/>
                    <a:pt x="2179" y="931"/>
                  </a:cubicBezTo>
                  <a:cubicBezTo>
                    <a:pt x="1883" y="529"/>
                    <a:pt x="1523" y="212"/>
                    <a:pt x="107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9303;p76"/>
            <p:cNvSpPr/>
            <p:nvPr/>
          </p:nvSpPr>
          <p:spPr>
            <a:xfrm>
              <a:off x="-792475" y="3742675"/>
              <a:ext cx="64400" cy="38575"/>
            </a:xfrm>
            <a:custGeom>
              <a:avLst/>
              <a:gdLst/>
              <a:ahLst/>
              <a:cxnLst/>
              <a:rect l="l" t="t" r="r" b="b"/>
              <a:pathLst>
                <a:path w="2576" h="1543" extrusionOk="0">
                  <a:moveTo>
                    <a:pt x="1244" y="0"/>
                  </a:moveTo>
                  <a:lnTo>
                    <a:pt x="1032" y="43"/>
                  </a:lnTo>
                  <a:cubicBezTo>
                    <a:pt x="1" y="909"/>
                    <a:pt x="355" y="1543"/>
                    <a:pt x="1021" y="1543"/>
                  </a:cubicBezTo>
                  <a:cubicBezTo>
                    <a:pt x="1378" y="1543"/>
                    <a:pt x="1826" y="1360"/>
                    <a:pt x="2195" y="931"/>
                  </a:cubicBezTo>
                  <a:lnTo>
                    <a:pt x="2365" y="910"/>
                  </a:lnTo>
                  <a:cubicBezTo>
                    <a:pt x="2576" y="762"/>
                    <a:pt x="2428" y="529"/>
                    <a:pt x="2195" y="529"/>
                  </a:cubicBezTo>
                  <a:cubicBezTo>
                    <a:pt x="2117" y="550"/>
                    <a:pt x="2047" y="560"/>
                    <a:pt x="1984" y="560"/>
                  </a:cubicBezTo>
                  <a:cubicBezTo>
                    <a:pt x="1606" y="560"/>
                    <a:pt x="1479" y="218"/>
                    <a:pt x="124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9304;p76"/>
            <p:cNvSpPr/>
            <p:nvPr/>
          </p:nvSpPr>
          <p:spPr>
            <a:xfrm>
              <a:off x="-1240425" y="3873700"/>
              <a:ext cx="47600" cy="44775"/>
            </a:xfrm>
            <a:custGeom>
              <a:avLst/>
              <a:gdLst/>
              <a:ahLst/>
              <a:cxnLst/>
              <a:rect l="l" t="t" r="r" b="b"/>
              <a:pathLst>
                <a:path w="1904" h="1791" extrusionOk="0">
                  <a:moveTo>
                    <a:pt x="882" y="1"/>
                  </a:moveTo>
                  <a:cubicBezTo>
                    <a:pt x="710" y="1"/>
                    <a:pt x="531" y="143"/>
                    <a:pt x="402" y="512"/>
                  </a:cubicBezTo>
                  <a:cubicBezTo>
                    <a:pt x="0" y="1098"/>
                    <a:pt x="805" y="1790"/>
                    <a:pt x="1452" y="1790"/>
                  </a:cubicBezTo>
                  <a:cubicBezTo>
                    <a:pt x="1622" y="1790"/>
                    <a:pt x="1780" y="1743"/>
                    <a:pt x="1904" y="1633"/>
                  </a:cubicBezTo>
                  <a:cubicBezTo>
                    <a:pt x="1586" y="1633"/>
                    <a:pt x="1290" y="1612"/>
                    <a:pt x="1163" y="1294"/>
                  </a:cubicBezTo>
                  <a:cubicBezTo>
                    <a:pt x="1673" y="844"/>
                    <a:pt x="1301" y="1"/>
                    <a:pt x="88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9305;p76"/>
            <p:cNvSpPr/>
            <p:nvPr/>
          </p:nvSpPr>
          <p:spPr>
            <a:xfrm>
              <a:off x="-1146850" y="3808550"/>
              <a:ext cx="59925" cy="25625"/>
            </a:xfrm>
            <a:custGeom>
              <a:avLst/>
              <a:gdLst/>
              <a:ahLst/>
              <a:cxnLst/>
              <a:rect l="l" t="t" r="r" b="b"/>
              <a:pathLst>
                <a:path w="2397" h="1025" extrusionOk="0">
                  <a:moveTo>
                    <a:pt x="1087" y="0"/>
                  </a:moveTo>
                  <a:cubicBezTo>
                    <a:pt x="682" y="0"/>
                    <a:pt x="250" y="94"/>
                    <a:pt x="1" y="242"/>
                  </a:cubicBezTo>
                  <a:cubicBezTo>
                    <a:pt x="593" y="538"/>
                    <a:pt x="1333" y="580"/>
                    <a:pt x="1862" y="1024"/>
                  </a:cubicBezTo>
                  <a:cubicBezTo>
                    <a:pt x="2396" y="276"/>
                    <a:pt x="1782" y="0"/>
                    <a:pt x="108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9306;p76"/>
            <p:cNvSpPr/>
            <p:nvPr/>
          </p:nvSpPr>
          <p:spPr>
            <a:xfrm>
              <a:off x="-1169575" y="4020525"/>
              <a:ext cx="55000" cy="23225"/>
            </a:xfrm>
            <a:custGeom>
              <a:avLst/>
              <a:gdLst/>
              <a:ahLst/>
              <a:cxnLst/>
              <a:rect l="l" t="t" r="r" b="b"/>
              <a:pathLst>
                <a:path w="2200" h="929" extrusionOk="0">
                  <a:moveTo>
                    <a:pt x="1519" y="0"/>
                  </a:moveTo>
                  <a:cubicBezTo>
                    <a:pt x="1011" y="0"/>
                    <a:pt x="375" y="354"/>
                    <a:pt x="0" y="582"/>
                  </a:cubicBezTo>
                  <a:cubicBezTo>
                    <a:pt x="71" y="565"/>
                    <a:pt x="137" y="558"/>
                    <a:pt x="200" y="558"/>
                  </a:cubicBezTo>
                  <a:cubicBezTo>
                    <a:pt x="652" y="558"/>
                    <a:pt x="921" y="928"/>
                    <a:pt x="1243" y="928"/>
                  </a:cubicBezTo>
                  <a:cubicBezTo>
                    <a:pt x="1399" y="928"/>
                    <a:pt x="1568" y="841"/>
                    <a:pt x="1777" y="582"/>
                  </a:cubicBezTo>
                  <a:cubicBezTo>
                    <a:pt x="1865" y="494"/>
                    <a:pt x="1997" y="450"/>
                    <a:pt x="2124" y="450"/>
                  </a:cubicBezTo>
                  <a:cubicBezTo>
                    <a:pt x="2150" y="450"/>
                    <a:pt x="2175" y="451"/>
                    <a:pt x="2200" y="455"/>
                  </a:cubicBezTo>
                  <a:cubicBezTo>
                    <a:pt x="2068" y="120"/>
                    <a:pt x="1815" y="0"/>
                    <a:pt x="15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9307;p76"/>
            <p:cNvSpPr/>
            <p:nvPr/>
          </p:nvSpPr>
          <p:spPr>
            <a:xfrm>
              <a:off x="-745525" y="3725025"/>
              <a:ext cx="41775" cy="41450"/>
            </a:xfrm>
            <a:custGeom>
              <a:avLst/>
              <a:gdLst/>
              <a:ahLst/>
              <a:cxnLst/>
              <a:rect l="l" t="t" r="r" b="b"/>
              <a:pathLst>
                <a:path w="1671" h="1658" extrusionOk="0">
                  <a:moveTo>
                    <a:pt x="624" y="1"/>
                  </a:moveTo>
                  <a:cubicBezTo>
                    <a:pt x="459" y="1"/>
                    <a:pt x="286" y="63"/>
                    <a:pt x="106" y="177"/>
                  </a:cubicBezTo>
                  <a:cubicBezTo>
                    <a:pt x="0" y="495"/>
                    <a:pt x="529" y="643"/>
                    <a:pt x="381" y="981"/>
                  </a:cubicBezTo>
                  <a:cubicBezTo>
                    <a:pt x="360" y="1087"/>
                    <a:pt x="402" y="1193"/>
                    <a:pt x="465" y="1277"/>
                  </a:cubicBezTo>
                  <a:lnTo>
                    <a:pt x="487" y="1616"/>
                  </a:lnTo>
                  <a:cubicBezTo>
                    <a:pt x="550" y="1637"/>
                    <a:pt x="592" y="1637"/>
                    <a:pt x="656" y="1658"/>
                  </a:cubicBezTo>
                  <a:cubicBezTo>
                    <a:pt x="952" y="1256"/>
                    <a:pt x="1671" y="854"/>
                    <a:pt x="1206" y="304"/>
                  </a:cubicBezTo>
                  <a:cubicBezTo>
                    <a:pt x="1019" y="95"/>
                    <a:pt x="827" y="1"/>
                    <a:pt x="62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9308;p76"/>
            <p:cNvSpPr/>
            <p:nvPr/>
          </p:nvSpPr>
          <p:spPr>
            <a:xfrm>
              <a:off x="-2762125" y="4128650"/>
              <a:ext cx="51300" cy="41350"/>
            </a:xfrm>
            <a:custGeom>
              <a:avLst/>
              <a:gdLst/>
              <a:ahLst/>
              <a:cxnLst/>
              <a:rect l="l" t="t" r="r" b="b"/>
              <a:pathLst>
                <a:path w="2052" h="1654" extrusionOk="0">
                  <a:moveTo>
                    <a:pt x="1946" y="0"/>
                  </a:moveTo>
                  <a:cubicBezTo>
                    <a:pt x="1396" y="21"/>
                    <a:pt x="1015" y="381"/>
                    <a:pt x="550" y="550"/>
                  </a:cubicBezTo>
                  <a:cubicBezTo>
                    <a:pt x="570" y="862"/>
                    <a:pt x="589" y="1192"/>
                    <a:pt x="128" y="1192"/>
                  </a:cubicBezTo>
                  <a:cubicBezTo>
                    <a:pt x="89" y="1192"/>
                    <a:pt x="46" y="1189"/>
                    <a:pt x="0" y="1185"/>
                  </a:cubicBezTo>
                  <a:lnTo>
                    <a:pt x="0" y="1185"/>
                  </a:lnTo>
                  <a:cubicBezTo>
                    <a:pt x="218" y="1363"/>
                    <a:pt x="325" y="1654"/>
                    <a:pt x="670" y="1654"/>
                  </a:cubicBezTo>
                  <a:cubicBezTo>
                    <a:pt x="692" y="1654"/>
                    <a:pt x="716" y="1652"/>
                    <a:pt x="740" y="1650"/>
                  </a:cubicBezTo>
                  <a:cubicBezTo>
                    <a:pt x="1290" y="1185"/>
                    <a:pt x="1354" y="444"/>
                    <a:pt x="2052" y="64"/>
                  </a:cubicBezTo>
                  <a:lnTo>
                    <a:pt x="194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9309;p76"/>
            <p:cNvSpPr/>
            <p:nvPr/>
          </p:nvSpPr>
          <p:spPr>
            <a:xfrm>
              <a:off x="-1231025" y="4054625"/>
              <a:ext cx="54075" cy="42050"/>
            </a:xfrm>
            <a:custGeom>
              <a:avLst/>
              <a:gdLst/>
              <a:ahLst/>
              <a:cxnLst/>
              <a:rect l="l" t="t" r="r" b="b"/>
              <a:pathLst>
                <a:path w="2163" h="1682" extrusionOk="0">
                  <a:moveTo>
                    <a:pt x="1908" y="0"/>
                  </a:moveTo>
                  <a:cubicBezTo>
                    <a:pt x="1253" y="0"/>
                    <a:pt x="1232" y="804"/>
                    <a:pt x="576" y="804"/>
                  </a:cubicBezTo>
                  <a:cubicBezTo>
                    <a:pt x="407" y="1015"/>
                    <a:pt x="216" y="1248"/>
                    <a:pt x="26" y="1460"/>
                  </a:cubicBezTo>
                  <a:cubicBezTo>
                    <a:pt x="1" y="1625"/>
                    <a:pt x="71" y="1682"/>
                    <a:pt x="189" y="1682"/>
                  </a:cubicBezTo>
                  <a:cubicBezTo>
                    <a:pt x="438" y="1682"/>
                    <a:pt x="899" y="1431"/>
                    <a:pt x="1113" y="1431"/>
                  </a:cubicBezTo>
                  <a:cubicBezTo>
                    <a:pt x="1134" y="1431"/>
                    <a:pt x="1152" y="1433"/>
                    <a:pt x="1168" y="1438"/>
                  </a:cubicBezTo>
                  <a:cubicBezTo>
                    <a:pt x="1337" y="1100"/>
                    <a:pt x="1464" y="719"/>
                    <a:pt x="1845" y="444"/>
                  </a:cubicBezTo>
                  <a:cubicBezTo>
                    <a:pt x="2014" y="339"/>
                    <a:pt x="2162" y="191"/>
                    <a:pt x="190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9310;p76"/>
            <p:cNvSpPr/>
            <p:nvPr/>
          </p:nvSpPr>
          <p:spPr>
            <a:xfrm>
              <a:off x="-1988600" y="4013900"/>
              <a:ext cx="43400" cy="40750"/>
            </a:xfrm>
            <a:custGeom>
              <a:avLst/>
              <a:gdLst/>
              <a:ahLst/>
              <a:cxnLst/>
              <a:rect l="l" t="t" r="r" b="b"/>
              <a:pathLst>
                <a:path w="1736" h="1630" extrusionOk="0">
                  <a:moveTo>
                    <a:pt x="593" y="1"/>
                  </a:moveTo>
                  <a:cubicBezTo>
                    <a:pt x="1" y="593"/>
                    <a:pt x="276" y="1291"/>
                    <a:pt x="974" y="1629"/>
                  </a:cubicBezTo>
                  <a:cubicBezTo>
                    <a:pt x="1012" y="1626"/>
                    <a:pt x="1050" y="1625"/>
                    <a:pt x="1088" y="1625"/>
                  </a:cubicBezTo>
                  <a:cubicBezTo>
                    <a:pt x="1151" y="1625"/>
                    <a:pt x="1213" y="1628"/>
                    <a:pt x="1274" y="1628"/>
                  </a:cubicBezTo>
                  <a:cubicBezTo>
                    <a:pt x="1449" y="1628"/>
                    <a:pt x="1614" y="1609"/>
                    <a:pt x="1735" y="1460"/>
                  </a:cubicBezTo>
                  <a:cubicBezTo>
                    <a:pt x="614" y="1375"/>
                    <a:pt x="1629" y="804"/>
                    <a:pt x="656" y="43"/>
                  </a:cubicBezTo>
                  <a:lnTo>
                    <a:pt x="59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9311;p76"/>
            <p:cNvSpPr/>
            <p:nvPr/>
          </p:nvSpPr>
          <p:spPr>
            <a:xfrm>
              <a:off x="-1652850" y="3761175"/>
              <a:ext cx="37575" cy="32625"/>
            </a:xfrm>
            <a:custGeom>
              <a:avLst/>
              <a:gdLst/>
              <a:ahLst/>
              <a:cxnLst/>
              <a:rect l="l" t="t" r="r" b="b"/>
              <a:pathLst>
                <a:path w="1503" h="1305" extrusionOk="0">
                  <a:moveTo>
                    <a:pt x="1502" y="0"/>
                  </a:moveTo>
                  <a:cubicBezTo>
                    <a:pt x="847" y="191"/>
                    <a:pt x="297" y="656"/>
                    <a:pt x="1" y="1269"/>
                  </a:cubicBezTo>
                  <a:cubicBezTo>
                    <a:pt x="124" y="1294"/>
                    <a:pt x="235" y="1305"/>
                    <a:pt x="334" y="1305"/>
                  </a:cubicBezTo>
                  <a:cubicBezTo>
                    <a:pt x="1098" y="1305"/>
                    <a:pt x="1184" y="638"/>
                    <a:pt x="1502" y="170"/>
                  </a:cubicBezTo>
                  <a:lnTo>
                    <a:pt x="150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9312;p76"/>
            <p:cNvSpPr/>
            <p:nvPr/>
          </p:nvSpPr>
          <p:spPr>
            <a:xfrm>
              <a:off x="-1086575" y="3644850"/>
              <a:ext cx="51850" cy="47625"/>
            </a:xfrm>
            <a:custGeom>
              <a:avLst/>
              <a:gdLst/>
              <a:ahLst/>
              <a:cxnLst/>
              <a:rect l="l" t="t" r="r" b="b"/>
              <a:pathLst>
                <a:path w="2074" h="1905" extrusionOk="0">
                  <a:moveTo>
                    <a:pt x="952" y="1"/>
                  </a:moveTo>
                  <a:lnTo>
                    <a:pt x="952" y="1"/>
                  </a:lnTo>
                  <a:cubicBezTo>
                    <a:pt x="1" y="825"/>
                    <a:pt x="1946" y="1164"/>
                    <a:pt x="593" y="1460"/>
                  </a:cubicBezTo>
                  <a:lnTo>
                    <a:pt x="1333" y="1904"/>
                  </a:lnTo>
                  <a:cubicBezTo>
                    <a:pt x="1587" y="1650"/>
                    <a:pt x="1820" y="1396"/>
                    <a:pt x="2073" y="1143"/>
                  </a:cubicBezTo>
                  <a:cubicBezTo>
                    <a:pt x="1249" y="1100"/>
                    <a:pt x="931" y="677"/>
                    <a:pt x="95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9313;p76"/>
            <p:cNvSpPr/>
            <p:nvPr/>
          </p:nvSpPr>
          <p:spPr>
            <a:xfrm>
              <a:off x="-1963750" y="3974250"/>
              <a:ext cx="34400" cy="28075"/>
            </a:xfrm>
            <a:custGeom>
              <a:avLst/>
              <a:gdLst/>
              <a:ahLst/>
              <a:cxnLst/>
              <a:rect l="l" t="t" r="r" b="b"/>
              <a:pathLst>
                <a:path w="1376" h="1123" extrusionOk="0">
                  <a:moveTo>
                    <a:pt x="931" y="1"/>
                  </a:moveTo>
                  <a:lnTo>
                    <a:pt x="931" y="1"/>
                  </a:lnTo>
                  <a:cubicBezTo>
                    <a:pt x="530" y="191"/>
                    <a:pt x="191" y="529"/>
                    <a:pt x="1" y="952"/>
                  </a:cubicBezTo>
                  <a:cubicBezTo>
                    <a:pt x="122" y="1108"/>
                    <a:pt x="286" y="1122"/>
                    <a:pt x="457" y="1122"/>
                  </a:cubicBezTo>
                  <a:cubicBezTo>
                    <a:pt x="495" y="1122"/>
                    <a:pt x="533" y="1122"/>
                    <a:pt x="572" y="1122"/>
                  </a:cubicBezTo>
                  <a:cubicBezTo>
                    <a:pt x="1058" y="847"/>
                    <a:pt x="1375" y="508"/>
                    <a:pt x="9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9314;p76"/>
            <p:cNvSpPr/>
            <p:nvPr/>
          </p:nvSpPr>
          <p:spPr>
            <a:xfrm>
              <a:off x="-1490600" y="3946225"/>
              <a:ext cx="70950" cy="49775"/>
            </a:xfrm>
            <a:custGeom>
              <a:avLst/>
              <a:gdLst/>
              <a:ahLst/>
              <a:cxnLst/>
              <a:rect l="l" t="t" r="r" b="b"/>
              <a:pathLst>
                <a:path w="2838" h="1991" extrusionOk="0">
                  <a:moveTo>
                    <a:pt x="2245" y="1"/>
                  </a:moveTo>
                  <a:lnTo>
                    <a:pt x="1695" y="487"/>
                  </a:lnTo>
                  <a:cubicBezTo>
                    <a:pt x="1666" y="486"/>
                    <a:pt x="1637" y="486"/>
                    <a:pt x="1608" y="486"/>
                  </a:cubicBezTo>
                  <a:cubicBezTo>
                    <a:pt x="1" y="486"/>
                    <a:pt x="150" y="1990"/>
                    <a:pt x="960" y="1990"/>
                  </a:cubicBezTo>
                  <a:cubicBezTo>
                    <a:pt x="1079" y="1990"/>
                    <a:pt x="1213" y="1958"/>
                    <a:pt x="1357" y="1883"/>
                  </a:cubicBezTo>
                  <a:cubicBezTo>
                    <a:pt x="701" y="974"/>
                    <a:pt x="2838" y="1016"/>
                    <a:pt x="224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9315;p76"/>
            <p:cNvSpPr/>
            <p:nvPr/>
          </p:nvSpPr>
          <p:spPr>
            <a:xfrm>
              <a:off x="-1472025" y="3987125"/>
              <a:ext cx="41800" cy="22275"/>
            </a:xfrm>
            <a:custGeom>
              <a:avLst/>
              <a:gdLst/>
              <a:ahLst/>
              <a:cxnLst/>
              <a:rect l="l" t="t" r="r" b="b"/>
              <a:pathLst>
                <a:path w="1672" h="891" extrusionOk="0">
                  <a:moveTo>
                    <a:pt x="993" y="1"/>
                  </a:moveTo>
                  <a:cubicBezTo>
                    <a:pt x="698" y="1"/>
                    <a:pt x="431" y="318"/>
                    <a:pt x="90" y="318"/>
                  </a:cubicBezTo>
                  <a:cubicBezTo>
                    <a:pt x="61" y="318"/>
                    <a:pt x="31" y="315"/>
                    <a:pt x="1" y="310"/>
                  </a:cubicBezTo>
                  <a:lnTo>
                    <a:pt x="1" y="310"/>
                  </a:lnTo>
                  <a:cubicBezTo>
                    <a:pt x="263" y="686"/>
                    <a:pt x="563" y="891"/>
                    <a:pt x="904" y="891"/>
                  </a:cubicBezTo>
                  <a:cubicBezTo>
                    <a:pt x="1140" y="891"/>
                    <a:pt x="1395" y="793"/>
                    <a:pt x="1672" y="585"/>
                  </a:cubicBezTo>
                  <a:cubicBezTo>
                    <a:pt x="1502" y="480"/>
                    <a:pt x="1375" y="332"/>
                    <a:pt x="1312" y="141"/>
                  </a:cubicBezTo>
                  <a:cubicBezTo>
                    <a:pt x="1200" y="39"/>
                    <a:pt x="1094" y="1"/>
                    <a:pt x="99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9316;p76"/>
            <p:cNvSpPr/>
            <p:nvPr/>
          </p:nvSpPr>
          <p:spPr>
            <a:xfrm>
              <a:off x="-1596800" y="3771225"/>
              <a:ext cx="32275" cy="39750"/>
            </a:xfrm>
            <a:custGeom>
              <a:avLst/>
              <a:gdLst/>
              <a:ahLst/>
              <a:cxnLst/>
              <a:rect l="l" t="t" r="r" b="b"/>
              <a:pathLst>
                <a:path w="1291" h="1590" extrusionOk="0">
                  <a:moveTo>
                    <a:pt x="275" y="0"/>
                  </a:moveTo>
                  <a:cubicBezTo>
                    <a:pt x="381" y="529"/>
                    <a:pt x="275" y="1079"/>
                    <a:pt x="0" y="1523"/>
                  </a:cubicBezTo>
                  <a:cubicBezTo>
                    <a:pt x="23" y="1568"/>
                    <a:pt x="64" y="1589"/>
                    <a:pt x="107" y="1589"/>
                  </a:cubicBezTo>
                  <a:cubicBezTo>
                    <a:pt x="144" y="1589"/>
                    <a:pt x="183" y="1574"/>
                    <a:pt x="212" y="1544"/>
                  </a:cubicBezTo>
                  <a:cubicBezTo>
                    <a:pt x="466" y="1163"/>
                    <a:pt x="1143" y="994"/>
                    <a:pt x="910" y="360"/>
                  </a:cubicBezTo>
                  <a:cubicBezTo>
                    <a:pt x="868" y="254"/>
                    <a:pt x="1143" y="275"/>
                    <a:pt x="1291" y="254"/>
                  </a:cubicBezTo>
                  <a:cubicBezTo>
                    <a:pt x="1252" y="46"/>
                    <a:pt x="1004" y="38"/>
                    <a:pt x="741" y="38"/>
                  </a:cubicBezTo>
                  <a:cubicBezTo>
                    <a:pt x="719" y="38"/>
                    <a:pt x="697" y="38"/>
                    <a:pt x="675" y="38"/>
                  </a:cubicBezTo>
                  <a:cubicBezTo>
                    <a:pt x="532" y="38"/>
                    <a:pt x="388" y="36"/>
                    <a:pt x="27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9317;p76"/>
            <p:cNvSpPr/>
            <p:nvPr/>
          </p:nvSpPr>
          <p:spPr>
            <a:xfrm>
              <a:off x="-1470950" y="3934075"/>
              <a:ext cx="33850" cy="32025"/>
            </a:xfrm>
            <a:custGeom>
              <a:avLst/>
              <a:gdLst/>
              <a:ahLst/>
              <a:cxnLst/>
              <a:rect l="l" t="t" r="r" b="b"/>
              <a:pathLst>
                <a:path w="1354" h="1281" extrusionOk="0">
                  <a:moveTo>
                    <a:pt x="888" y="0"/>
                  </a:moveTo>
                  <a:lnTo>
                    <a:pt x="888" y="0"/>
                  </a:lnTo>
                  <a:cubicBezTo>
                    <a:pt x="508" y="296"/>
                    <a:pt x="212" y="698"/>
                    <a:pt x="0" y="1121"/>
                  </a:cubicBezTo>
                  <a:cubicBezTo>
                    <a:pt x="167" y="1223"/>
                    <a:pt x="318" y="1281"/>
                    <a:pt x="454" y="1281"/>
                  </a:cubicBezTo>
                  <a:cubicBezTo>
                    <a:pt x="628" y="1281"/>
                    <a:pt x="779" y="1187"/>
                    <a:pt x="909" y="973"/>
                  </a:cubicBezTo>
                  <a:cubicBezTo>
                    <a:pt x="761" y="656"/>
                    <a:pt x="1354" y="317"/>
                    <a:pt x="88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9318;p76"/>
            <p:cNvSpPr/>
            <p:nvPr/>
          </p:nvSpPr>
          <p:spPr>
            <a:xfrm>
              <a:off x="-1216100" y="4046700"/>
              <a:ext cx="32800" cy="31975"/>
            </a:xfrm>
            <a:custGeom>
              <a:avLst/>
              <a:gdLst/>
              <a:ahLst/>
              <a:cxnLst/>
              <a:rect l="l" t="t" r="r" b="b"/>
              <a:pathLst>
                <a:path w="1312" h="1279" extrusionOk="0">
                  <a:moveTo>
                    <a:pt x="1290" y="0"/>
                  </a:moveTo>
                  <a:cubicBezTo>
                    <a:pt x="783" y="275"/>
                    <a:pt x="317" y="656"/>
                    <a:pt x="0" y="1142"/>
                  </a:cubicBezTo>
                  <a:cubicBezTo>
                    <a:pt x="96" y="1238"/>
                    <a:pt x="189" y="1278"/>
                    <a:pt x="279" y="1278"/>
                  </a:cubicBezTo>
                  <a:cubicBezTo>
                    <a:pt x="666" y="1278"/>
                    <a:pt x="1003" y="544"/>
                    <a:pt x="1311" y="338"/>
                  </a:cubicBezTo>
                  <a:lnTo>
                    <a:pt x="129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9319;p76"/>
            <p:cNvSpPr/>
            <p:nvPr/>
          </p:nvSpPr>
          <p:spPr>
            <a:xfrm>
              <a:off x="-2706625" y="4053750"/>
              <a:ext cx="37575" cy="16975"/>
            </a:xfrm>
            <a:custGeom>
              <a:avLst/>
              <a:gdLst/>
              <a:ahLst/>
              <a:cxnLst/>
              <a:rect l="l" t="t" r="r" b="b"/>
              <a:pathLst>
                <a:path w="1503" h="679" extrusionOk="0">
                  <a:moveTo>
                    <a:pt x="819" y="0"/>
                  </a:moveTo>
                  <a:cubicBezTo>
                    <a:pt x="554" y="0"/>
                    <a:pt x="278" y="96"/>
                    <a:pt x="1" y="162"/>
                  </a:cubicBezTo>
                  <a:cubicBezTo>
                    <a:pt x="43" y="183"/>
                    <a:pt x="85" y="204"/>
                    <a:pt x="149" y="204"/>
                  </a:cubicBezTo>
                  <a:cubicBezTo>
                    <a:pt x="350" y="562"/>
                    <a:pt x="493" y="679"/>
                    <a:pt x="642" y="679"/>
                  </a:cubicBezTo>
                  <a:cubicBezTo>
                    <a:pt x="855" y="679"/>
                    <a:pt x="1080" y="443"/>
                    <a:pt x="1502" y="331"/>
                  </a:cubicBezTo>
                  <a:cubicBezTo>
                    <a:pt x="1291" y="79"/>
                    <a:pt x="1060" y="0"/>
                    <a:pt x="8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9320;p76"/>
            <p:cNvSpPr/>
            <p:nvPr/>
          </p:nvSpPr>
          <p:spPr>
            <a:xfrm>
              <a:off x="-1211875" y="3838375"/>
              <a:ext cx="33850" cy="28500"/>
            </a:xfrm>
            <a:custGeom>
              <a:avLst/>
              <a:gdLst/>
              <a:ahLst/>
              <a:cxnLst/>
              <a:rect l="l" t="t" r="r" b="b"/>
              <a:pathLst>
                <a:path w="1354" h="1140" extrusionOk="0">
                  <a:moveTo>
                    <a:pt x="994" y="0"/>
                  </a:moveTo>
                  <a:cubicBezTo>
                    <a:pt x="592" y="254"/>
                    <a:pt x="148" y="466"/>
                    <a:pt x="0" y="931"/>
                  </a:cubicBezTo>
                  <a:cubicBezTo>
                    <a:pt x="76" y="1071"/>
                    <a:pt x="113" y="1140"/>
                    <a:pt x="187" y="1140"/>
                  </a:cubicBezTo>
                  <a:cubicBezTo>
                    <a:pt x="258" y="1140"/>
                    <a:pt x="364" y="1076"/>
                    <a:pt x="571" y="952"/>
                  </a:cubicBezTo>
                  <a:cubicBezTo>
                    <a:pt x="762" y="656"/>
                    <a:pt x="1354" y="487"/>
                    <a:pt x="99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9321;p76"/>
            <p:cNvSpPr/>
            <p:nvPr/>
          </p:nvSpPr>
          <p:spPr>
            <a:xfrm>
              <a:off x="-771325" y="3734850"/>
              <a:ext cx="38500" cy="23000"/>
            </a:xfrm>
            <a:custGeom>
              <a:avLst/>
              <a:gdLst/>
              <a:ahLst/>
              <a:cxnLst/>
              <a:rect l="l" t="t" r="r" b="b"/>
              <a:pathLst>
                <a:path w="1540" h="920" extrusionOk="0">
                  <a:moveTo>
                    <a:pt x="1165" y="1"/>
                  </a:moveTo>
                  <a:cubicBezTo>
                    <a:pt x="675" y="1"/>
                    <a:pt x="1" y="919"/>
                    <a:pt x="1080" y="919"/>
                  </a:cubicBezTo>
                  <a:cubicBezTo>
                    <a:pt x="1197" y="919"/>
                    <a:pt x="1336" y="908"/>
                    <a:pt x="1497" y="884"/>
                  </a:cubicBezTo>
                  <a:lnTo>
                    <a:pt x="1540" y="609"/>
                  </a:lnTo>
                  <a:cubicBezTo>
                    <a:pt x="1540" y="159"/>
                    <a:pt x="1368" y="1"/>
                    <a:pt x="11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9322;p76"/>
            <p:cNvSpPr/>
            <p:nvPr/>
          </p:nvSpPr>
          <p:spPr>
            <a:xfrm>
              <a:off x="-1220875" y="3861625"/>
              <a:ext cx="25950" cy="29125"/>
            </a:xfrm>
            <a:custGeom>
              <a:avLst/>
              <a:gdLst/>
              <a:ahLst/>
              <a:cxnLst/>
              <a:rect l="l" t="t" r="r" b="b"/>
              <a:pathLst>
                <a:path w="1038" h="1165" extrusionOk="0">
                  <a:moveTo>
                    <a:pt x="360" y="1"/>
                  </a:moveTo>
                  <a:cubicBezTo>
                    <a:pt x="149" y="85"/>
                    <a:pt x="22" y="276"/>
                    <a:pt x="1" y="487"/>
                  </a:cubicBezTo>
                  <a:cubicBezTo>
                    <a:pt x="276" y="572"/>
                    <a:pt x="445" y="868"/>
                    <a:pt x="403" y="1164"/>
                  </a:cubicBezTo>
                  <a:cubicBezTo>
                    <a:pt x="1037" y="1016"/>
                    <a:pt x="487" y="381"/>
                    <a:pt x="931" y="170"/>
                  </a:cubicBezTo>
                  <a:lnTo>
                    <a:pt x="931" y="22"/>
                  </a:lnTo>
                  <a:cubicBezTo>
                    <a:pt x="909" y="15"/>
                    <a:pt x="887" y="11"/>
                    <a:pt x="865" y="11"/>
                  </a:cubicBezTo>
                  <a:cubicBezTo>
                    <a:pt x="755" y="11"/>
                    <a:pt x="645" y="87"/>
                    <a:pt x="535" y="87"/>
                  </a:cubicBezTo>
                  <a:cubicBezTo>
                    <a:pt x="477" y="87"/>
                    <a:pt x="419" y="66"/>
                    <a:pt x="36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9323;p76"/>
            <p:cNvSpPr/>
            <p:nvPr/>
          </p:nvSpPr>
          <p:spPr>
            <a:xfrm>
              <a:off x="-1411225" y="3896275"/>
              <a:ext cx="23300" cy="15350"/>
            </a:xfrm>
            <a:custGeom>
              <a:avLst/>
              <a:gdLst/>
              <a:ahLst/>
              <a:cxnLst/>
              <a:rect l="l" t="t" r="r" b="b"/>
              <a:pathLst>
                <a:path w="932" h="614" extrusionOk="0">
                  <a:moveTo>
                    <a:pt x="649" y="0"/>
                  </a:moveTo>
                  <a:cubicBezTo>
                    <a:pt x="410" y="0"/>
                    <a:pt x="184" y="218"/>
                    <a:pt x="1" y="370"/>
                  </a:cubicBezTo>
                  <a:lnTo>
                    <a:pt x="1" y="561"/>
                  </a:lnTo>
                  <a:cubicBezTo>
                    <a:pt x="137" y="595"/>
                    <a:pt x="262" y="613"/>
                    <a:pt x="374" y="613"/>
                  </a:cubicBezTo>
                  <a:cubicBezTo>
                    <a:pt x="680" y="613"/>
                    <a:pt x="885" y="473"/>
                    <a:pt x="932" y="116"/>
                  </a:cubicBezTo>
                  <a:cubicBezTo>
                    <a:pt x="837" y="33"/>
                    <a:pt x="742" y="0"/>
                    <a:pt x="64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9324;p76"/>
            <p:cNvSpPr/>
            <p:nvPr/>
          </p:nvSpPr>
          <p:spPr>
            <a:xfrm>
              <a:off x="-788900" y="3743725"/>
              <a:ext cx="26375" cy="19075"/>
            </a:xfrm>
            <a:custGeom>
              <a:avLst/>
              <a:gdLst/>
              <a:ahLst/>
              <a:cxnLst/>
              <a:rect l="l" t="t" r="r" b="b"/>
              <a:pathLst>
                <a:path w="1055" h="763" extrusionOk="0">
                  <a:moveTo>
                    <a:pt x="889" y="1"/>
                  </a:moveTo>
                  <a:lnTo>
                    <a:pt x="889" y="1"/>
                  </a:lnTo>
                  <a:cubicBezTo>
                    <a:pt x="572" y="64"/>
                    <a:pt x="255" y="191"/>
                    <a:pt x="1" y="402"/>
                  </a:cubicBezTo>
                  <a:cubicBezTo>
                    <a:pt x="170" y="466"/>
                    <a:pt x="170" y="614"/>
                    <a:pt x="191" y="762"/>
                  </a:cubicBezTo>
                  <a:cubicBezTo>
                    <a:pt x="196" y="762"/>
                    <a:pt x="201" y="763"/>
                    <a:pt x="206" y="763"/>
                  </a:cubicBezTo>
                  <a:cubicBezTo>
                    <a:pt x="450" y="763"/>
                    <a:pt x="1055" y="290"/>
                    <a:pt x="88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9325;p76"/>
            <p:cNvSpPr/>
            <p:nvPr/>
          </p:nvSpPr>
          <p:spPr>
            <a:xfrm>
              <a:off x="-761400" y="3741600"/>
              <a:ext cx="23825" cy="20050"/>
            </a:xfrm>
            <a:custGeom>
              <a:avLst/>
              <a:gdLst/>
              <a:ahLst/>
              <a:cxnLst/>
              <a:rect l="l" t="t" r="r" b="b"/>
              <a:pathLst>
                <a:path w="953" h="802" extrusionOk="0">
                  <a:moveTo>
                    <a:pt x="212" y="1"/>
                  </a:moveTo>
                  <a:lnTo>
                    <a:pt x="1" y="43"/>
                  </a:lnTo>
                  <a:cubicBezTo>
                    <a:pt x="32" y="422"/>
                    <a:pt x="64" y="802"/>
                    <a:pt x="439" y="802"/>
                  </a:cubicBezTo>
                  <a:cubicBezTo>
                    <a:pt x="566" y="802"/>
                    <a:pt x="733" y="758"/>
                    <a:pt x="952" y="657"/>
                  </a:cubicBezTo>
                  <a:cubicBezTo>
                    <a:pt x="635" y="487"/>
                    <a:pt x="106" y="509"/>
                    <a:pt x="21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9326;p76"/>
            <p:cNvSpPr/>
            <p:nvPr/>
          </p:nvSpPr>
          <p:spPr>
            <a:xfrm>
              <a:off x="-752400" y="3729450"/>
              <a:ext cx="32275" cy="20650"/>
            </a:xfrm>
            <a:custGeom>
              <a:avLst/>
              <a:gdLst/>
              <a:ahLst/>
              <a:cxnLst/>
              <a:rect l="l" t="t" r="r" b="b"/>
              <a:pathLst>
                <a:path w="1291" h="826" extrusionOk="0">
                  <a:moveTo>
                    <a:pt x="381" y="0"/>
                  </a:moveTo>
                  <a:cubicBezTo>
                    <a:pt x="190" y="0"/>
                    <a:pt x="21" y="149"/>
                    <a:pt x="0" y="339"/>
                  </a:cubicBezTo>
                  <a:cubicBezTo>
                    <a:pt x="39" y="337"/>
                    <a:pt x="76" y="336"/>
                    <a:pt x="113" y="336"/>
                  </a:cubicBezTo>
                  <a:cubicBezTo>
                    <a:pt x="479" y="336"/>
                    <a:pt x="744" y="441"/>
                    <a:pt x="783" y="825"/>
                  </a:cubicBezTo>
                  <a:cubicBezTo>
                    <a:pt x="1290" y="318"/>
                    <a:pt x="529" y="275"/>
                    <a:pt x="38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9327;p76"/>
            <p:cNvSpPr/>
            <p:nvPr/>
          </p:nvSpPr>
          <p:spPr>
            <a:xfrm>
              <a:off x="-1687225" y="3817225"/>
              <a:ext cx="15900" cy="16400"/>
            </a:xfrm>
            <a:custGeom>
              <a:avLst/>
              <a:gdLst/>
              <a:ahLst/>
              <a:cxnLst/>
              <a:rect l="l" t="t" r="r" b="b"/>
              <a:pathLst>
                <a:path w="636" h="656" extrusionOk="0">
                  <a:moveTo>
                    <a:pt x="635" y="0"/>
                  </a:moveTo>
                  <a:cubicBezTo>
                    <a:pt x="1" y="212"/>
                    <a:pt x="297" y="444"/>
                    <a:pt x="635" y="656"/>
                  </a:cubicBezTo>
                  <a:lnTo>
                    <a:pt x="63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9328;p76"/>
            <p:cNvSpPr/>
            <p:nvPr/>
          </p:nvSpPr>
          <p:spPr>
            <a:xfrm>
              <a:off x="-2011875" y="3793675"/>
              <a:ext cx="15900" cy="15650"/>
            </a:xfrm>
            <a:custGeom>
              <a:avLst/>
              <a:gdLst/>
              <a:ahLst/>
              <a:cxnLst/>
              <a:rect l="l" t="t" r="r" b="b"/>
              <a:pathLst>
                <a:path w="636" h="626" extrusionOk="0">
                  <a:moveTo>
                    <a:pt x="209" y="1"/>
                  </a:moveTo>
                  <a:cubicBezTo>
                    <a:pt x="86" y="1"/>
                    <a:pt x="1" y="38"/>
                    <a:pt x="65" y="139"/>
                  </a:cubicBezTo>
                  <a:cubicBezTo>
                    <a:pt x="86" y="350"/>
                    <a:pt x="65" y="604"/>
                    <a:pt x="445" y="625"/>
                  </a:cubicBezTo>
                  <a:cubicBezTo>
                    <a:pt x="340" y="414"/>
                    <a:pt x="149" y="181"/>
                    <a:pt x="636" y="139"/>
                  </a:cubicBezTo>
                  <a:cubicBezTo>
                    <a:pt x="600" y="66"/>
                    <a:pt x="371" y="1"/>
                    <a:pt x="20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9329;p76"/>
            <p:cNvSpPr/>
            <p:nvPr/>
          </p:nvSpPr>
          <p:spPr>
            <a:xfrm>
              <a:off x="-1358350" y="3914500"/>
              <a:ext cx="10075" cy="24350"/>
            </a:xfrm>
            <a:custGeom>
              <a:avLst/>
              <a:gdLst/>
              <a:ahLst/>
              <a:cxnLst/>
              <a:rect l="l" t="t" r="r" b="b"/>
              <a:pathLst>
                <a:path w="403" h="974" extrusionOk="0">
                  <a:moveTo>
                    <a:pt x="255" y="1"/>
                  </a:moveTo>
                  <a:lnTo>
                    <a:pt x="255" y="1"/>
                  </a:lnTo>
                  <a:cubicBezTo>
                    <a:pt x="1" y="297"/>
                    <a:pt x="170" y="635"/>
                    <a:pt x="128" y="974"/>
                  </a:cubicBezTo>
                  <a:cubicBezTo>
                    <a:pt x="403" y="656"/>
                    <a:pt x="255" y="318"/>
                    <a:pt x="25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9330;p76"/>
            <p:cNvSpPr/>
            <p:nvPr/>
          </p:nvSpPr>
          <p:spPr>
            <a:xfrm>
              <a:off x="-1730575" y="4086875"/>
              <a:ext cx="7950" cy="25400"/>
            </a:xfrm>
            <a:custGeom>
              <a:avLst/>
              <a:gdLst/>
              <a:ahLst/>
              <a:cxnLst/>
              <a:rect l="l" t="t" r="r" b="b"/>
              <a:pathLst>
                <a:path w="318" h="1016" extrusionOk="0">
                  <a:moveTo>
                    <a:pt x="318" y="0"/>
                  </a:moveTo>
                  <a:cubicBezTo>
                    <a:pt x="1" y="170"/>
                    <a:pt x="254" y="445"/>
                    <a:pt x="149" y="656"/>
                  </a:cubicBezTo>
                  <a:lnTo>
                    <a:pt x="297" y="1016"/>
                  </a:lnTo>
                  <a:cubicBezTo>
                    <a:pt x="318" y="677"/>
                    <a:pt x="318" y="339"/>
                    <a:pt x="31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9331;p76"/>
            <p:cNvSpPr/>
            <p:nvPr/>
          </p:nvSpPr>
          <p:spPr>
            <a:xfrm>
              <a:off x="-2407350" y="4106975"/>
              <a:ext cx="7425" cy="21175"/>
            </a:xfrm>
            <a:custGeom>
              <a:avLst/>
              <a:gdLst/>
              <a:ahLst/>
              <a:cxnLst/>
              <a:rect l="l" t="t" r="r" b="b"/>
              <a:pathLst>
                <a:path w="297" h="847" extrusionOk="0">
                  <a:moveTo>
                    <a:pt x="296" y="0"/>
                  </a:moveTo>
                  <a:lnTo>
                    <a:pt x="106" y="148"/>
                  </a:lnTo>
                  <a:cubicBezTo>
                    <a:pt x="148" y="381"/>
                    <a:pt x="0" y="656"/>
                    <a:pt x="254" y="846"/>
                  </a:cubicBezTo>
                  <a:cubicBezTo>
                    <a:pt x="275" y="550"/>
                    <a:pt x="275" y="275"/>
                    <a:pt x="29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9332;p76"/>
            <p:cNvSpPr/>
            <p:nvPr/>
          </p:nvSpPr>
          <p:spPr>
            <a:xfrm>
              <a:off x="-2381450" y="4102725"/>
              <a:ext cx="34000" cy="20125"/>
            </a:xfrm>
            <a:custGeom>
              <a:avLst/>
              <a:gdLst/>
              <a:ahLst/>
              <a:cxnLst/>
              <a:rect l="l" t="t" r="r" b="b"/>
              <a:pathLst>
                <a:path w="1360" h="805" extrusionOk="0">
                  <a:moveTo>
                    <a:pt x="402" y="1"/>
                  </a:moveTo>
                  <a:cubicBezTo>
                    <a:pt x="198" y="1"/>
                    <a:pt x="7" y="163"/>
                    <a:pt x="1" y="635"/>
                  </a:cubicBezTo>
                  <a:lnTo>
                    <a:pt x="170" y="805"/>
                  </a:lnTo>
                  <a:cubicBezTo>
                    <a:pt x="1359" y="776"/>
                    <a:pt x="848" y="1"/>
                    <a:pt x="40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9333;p76"/>
            <p:cNvSpPr/>
            <p:nvPr/>
          </p:nvSpPr>
          <p:spPr>
            <a:xfrm>
              <a:off x="-1025775" y="3585100"/>
              <a:ext cx="56600" cy="38700"/>
            </a:xfrm>
            <a:custGeom>
              <a:avLst/>
              <a:gdLst/>
              <a:ahLst/>
              <a:cxnLst/>
              <a:rect l="l" t="t" r="r" b="b"/>
              <a:pathLst>
                <a:path w="2264" h="1548" extrusionOk="0">
                  <a:moveTo>
                    <a:pt x="1312" y="1"/>
                  </a:moveTo>
                  <a:cubicBezTo>
                    <a:pt x="995" y="403"/>
                    <a:pt x="1" y="931"/>
                    <a:pt x="508" y="1481"/>
                  </a:cubicBezTo>
                  <a:cubicBezTo>
                    <a:pt x="588" y="1527"/>
                    <a:pt x="664" y="1547"/>
                    <a:pt x="739" y="1547"/>
                  </a:cubicBezTo>
                  <a:cubicBezTo>
                    <a:pt x="1142" y="1547"/>
                    <a:pt x="1487" y="962"/>
                    <a:pt x="1862" y="783"/>
                  </a:cubicBezTo>
                  <a:cubicBezTo>
                    <a:pt x="2264" y="233"/>
                    <a:pt x="1672" y="170"/>
                    <a:pt x="131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9334;p76"/>
            <p:cNvSpPr/>
            <p:nvPr/>
          </p:nvSpPr>
          <p:spPr>
            <a:xfrm>
              <a:off x="-1048500" y="3593025"/>
              <a:ext cx="32275" cy="32750"/>
            </a:xfrm>
            <a:custGeom>
              <a:avLst/>
              <a:gdLst/>
              <a:ahLst/>
              <a:cxnLst/>
              <a:rect l="l" t="t" r="r" b="b"/>
              <a:pathLst>
                <a:path w="1291" h="1310" extrusionOk="0">
                  <a:moveTo>
                    <a:pt x="931" y="1"/>
                  </a:moveTo>
                  <a:cubicBezTo>
                    <a:pt x="656" y="445"/>
                    <a:pt x="868" y="1164"/>
                    <a:pt x="0" y="1291"/>
                  </a:cubicBezTo>
                  <a:cubicBezTo>
                    <a:pt x="113" y="1303"/>
                    <a:pt x="212" y="1309"/>
                    <a:pt x="297" y="1309"/>
                  </a:cubicBezTo>
                  <a:cubicBezTo>
                    <a:pt x="1237" y="1309"/>
                    <a:pt x="651" y="602"/>
                    <a:pt x="129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9335;p76"/>
            <p:cNvSpPr/>
            <p:nvPr/>
          </p:nvSpPr>
          <p:spPr>
            <a:xfrm>
              <a:off x="-1034750" y="3661250"/>
              <a:ext cx="18525" cy="11650"/>
            </a:xfrm>
            <a:custGeom>
              <a:avLst/>
              <a:gdLst/>
              <a:ahLst/>
              <a:cxnLst/>
              <a:rect l="l" t="t" r="r" b="b"/>
              <a:pathLst>
                <a:path w="741" h="466" extrusionOk="0">
                  <a:moveTo>
                    <a:pt x="741" y="0"/>
                  </a:moveTo>
                  <a:cubicBezTo>
                    <a:pt x="423" y="0"/>
                    <a:pt x="148" y="191"/>
                    <a:pt x="0" y="466"/>
                  </a:cubicBezTo>
                  <a:cubicBezTo>
                    <a:pt x="339" y="423"/>
                    <a:pt x="677" y="381"/>
                    <a:pt x="74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9336;p76"/>
            <p:cNvSpPr/>
            <p:nvPr/>
          </p:nvSpPr>
          <p:spPr>
            <a:xfrm>
              <a:off x="-1062775" y="362530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571" y="0"/>
                  </a:moveTo>
                  <a:lnTo>
                    <a:pt x="571" y="0"/>
                  </a:lnTo>
                  <a:cubicBezTo>
                    <a:pt x="254" y="148"/>
                    <a:pt x="43" y="444"/>
                    <a:pt x="0" y="783"/>
                  </a:cubicBezTo>
                  <a:cubicBezTo>
                    <a:pt x="318" y="635"/>
                    <a:pt x="529" y="338"/>
                    <a:pt x="57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9337;p76"/>
            <p:cNvSpPr/>
            <p:nvPr/>
          </p:nvSpPr>
          <p:spPr>
            <a:xfrm>
              <a:off x="-822725" y="3762225"/>
              <a:ext cx="85150" cy="50825"/>
            </a:xfrm>
            <a:custGeom>
              <a:avLst/>
              <a:gdLst/>
              <a:ahLst/>
              <a:cxnLst/>
              <a:rect l="l" t="t" r="r" b="b"/>
              <a:pathLst>
                <a:path w="3406" h="2033" extrusionOk="0">
                  <a:moveTo>
                    <a:pt x="1735" y="1"/>
                  </a:moveTo>
                  <a:cubicBezTo>
                    <a:pt x="1671" y="1"/>
                    <a:pt x="1608" y="1"/>
                    <a:pt x="1544" y="22"/>
                  </a:cubicBezTo>
                  <a:cubicBezTo>
                    <a:pt x="1312" y="614"/>
                    <a:pt x="931" y="1143"/>
                    <a:pt x="466" y="1566"/>
                  </a:cubicBezTo>
                  <a:cubicBezTo>
                    <a:pt x="318" y="1693"/>
                    <a:pt x="0" y="1777"/>
                    <a:pt x="191" y="1989"/>
                  </a:cubicBezTo>
                  <a:cubicBezTo>
                    <a:pt x="289" y="2019"/>
                    <a:pt x="384" y="2032"/>
                    <a:pt x="474" y="2032"/>
                  </a:cubicBezTo>
                  <a:cubicBezTo>
                    <a:pt x="1371" y="2032"/>
                    <a:pt x="1894" y="692"/>
                    <a:pt x="2996" y="692"/>
                  </a:cubicBezTo>
                  <a:cubicBezTo>
                    <a:pt x="3040" y="692"/>
                    <a:pt x="3084" y="694"/>
                    <a:pt x="3130" y="699"/>
                  </a:cubicBezTo>
                  <a:cubicBezTo>
                    <a:pt x="3384" y="699"/>
                    <a:pt x="3384" y="360"/>
                    <a:pt x="3405" y="149"/>
                  </a:cubicBezTo>
                  <a:lnTo>
                    <a:pt x="3405" y="149"/>
                  </a:lnTo>
                  <a:cubicBezTo>
                    <a:pt x="3072" y="322"/>
                    <a:pt x="2514" y="632"/>
                    <a:pt x="2133" y="632"/>
                  </a:cubicBezTo>
                  <a:cubicBezTo>
                    <a:pt x="1863" y="632"/>
                    <a:pt x="1682" y="475"/>
                    <a:pt x="173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9338;p76"/>
            <p:cNvSpPr/>
            <p:nvPr/>
          </p:nvSpPr>
          <p:spPr>
            <a:xfrm>
              <a:off x="-2451200" y="3912425"/>
              <a:ext cx="70300" cy="49250"/>
            </a:xfrm>
            <a:custGeom>
              <a:avLst/>
              <a:gdLst/>
              <a:ahLst/>
              <a:cxnLst/>
              <a:rect l="l" t="t" r="r" b="b"/>
              <a:pathLst>
                <a:path w="2812" h="1970" extrusionOk="0">
                  <a:moveTo>
                    <a:pt x="668" y="0"/>
                  </a:moveTo>
                  <a:cubicBezTo>
                    <a:pt x="0" y="0"/>
                    <a:pt x="860" y="606"/>
                    <a:pt x="485" y="1247"/>
                  </a:cubicBezTo>
                  <a:cubicBezTo>
                    <a:pt x="633" y="1522"/>
                    <a:pt x="422" y="1881"/>
                    <a:pt x="845" y="1945"/>
                  </a:cubicBezTo>
                  <a:cubicBezTo>
                    <a:pt x="927" y="1960"/>
                    <a:pt x="1009" y="1969"/>
                    <a:pt x="1087" y="1969"/>
                  </a:cubicBezTo>
                  <a:cubicBezTo>
                    <a:pt x="1335" y="1969"/>
                    <a:pt x="1552" y="1879"/>
                    <a:pt x="1649" y="1606"/>
                  </a:cubicBezTo>
                  <a:cubicBezTo>
                    <a:pt x="2008" y="1099"/>
                    <a:pt x="2812" y="845"/>
                    <a:pt x="2072" y="253"/>
                  </a:cubicBezTo>
                  <a:cubicBezTo>
                    <a:pt x="1331" y="76"/>
                    <a:pt x="904" y="0"/>
                    <a:pt x="66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9339;p76"/>
            <p:cNvSpPr/>
            <p:nvPr/>
          </p:nvSpPr>
          <p:spPr>
            <a:xfrm>
              <a:off x="-1211350" y="3866225"/>
              <a:ext cx="37025" cy="40175"/>
            </a:xfrm>
            <a:custGeom>
              <a:avLst/>
              <a:gdLst/>
              <a:ahLst/>
              <a:cxnLst/>
              <a:rect l="l" t="t" r="r" b="b"/>
              <a:pathLst>
                <a:path w="1481" h="1607" extrusionOk="0">
                  <a:moveTo>
                    <a:pt x="639" y="1"/>
                  </a:moveTo>
                  <a:cubicBezTo>
                    <a:pt x="52" y="1"/>
                    <a:pt x="322" y="719"/>
                    <a:pt x="0" y="980"/>
                  </a:cubicBezTo>
                  <a:cubicBezTo>
                    <a:pt x="0" y="1170"/>
                    <a:pt x="0" y="1382"/>
                    <a:pt x="0" y="1593"/>
                  </a:cubicBezTo>
                  <a:cubicBezTo>
                    <a:pt x="64" y="1602"/>
                    <a:pt x="126" y="1607"/>
                    <a:pt x="186" y="1607"/>
                  </a:cubicBezTo>
                  <a:cubicBezTo>
                    <a:pt x="684" y="1607"/>
                    <a:pt x="1066" y="1317"/>
                    <a:pt x="1481" y="1128"/>
                  </a:cubicBezTo>
                  <a:cubicBezTo>
                    <a:pt x="614" y="959"/>
                    <a:pt x="381" y="599"/>
                    <a:pt x="741" y="7"/>
                  </a:cubicBezTo>
                  <a:cubicBezTo>
                    <a:pt x="704" y="3"/>
                    <a:pt x="670" y="1"/>
                    <a:pt x="63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9340;p76"/>
            <p:cNvSpPr/>
            <p:nvPr/>
          </p:nvSpPr>
          <p:spPr>
            <a:xfrm>
              <a:off x="-1616475" y="3809175"/>
              <a:ext cx="24450" cy="8600"/>
            </a:xfrm>
            <a:custGeom>
              <a:avLst/>
              <a:gdLst/>
              <a:ahLst/>
              <a:cxnLst/>
              <a:rect l="l" t="t" r="r" b="b"/>
              <a:pathLst>
                <a:path w="978" h="344" extrusionOk="0">
                  <a:moveTo>
                    <a:pt x="682" y="0"/>
                  </a:moveTo>
                  <a:cubicBezTo>
                    <a:pt x="426" y="0"/>
                    <a:pt x="0" y="69"/>
                    <a:pt x="238" y="343"/>
                  </a:cubicBezTo>
                  <a:cubicBezTo>
                    <a:pt x="555" y="343"/>
                    <a:pt x="830" y="301"/>
                    <a:pt x="978" y="5"/>
                  </a:cubicBezTo>
                  <a:lnTo>
                    <a:pt x="787" y="5"/>
                  </a:lnTo>
                  <a:cubicBezTo>
                    <a:pt x="759" y="2"/>
                    <a:pt x="723" y="0"/>
                    <a:pt x="68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9341;p76"/>
            <p:cNvSpPr/>
            <p:nvPr/>
          </p:nvSpPr>
          <p:spPr>
            <a:xfrm>
              <a:off x="-1698850" y="4050400"/>
              <a:ext cx="28050" cy="32275"/>
            </a:xfrm>
            <a:custGeom>
              <a:avLst/>
              <a:gdLst/>
              <a:ahLst/>
              <a:cxnLst/>
              <a:rect l="l" t="t" r="r" b="b"/>
              <a:pathLst>
                <a:path w="1122" h="1291" extrusionOk="0">
                  <a:moveTo>
                    <a:pt x="1122" y="0"/>
                  </a:moveTo>
                  <a:lnTo>
                    <a:pt x="1122" y="0"/>
                  </a:lnTo>
                  <a:cubicBezTo>
                    <a:pt x="170" y="64"/>
                    <a:pt x="297" y="825"/>
                    <a:pt x="1" y="1290"/>
                  </a:cubicBezTo>
                  <a:cubicBezTo>
                    <a:pt x="614" y="1036"/>
                    <a:pt x="825" y="508"/>
                    <a:pt x="11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9342;p76"/>
            <p:cNvSpPr/>
            <p:nvPr/>
          </p:nvSpPr>
          <p:spPr>
            <a:xfrm>
              <a:off x="-1718400" y="4083175"/>
              <a:ext cx="19575" cy="23825"/>
            </a:xfrm>
            <a:custGeom>
              <a:avLst/>
              <a:gdLst/>
              <a:ahLst/>
              <a:cxnLst/>
              <a:rect l="l" t="t" r="r" b="b"/>
              <a:pathLst>
                <a:path w="783" h="953" extrusionOk="0">
                  <a:moveTo>
                    <a:pt x="613" y="0"/>
                  </a:moveTo>
                  <a:cubicBezTo>
                    <a:pt x="254" y="381"/>
                    <a:pt x="0" y="741"/>
                    <a:pt x="783" y="952"/>
                  </a:cubicBezTo>
                  <a:cubicBezTo>
                    <a:pt x="783" y="635"/>
                    <a:pt x="783" y="318"/>
                    <a:pt x="78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9343;p76"/>
            <p:cNvSpPr/>
            <p:nvPr/>
          </p:nvSpPr>
          <p:spPr>
            <a:xfrm>
              <a:off x="-1196025" y="4057500"/>
              <a:ext cx="44975" cy="32750"/>
            </a:xfrm>
            <a:custGeom>
              <a:avLst/>
              <a:gdLst/>
              <a:ahLst/>
              <a:cxnLst/>
              <a:rect l="l" t="t" r="r" b="b"/>
              <a:pathLst>
                <a:path w="1799" h="1310" extrusionOk="0">
                  <a:moveTo>
                    <a:pt x="1125" y="0"/>
                  </a:moveTo>
                  <a:cubicBezTo>
                    <a:pt x="1086" y="0"/>
                    <a:pt x="1049" y="15"/>
                    <a:pt x="1016" y="54"/>
                  </a:cubicBezTo>
                  <a:cubicBezTo>
                    <a:pt x="868" y="393"/>
                    <a:pt x="1" y="1070"/>
                    <a:pt x="508" y="1302"/>
                  </a:cubicBezTo>
                  <a:cubicBezTo>
                    <a:pt x="550" y="1307"/>
                    <a:pt x="589" y="1309"/>
                    <a:pt x="627" y="1309"/>
                  </a:cubicBezTo>
                  <a:cubicBezTo>
                    <a:pt x="1094" y="1309"/>
                    <a:pt x="1315" y="964"/>
                    <a:pt x="1608" y="710"/>
                  </a:cubicBezTo>
                  <a:cubicBezTo>
                    <a:pt x="1608" y="499"/>
                    <a:pt x="1798" y="245"/>
                    <a:pt x="1397" y="118"/>
                  </a:cubicBezTo>
                  <a:cubicBezTo>
                    <a:pt x="1309" y="74"/>
                    <a:pt x="1211" y="0"/>
                    <a:pt x="11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9344;p76"/>
            <p:cNvSpPr/>
            <p:nvPr/>
          </p:nvSpPr>
          <p:spPr>
            <a:xfrm>
              <a:off x="-2024025" y="3873275"/>
              <a:ext cx="18525" cy="32275"/>
            </a:xfrm>
            <a:custGeom>
              <a:avLst/>
              <a:gdLst/>
              <a:ahLst/>
              <a:cxnLst/>
              <a:rect l="l" t="t" r="r" b="b"/>
              <a:pathLst>
                <a:path w="741" h="1291" extrusionOk="0">
                  <a:moveTo>
                    <a:pt x="741" y="0"/>
                  </a:moveTo>
                  <a:lnTo>
                    <a:pt x="741" y="0"/>
                  </a:lnTo>
                  <a:cubicBezTo>
                    <a:pt x="360" y="338"/>
                    <a:pt x="85" y="783"/>
                    <a:pt x="1" y="1290"/>
                  </a:cubicBezTo>
                  <a:lnTo>
                    <a:pt x="572" y="1290"/>
                  </a:lnTo>
                  <a:cubicBezTo>
                    <a:pt x="466" y="846"/>
                    <a:pt x="741" y="444"/>
                    <a:pt x="74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9345;p76"/>
            <p:cNvSpPr/>
            <p:nvPr/>
          </p:nvSpPr>
          <p:spPr>
            <a:xfrm>
              <a:off x="-1996000" y="384155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170" y="0"/>
                  </a:moveTo>
                  <a:cubicBezTo>
                    <a:pt x="212" y="275"/>
                    <a:pt x="149" y="550"/>
                    <a:pt x="1" y="783"/>
                  </a:cubicBezTo>
                  <a:cubicBezTo>
                    <a:pt x="572" y="613"/>
                    <a:pt x="445" y="317"/>
                    <a:pt x="17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9346;p76"/>
            <p:cNvSpPr/>
            <p:nvPr/>
          </p:nvSpPr>
          <p:spPr>
            <a:xfrm>
              <a:off x="-1996000" y="3813000"/>
              <a:ext cx="14300" cy="12175"/>
            </a:xfrm>
            <a:custGeom>
              <a:avLst/>
              <a:gdLst/>
              <a:ahLst/>
              <a:cxnLst/>
              <a:rect l="l" t="t" r="r" b="b"/>
              <a:pathLst>
                <a:path w="572" h="487" extrusionOk="0">
                  <a:moveTo>
                    <a:pt x="1" y="0"/>
                  </a:moveTo>
                  <a:lnTo>
                    <a:pt x="1" y="487"/>
                  </a:lnTo>
                  <a:cubicBezTo>
                    <a:pt x="276" y="317"/>
                    <a:pt x="572" y="169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9347;p76"/>
            <p:cNvSpPr/>
            <p:nvPr/>
          </p:nvSpPr>
          <p:spPr>
            <a:xfrm>
              <a:off x="-2718775" y="4110675"/>
              <a:ext cx="26450" cy="19575"/>
            </a:xfrm>
            <a:custGeom>
              <a:avLst/>
              <a:gdLst/>
              <a:ahLst/>
              <a:cxnLst/>
              <a:rect l="l" t="t" r="r" b="b"/>
              <a:pathLst>
                <a:path w="1058" h="783" extrusionOk="0">
                  <a:moveTo>
                    <a:pt x="1058" y="0"/>
                  </a:moveTo>
                  <a:lnTo>
                    <a:pt x="487" y="148"/>
                  </a:lnTo>
                  <a:cubicBezTo>
                    <a:pt x="0" y="254"/>
                    <a:pt x="127" y="550"/>
                    <a:pt x="296" y="783"/>
                  </a:cubicBezTo>
                  <a:cubicBezTo>
                    <a:pt x="508" y="487"/>
                    <a:pt x="952" y="360"/>
                    <a:pt x="105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9348;p76"/>
            <p:cNvSpPr/>
            <p:nvPr/>
          </p:nvSpPr>
          <p:spPr>
            <a:xfrm>
              <a:off x="-2279400" y="3740550"/>
              <a:ext cx="28050" cy="20800"/>
            </a:xfrm>
            <a:custGeom>
              <a:avLst/>
              <a:gdLst/>
              <a:ahLst/>
              <a:cxnLst/>
              <a:rect l="l" t="t" r="r" b="b"/>
              <a:pathLst>
                <a:path w="1122" h="832" extrusionOk="0">
                  <a:moveTo>
                    <a:pt x="1121" y="1"/>
                  </a:moveTo>
                  <a:lnTo>
                    <a:pt x="1121" y="1"/>
                  </a:lnTo>
                  <a:cubicBezTo>
                    <a:pt x="572" y="85"/>
                    <a:pt x="318" y="466"/>
                    <a:pt x="1" y="804"/>
                  </a:cubicBezTo>
                  <a:cubicBezTo>
                    <a:pt x="98" y="823"/>
                    <a:pt x="186" y="831"/>
                    <a:pt x="265" y="831"/>
                  </a:cubicBezTo>
                  <a:cubicBezTo>
                    <a:pt x="821" y="831"/>
                    <a:pt x="955" y="408"/>
                    <a:pt x="112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9349;p76"/>
            <p:cNvSpPr/>
            <p:nvPr/>
          </p:nvSpPr>
          <p:spPr>
            <a:xfrm>
              <a:off x="-1650200" y="3781800"/>
              <a:ext cx="57650" cy="58225"/>
            </a:xfrm>
            <a:custGeom>
              <a:avLst/>
              <a:gdLst/>
              <a:ahLst/>
              <a:cxnLst/>
              <a:rect l="l" t="t" r="r" b="b"/>
              <a:pathLst>
                <a:path w="2306" h="2329" extrusionOk="0">
                  <a:moveTo>
                    <a:pt x="1587" y="0"/>
                  </a:moveTo>
                  <a:cubicBezTo>
                    <a:pt x="1333" y="254"/>
                    <a:pt x="1227" y="614"/>
                    <a:pt x="846" y="783"/>
                  </a:cubicBezTo>
                  <a:cubicBezTo>
                    <a:pt x="593" y="1037"/>
                    <a:pt x="931" y="1460"/>
                    <a:pt x="466" y="1692"/>
                  </a:cubicBezTo>
                  <a:cubicBezTo>
                    <a:pt x="275" y="1777"/>
                    <a:pt x="0" y="2073"/>
                    <a:pt x="360" y="2263"/>
                  </a:cubicBezTo>
                  <a:cubicBezTo>
                    <a:pt x="440" y="2309"/>
                    <a:pt x="518" y="2328"/>
                    <a:pt x="594" y="2328"/>
                  </a:cubicBezTo>
                  <a:cubicBezTo>
                    <a:pt x="801" y="2328"/>
                    <a:pt x="994" y="2185"/>
                    <a:pt x="1164" y="2031"/>
                  </a:cubicBezTo>
                  <a:cubicBezTo>
                    <a:pt x="1375" y="1650"/>
                    <a:pt x="1269" y="1354"/>
                    <a:pt x="1777" y="1121"/>
                  </a:cubicBezTo>
                  <a:cubicBezTo>
                    <a:pt x="2136" y="677"/>
                    <a:pt x="2306" y="275"/>
                    <a:pt x="158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9350;p76"/>
            <p:cNvSpPr/>
            <p:nvPr/>
          </p:nvSpPr>
          <p:spPr>
            <a:xfrm>
              <a:off x="-1660175" y="3801025"/>
              <a:ext cx="49650" cy="40725"/>
            </a:xfrm>
            <a:custGeom>
              <a:avLst/>
              <a:gdLst/>
              <a:ahLst/>
              <a:cxnLst/>
              <a:rect l="l" t="t" r="r" b="b"/>
              <a:pathLst>
                <a:path w="1986" h="1629" extrusionOk="0">
                  <a:moveTo>
                    <a:pt x="1024" y="1"/>
                  </a:moveTo>
                  <a:cubicBezTo>
                    <a:pt x="1" y="1"/>
                    <a:pt x="1139" y="1040"/>
                    <a:pt x="463" y="1219"/>
                  </a:cubicBezTo>
                  <a:cubicBezTo>
                    <a:pt x="173" y="1432"/>
                    <a:pt x="554" y="1627"/>
                    <a:pt x="831" y="1627"/>
                  </a:cubicBezTo>
                  <a:cubicBezTo>
                    <a:pt x="858" y="1627"/>
                    <a:pt x="883" y="1625"/>
                    <a:pt x="907" y="1621"/>
                  </a:cubicBezTo>
                  <a:cubicBezTo>
                    <a:pt x="955" y="1626"/>
                    <a:pt x="1000" y="1629"/>
                    <a:pt x="1042" y="1629"/>
                  </a:cubicBezTo>
                  <a:cubicBezTo>
                    <a:pt x="1709" y="1629"/>
                    <a:pt x="1707" y="1027"/>
                    <a:pt x="1986" y="669"/>
                  </a:cubicBezTo>
                  <a:lnTo>
                    <a:pt x="1986" y="500"/>
                  </a:lnTo>
                  <a:cubicBezTo>
                    <a:pt x="1436" y="543"/>
                    <a:pt x="1711" y="1050"/>
                    <a:pt x="1415" y="1240"/>
                  </a:cubicBezTo>
                  <a:cubicBezTo>
                    <a:pt x="1285" y="1321"/>
                    <a:pt x="1156" y="1452"/>
                    <a:pt x="1007" y="1452"/>
                  </a:cubicBezTo>
                  <a:cubicBezTo>
                    <a:pt x="962" y="1452"/>
                    <a:pt x="914" y="1439"/>
                    <a:pt x="865" y="1410"/>
                  </a:cubicBezTo>
                  <a:cubicBezTo>
                    <a:pt x="421" y="1114"/>
                    <a:pt x="1563" y="775"/>
                    <a:pt x="1245" y="14"/>
                  </a:cubicBezTo>
                  <a:cubicBezTo>
                    <a:pt x="1162" y="5"/>
                    <a:pt x="1089" y="1"/>
                    <a:pt x="102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9351;p76"/>
            <p:cNvSpPr/>
            <p:nvPr/>
          </p:nvSpPr>
          <p:spPr>
            <a:xfrm>
              <a:off x="-2762675" y="4069950"/>
              <a:ext cx="75125" cy="74000"/>
            </a:xfrm>
            <a:custGeom>
              <a:avLst/>
              <a:gdLst/>
              <a:ahLst/>
              <a:cxnLst/>
              <a:rect l="l" t="t" r="r" b="b"/>
              <a:pathLst>
                <a:path w="3005" h="2960" extrusionOk="0">
                  <a:moveTo>
                    <a:pt x="2243" y="1"/>
                  </a:moveTo>
                  <a:cubicBezTo>
                    <a:pt x="1355" y="149"/>
                    <a:pt x="1355" y="1016"/>
                    <a:pt x="741" y="1375"/>
                  </a:cubicBezTo>
                  <a:cubicBezTo>
                    <a:pt x="1" y="1841"/>
                    <a:pt x="149" y="2348"/>
                    <a:pt x="572" y="2898"/>
                  </a:cubicBezTo>
                  <a:cubicBezTo>
                    <a:pt x="674" y="2941"/>
                    <a:pt x="765" y="2960"/>
                    <a:pt x="848" y="2960"/>
                  </a:cubicBezTo>
                  <a:cubicBezTo>
                    <a:pt x="1309" y="2960"/>
                    <a:pt x="1509" y="2387"/>
                    <a:pt x="1970" y="2387"/>
                  </a:cubicBezTo>
                  <a:cubicBezTo>
                    <a:pt x="1990" y="2387"/>
                    <a:pt x="2010" y="2388"/>
                    <a:pt x="2031" y="2390"/>
                  </a:cubicBezTo>
                  <a:cubicBezTo>
                    <a:pt x="2095" y="2179"/>
                    <a:pt x="1968" y="1925"/>
                    <a:pt x="2243" y="1777"/>
                  </a:cubicBezTo>
                  <a:cubicBezTo>
                    <a:pt x="2602" y="1460"/>
                    <a:pt x="2962" y="1143"/>
                    <a:pt x="3004" y="656"/>
                  </a:cubicBezTo>
                  <a:lnTo>
                    <a:pt x="3004" y="656"/>
                  </a:lnTo>
                  <a:cubicBezTo>
                    <a:pt x="2793" y="677"/>
                    <a:pt x="2518" y="614"/>
                    <a:pt x="2475" y="868"/>
                  </a:cubicBezTo>
                  <a:cubicBezTo>
                    <a:pt x="2370" y="1375"/>
                    <a:pt x="1799" y="1629"/>
                    <a:pt x="1672" y="2116"/>
                  </a:cubicBezTo>
                  <a:cubicBezTo>
                    <a:pt x="1619" y="2290"/>
                    <a:pt x="1466" y="2407"/>
                    <a:pt x="1296" y="2407"/>
                  </a:cubicBezTo>
                  <a:cubicBezTo>
                    <a:pt x="1259" y="2407"/>
                    <a:pt x="1222" y="2402"/>
                    <a:pt x="1185" y="2390"/>
                  </a:cubicBezTo>
                  <a:cubicBezTo>
                    <a:pt x="614" y="2094"/>
                    <a:pt x="1926" y="381"/>
                    <a:pt x="224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9352;p76"/>
            <p:cNvSpPr/>
            <p:nvPr/>
          </p:nvSpPr>
          <p:spPr>
            <a:xfrm>
              <a:off x="-1383200" y="3907100"/>
              <a:ext cx="28025" cy="43550"/>
            </a:xfrm>
            <a:custGeom>
              <a:avLst/>
              <a:gdLst/>
              <a:ahLst/>
              <a:cxnLst/>
              <a:rect l="l" t="t" r="r" b="b"/>
              <a:pathLst>
                <a:path w="1121" h="1742" extrusionOk="0">
                  <a:moveTo>
                    <a:pt x="572" y="1"/>
                  </a:moveTo>
                  <a:lnTo>
                    <a:pt x="572" y="1"/>
                  </a:lnTo>
                  <a:cubicBezTo>
                    <a:pt x="1" y="508"/>
                    <a:pt x="762" y="1312"/>
                    <a:pt x="1" y="1735"/>
                  </a:cubicBezTo>
                  <a:cubicBezTo>
                    <a:pt x="53" y="1739"/>
                    <a:pt x="101" y="1742"/>
                    <a:pt x="145" y="1742"/>
                  </a:cubicBezTo>
                  <a:cubicBezTo>
                    <a:pt x="1120" y="1742"/>
                    <a:pt x="430" y="668"/>
                    <a:pt x="57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9353;p76"/>
            <p:cNvSpPr/>
            <p:nvPr/>
          </p:nvSpPr>
          <p:spPr>
            <a:xfrm>
              <a:off x="-2303725" y="3678675"/>
              <a:ext cx="51850" cy="80275"/>
            </a:xfrm>
            <a:custGeom>
              <a:avLst/>
              <a:gdLst/>
              <a:ahLst/>
              <a:cxnLst/>
              <a:rect l="l" t="t" r="r" b="b"/>
              <a:pathLst>
                <a:path w="2074" h="3211" extrusionOk="0">
                  <a:moveTo>
                    <a:pt x="1351" y="0"/>
                  </a:moveTo>
                  <a:cubicBezTo>
                    <a:pt x="747" y="0"/>
                    <a:pt x="985" y="1549"/>
                    <a:pt x="233" y="1841"/>
                  </a:cubicBezTo>
                  <a:cubicBezTo>
                    <a:pt x="1" y="2137"/>
                    <a:pt x="297" y="2497"/>
                    <a:pt x="64" y="2793"/>
                  </a:cubicBezTo>
                  <a:cubicBezTo>
                    <a:pt x="144" y="3105"/>
                    <a:pt x="251" y="3210"/>
                    <a:pt x="373" y="3210"/>
                  </a:cubicBezTo>
                  <a:cubicBezTo>
                    <a:pt x="540" y="3210"/>
                    <a:pt x="736" y="3012"/>
                    <a:pt x="931" y="2877"/>
                  </a:cubicBezTo>
                  <a:cubicBezTo>
                    <a:pt x="1777" y="2306"/>
                    <a:pt x="1354" y="1312"/>
                    <a:pt x="1946" y="636"/>
                  </a:cubicBezTo>
                  <a:cubicBezTo>
                    <a:pt x="2073" y="488"/>
                    <a:pt x="1650" y="65"/>
                    <a:pt x="1375" y="1"/>
                  </a:cubicBezTo>
                  <a:cubicBezTo>
                    <a:pt x="1367" y="1"/>
                    <a:pt x="1359" y="0"/>
                    <a:pt x="13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9354;p76"/>
            <p:cNvSpPr/>
            <p:nvPr/>
          </p:nvSpPr>
          <p:spPr>
            <a:xfrm>
              <a:off x="-1471500" y="3938150"/>
              <a:ext cx="71350" cy="53100"/>
            </a:xfrm>
            <a:custGeom>
              <a:avLst/>
              <a:gdLst/>
              <a:ahLst/>
              <a:cxnLst/>
              <a:rect l="l" t="t" r="r" b="b"/>
              <a:pathLst>
                <a:path w="2854" h="2124" extrusionOk="0">
                  <a:moveTo>
                    <a:pt x="2313" y="0"/>
                  </a:moveTo>
                  <a:cubicBezTo>
                    <a:pt x="2282" y="0"/>
                    <a:pt x="2252" y="2"/>
                    <a:pt x="2222" y="6"/>
                  </a:cubicBezTo>
                  <a:cubicBezTo>
                    <a:pt x="2010" y="154"/>
                    <a:pt x="1629" y="28"/>
                    <a:pt x="1481" y="345"/>
                  </a:cubicBezTo>
                  <a:cubicBezTo>
                    <a:pt x="1418" y="852"/>
                    <a:pt x="1016" y="1275"/>
                    <a:pt x="487" y="1360"/>
                  </a:cubicBezTo>
                  <a:cubicBezTo>
                    <a:pt x="234" y="1423"/>
                    <a:pt x="1" y="1614"/>
                    <a:pt x="43" y="1889"/>
                  </a:cubicBezTo>
                  <a:cubicBezTo>
                    <a:pt x="128" y="2078"/>
                    <a:pt x="315" y="2123"/>
                    <a:pt x="529" y="2123"/>
                  </a:cubicBezTo>
                  <a:cubicBezTo>
                    <a:pt x="727" y="2123"/>
                    <a:pt x="950" y="2084"/>
                    <a:pt x="1137" y="2084"/>
                  </a:cubicBezTo>
                  <a:cubicBezTo>
                    <a:pt x="1200" y="2084"/>
                    <a:pt x="1259" y="2088"/>
                    <a:pt x="1312" y="2100"/>
                  </a:cubicBezTo>
                  <a:lnTo>
                    <a:pt x="1672" y="1804"/>
                  </a:lnTo>
                  <a:cubicBezTo>
                    <a:pt x="1756" y="1149"/>
                    <a:pt x="2031" y="620"/>
                    <a:pt x="2835" y="429"/>
                  </a:cubicBezTo>
                  <a:cubicBezTo>
                    <a:pt x="2854" y="164"/>
                    <a:pt x="2583" y="0"/>
                    <a:pt x="231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9355;p76"/>
            <p:cNvSpPr/>
            <p:nvPr/>
          </p:nvSpPr>
          <p:spPr>
            <a:xfrm>
              <a:off x="-1433425" y="3921275"/>
              <a:ext cx="58625" cy="61450"/>
            </a:xfrm>
            <a:custGeom>
              <a:avLst/>
              <a:gdLst/>
              <a:ahLst/>
              <a:cxnLst/>
              <a:rect l="l" t="t" r="r" b="b"/>
              <a:pathLst>
                <a:path w="2345" h="2458" extrusionOk="0">
                  <a:moveTo>
                    <a:pt x="1700" y="0"/>
                  </a:moveTo>
                  <a:cubicBezTo>
                    <a:pt x="1581" y="0"/>
                    <a:pt x="1477" y="56"/>
                    <a:pt x="1439" y="195"/>
                  </a:cubicBezTo>
                  <a:cubicBezTo>
                    <a:pt x="1714" y="512"/>
                    <a:pt x="1312" y="745"/>
                    <a:pt x="1270" y="999"/>
                  </a:cubicBezTo>
                  <a:cubicBezTo>
                    <a:pt x="297" y="1147"/>
                    <a:pt x="1" y="1675"/>
                    <a:pt x="149" y="2458"/>
                  </a:cubicBezTo>
                  <a:cubicBezTo>
                    <a:pt x="614" y="1189"/>
                    <a:pt x="1460" y="1570"/>
                    <a:pt x="2137" y="576"/>
                  </a:cubicBezTo>
                  <a:cubicBezTo>
                    <a:pt x="2344" y="309"/>
                    <a:pt x="1980" y="0"/>
                    <a:pt x="170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9356;p76"/>
            <p:cNvSpPr/>
            <p:nvPr/>
          </p:nvSpPr>
          <p:spPr>
            <a:xfrm>
              <a:off x="-1411225" y="3926025"/>
              <a:ext cx="35250" cy="20225"/>
            </a:xfrm>
            <a:custGeom>
              <a:avLst/>
              <a:gdLst/>
              <a:ahLst/>
              <a:cxnLst/>
              <a:rect l="l" t="t" r="r" b="b"/>
              <a:pathLst>
                <a:path w="1410" h="809" extrusionOk="0">
                  <a:moveTo>
                    <a:pt x="661" y="1"/>
                  </a:moveTo>
                  <a:cubicBezTo>
                    <a:pt x="627" y="1"/>
                    <a:pt x="590" y="2"/>
                    <a:pt x="551" y="5"/>
                  </a:cubicBezTo>
                  <a:lnTo>
                    <a:pt x="382" y="5"/>
                  </a:lnTo>
                  <a:lnTo>
                    <a:pt x="1" y="491"/>
                  </a:lnTo>
                  <a:cubicBezTo>
                    <a:pt x="64" y="639"/>
                    <a:pt x="212" y="766"/>
                    <a:pt x="382" y="809"/>
                  </a:cubicBezTo>
                  <a:cubicBezTo>
                    <a:pt x="847" y="647"/>
                    <a:pt x="1409" y="1"/>
                    <a:pt x="66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9357;p76"/>
            <p:cNvSpPr/>
            <p:nvPr/>
          </p:nvSpPr>
          <p:spPr>
            <a:xfrm>
              <a:off x="-2803900" y="3810875"/>
              <a:ext cx="39900" cy="45625"/>
            </a:xfrm>
            <a:custGeom>
              <a:avLst/>
              <a:gdLst/>
              <a:ahLst/>
              <a:cxnLst/>
              <a:rect l="l" t="t" r="r" b="b"/>
              <a:pathLst>
                <a:path w="1596" h="1825" extrusionOk="0">
                  <a:moveTo>
                    <a:pt x="741" y="0"/>
                  </a:moveTo>
                  <a:lnTo>
                    <a:pt x="191" y="1037"/>
                  </a:lnTo>
                  <a:cubicBezTo>
                    <a:pt x="64" y="1037"/>
                    <a:pt x="64" y="1143"/>
                    <a:pt x="0" y="1185"/>
                  </a:cubicBezTo>
                  <a:lnTo>
                    <a:pt x="0" y="1671"/>
                  </a:lnTo>
                  <a:cubicBezTo>
                    <a:pt x="157" y="1778"/>
                    <a:pt x="308" y="1824"/>
                    <a:pt x="447" y="1824"/>
                  </a:cubicBezTo>
                  <a:cubicBezTo>
                    <a:pt x="1190" y="1824"/>
                    <a:pt x="1596" y="499"/>
                    <a:pt x="74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9358;p76"/>
            <p:cNvSpPr/>
            <p:nvPr/>
          </p:nvSpPr>
          <p:spPr>
            <a:xfrm>
              <a:off x="-2810250" y="3804525"/>
              <a:ext cx="11125" cy="36500"/>
            </a:xfrm>
            <a:custGeom>
              <a:avLst/>
              <a:gdLst/>
              <a:ahLst/>
              <a:cxnLst/>
              <a:rect l="l" t="t" r="r" b="b"/>
              <a:pathLst>
                <a:path w="445" h="1460" extrusionOk="0">
                  <a:moveTo>
                    <a:pt x="445" y="1"/>
                  </a:moveTo>
                  <a:cubicBezTo>
                    <a:pt x="1" y="445"/>
                    <a:pt x="297" y="974"/>
                    <a:pt x="254" y="1460"/>
                  </a:cubicBezTo>
                  <a:lnTo>
                    <a:pt x="445" y="1291"/>
                  </a:lnTo>
                  <a:cubicBezTo>
                    <a:pt x="445" y="868"/>
                    <a:pt x="445" y="424"/>
                    <a:pt x="44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9359;p76"/>
            <p:cNvSpPr/>
            <p:nvPr/>
          </p:nvSpPr>
          <p:spPr>
            <a:xfrm>
              <a:off x="-1216100" y="4099100"/>
              <a:ext cx="34200" cy="16875"/>
            </a:xfrm>
            <a:custGeom>
              <a:avLst/>
              <a:gdLst/>
              <a:ahLst/>
              <a:cxnLst/>
              <a:rect l="l" t="t" r="r" b="b"/>
              <a:pathLst>
                <a:path w="1368" h="675" extrusionOk="0">
                  <a:moveTo>
                    <a:pt x="772" y="0"/>
                  </a:moveTo>
                  <a:cubicBezTo>
                    <a:pt x="660" y="0"/>
                    <a:pt x="532" y="37"/>
                    <a:pt x="402" y="125"/>
                  </a:cubicBezTo>
                  <a:cubicBezTo>
                    <a:pt x="0" y="379"/>
                    <a:pt x="465" y="484"/>
                    <a:pt x="550" y="653"/>
                  </a:cubicBezTo>
                  <a:lnTo>
                    <a:pt x="740" y="675"/>
                  </a:lnTo>
                  <a:cubicBezTo>
                    <a:pt x="1368" y="460"/>
                    <a:pt x="1170" y="0"/>
                    <a:pt x="77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9360;p76"/>
            <p:cNvSpPr/>
            <p:nvPr/>
          </p:nvSpPr>
          <p:spPr>
            <a:xfrm>
              <a:off x="-1434475" y="3938375"/>
              <a:ext cx="18525" cy="7875"/>
            </a:xfrm>
            <a:custGeom>
              <a:avLst/>
              <a:gdLst/>
              <a:ahLst/>
              <a:cxnLst/>
              <a:rect l="l" t="t" r="r" b="b"/>
              <a:pathLst>
                <a:path w="741" h="315" extrusionOk="0">
                  <a:moveTo>
                    <a:pt x="402" y="1"/>
                  </a:moveTo>
                  <a:cubicBezTo>
                    <a:pt x="212" y="1"/>
                    <a:pt x="40" y="50"/>
                    <a:pt x="0" y="315"/>
                  </a:cubicBezTo>
                  <a:lnTo>
                    <a:pt x="741" y="19"/>
                  </a:lnTo>
                  <a:cubicBezTo>
                    <a:pt x="637" y="19"/>
                    <a:pt x="517" y="1"/>
                    <a:pt x="40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9361;p76"/>
            <p:cNvSpPr/>
            <p:nvPr/>
          </p:nvSpPr>
          <p:spPr>
            <a:xfrm>
              <a:off x="-2306375" y="3724700"/>
              <a:ext cx="12200" cy="23800"/>
            </a:xfrm>
            <a:custGeom>
              <a:avLst/>
              <a:gdLst/>
              <a:ahLst/>
              <a:cxnLst/>
              <a:rect l="l" t="t" r="r" b="b"/>
              <a:pathLst>
                <a:path w="488" h="952" extrusionOk="0">
                  <a:moveTo>
                    <a:pt x="339" y="0"/>
                  </a:moveTo>
                  <a:cubicBezTo>
                    <a:pt x="1" y="275"/>
                    <a:pt x="212" y="635"/>
                    <a:pt x="170" y="952"/>
                  </a:cubicBezTo>
                  <a:cubicBezTo>
                    <a:pt x="487" y="677"/>
                    <a:pt x="276" y="317"/>
                    <a:pt x="33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158750" y="873125"/>
            <a:ext cx="11456670" cy="1148715"/>
            <a:chOff x="250" y="1375"/>
            <a:chExt cx="18042" cy="1809"/>
          </a:xfrm>
        </p:grpSpPr>
        <p:grpSp>
          <p:nvGrpSpPr>
            <p:cNvPr id="15" name="组合 14"/>
            <p:cNvGrpSpPr/>
            <p:nvPr/>
          </p:nvGrpSpPr>
          <p:grpSpPr>
            <a:xfrm>
              <a:off x="250" y="1676"/>
              <a:ext cx="18042" cy="1508"/>
              <a:chOff x="968" y="1158"/>
              <a:chExt cx="12143" cy="1015"/>
            </a:xfrm>
          </p:grpSpPr>
          <p:sp>
            <p:nvSpPr>
              <p:cNvPr id="16" name="Google Shape;7252;p43"/>
              <p:cNvSpPr txBox="1"/>
              <p:nvPr/>
            </p:nvSpPr>
            <p:spPr>
              <a:xfrm>
                <a:off x="968" y="1158"/>
                <a:ext cx="12143" cy="91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91425" tIns="91425" rIns="91425" bIns="91425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3"/>
                  </a:buClr>
                  <a:buSzPts val="2000"/>
                  <a:buFont typeface="Caveat Brush"/>
                  <a:buNone/>
                  <a:defRPr sz="2500" b="1" i="0" u="none" strike="noStrike" cap="none">
                    <a:solidFill>
                      <a:schemeClr val="accent3"/>
                    </a:solidFill>
                    <a:latin typeface="Caveat Brush"/>
                    <a:ea typeface="Caveat Brush"/>
                    <a:cs typeface="Caveat Brush"/>
                    <a:sym typeface="Caveat Brush"/>
                  </a:defRPr>
                </a:lvl1pPr>
                <a:lvl2pPr marR="0" lvl="1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3"/>
                  </a:buClr>
                  <a:buSzPts val="2000"/>
                  <a:buFont typeface="Caveat Brush"/>
                  <a:buNone/>
                  <a:defRPr sz="2000" b="0" i="0" u="none" strike="noStrike" cap="none">
                    <a:solidFill>
                      <a:schemeClr val="accent3"/>
                    </a:solidFill>
                    <a:latin typeface="Caveat Brush"/>
                    <a:ea typeface="Caveat Brush"/>
                    <a:cs typeface="Caveat Brush"/>
                    <a:sym typeface="Caveat Brush"/>
                  </a:defRPr>
                </a:lvl2pPr>
                <a:lvl3pPr marR="0" lvl="2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3"/>
                  </a:buClr>
                  <a:buSzPts val="2000"/>
                  <a:buFont typeface="Caveat Brush"/>
                  <a:buNone/>
                  <a:defRPr sz="2000" b="0" i="0" u="none" strike="noStrike" cap="none">
                    <a:solidFill>
                      <a:schemeClr val="accent3"/>
                    </a:solidFill>
                    <a:latin typeface="Caveat Brush"/>
                    <a:ea typeface="Caveat Brush"/>
                    <a:cs typeface="Caveat Brush"/>
                    <a:sym typeface="Caveat Brush"/>
                  </a:defRPr>
                </a:lvl3pPr>
                <a:lvl4pPr marR="0" lvl="3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3"/>
                  </a:buClr>
                  <a:buSzPts val="2000"/>
                  <a:buFont typeface="Caveat Brush"/>
                  <a:buNone/>
                  <a:defRPr sz="2000" b="0" i="0" u="none" strike="noStrike" cap="none">
                    <a:solidFill>
                      <a:schemeClr val="accent3"/>
                    </a:solidFill>
                    <a:latin typeface="Caveat Brush"/>
                    <a:ea typeface="Caveat Brush"/>
                    <a:cs typeface="Caveat Brush"/>
                    <a:sym typeface="Caveat Brush"/>
                  </a:defRPr>
                </a:lvl4pPr>
                <a:lvl5pPr marR="0" lvl="4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3"/>
                  </a:buClr>
                  <a:buSzPts val="2000"/>
                  <a:buFont typeface="Caveat Brush"/>
                  <a:buNone/>
                  <a:defRPr sz="2000" b="0" i="0" u="none" strike="noStrike" cap="none">
                    <a:solidFill>
                      <a:schemeClr val="accent3"/>
                    </a:solidFill>
                    <a:latin typeface="Caveat Brush"/>
                    <a:ea typeface="Caveat Brush"/>
                    <a:cs typeface="Caveat Brush"/>
                    <a:sym typeface="Caveat Brush"/>
                  </a:defRPr>
                </a:lvl5pPr>
                <a:lvl6pPr marR="0" lvl="5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3"/>
                  </a:buClr>
                  <a:buSzPts val="2000"/>
                  <a:buFont typeface="Caveat Brush"/>
                  <a:buNone/>
                  <a:defRPr sz="2000" b="0" i="0" u="none" strike="noStrike" cap="none">
                    <a:solidFill>
                      <a:schemeClr val="accent3"/>
                    </a:solidFill>
                    <a:latin typeface="Caveat Brush"/>
                    <a:ea typeface="Caveat Brush"/>
                    <a:cs typeface="Caveat Brush"/>
                    <a:sym typeface="Caveat Brush"/>
                  </a:defRPr>
                </a:lvl6pPr>
                <a:lvl7pPr marR="0" lvl="6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3"/>
                  </a:buClr>
                  <a:buSzPts val="2000"/>
                  <a:buFont typeface="Caveat Brush"/>
                  <a:buNone/>
                  <a:defRPr sz="2000" b="0" i="0" u="none" strike="noStrike" cap="none">
                    <a:solidFill>
                      <a:schemeClr val="accent3"/>
                    </a:solidFill>
                    <a:latin typeface="Caveat Brush"/>
                    <a:ea typeface="Caveat Brush"/>
                    <a:cs typeface="Caveat Brush"/>
                    <a:sym typeface="Caveat Brush"/>
                  </a:defRPr>
                </a:lvl7pPr>
                <a:lvl8pPr marR="0" lvl="7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3"/>
                  </a:buClr>
                  <a:buSzPts val="2000"/>
                  <a:buFont typeface="Caveat Brush"/>
                  <a:buNone/>
                  <a:defRPr sz="2000" b="0" i="0" u="none" strike="noStrike" cap="none">
                    <a:solidFill>
                      <a:schemeClr val="accent3"/>
                    </a:solidFill>
                    <a:latin typeface="Caveat Brush"/>
                    <a:ea typeface="Caveat Brush"/>
                    <a:cs typeface="Caveat Brush"/>
                    <a:sym typeface="Caveat Brush"/>
                  </a:defRPr>
                </a:lvl8pPr>
                <a:lvl9pPr marR="0" lvl="8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3"/>
                  </a:buClr>
                  <a:buSzPts val="2000"/>
                  <a:buFont typeface="Caveat Brush"/>
                  <a:buNone/>
                  <a:defRPr sz="2000" b="0" i="0" u="none" strike="noStrike" cap="none">
                    <a:solidFill>
                      <a:schemeClr val="accent3"/>
                    </a:solidFill>
                    <a:latin typeface="Caveat Brush"/>
                    <a:ea typeface="Caveat Brush"/>
                    <a:cs typeface="Caveat Brush"/>
                    <a:sym typeface="Caveat Brush"/>
                  </a:defRPr>
                </a:lvl9pPr>
              </a:lstStyle>
              <a:p>
                <a:pPr algn="ctr" fontAlgn="auto">
                  <a:defRPr/>
                </a:pPr>
                <a:r>
                  <a:rPr lang="en-US" altLang="zh-CN" sz="4800" spc="-300" dirty="0">
                    <a:solidFill>
                      <a:srgbClr val="42210F"/>
                    </a:solidFill>
                    <a:effectLst>
                      <a:outerShdw dist="63500" dir="2700000" algn="tl">
                        <a:srgbClr val="F5AC47">
                          <a:alpha val="100000"/>
                        </a:srgbClr>
                      </a:outerShdw>
                    </a:effectLst>
                    <a:latin typeface="#9Slide03 Kaleko 105 Round Bold" pitchFamily="2" charset="0"/>
                    <a:ea typeface="字魂179号-正酷波波体" charset="-122"/>
                    <a:cs typeface="Open Sans Light" pitchFamily="34" charset="0"/>
                    <a:sym typeface="+mn-lt"/>
                  </a:rPr>
                  <a:t>Bài 2/ tr 125:</a:t>
                </a:r>
              </a:p>
            </p:txBody>
          </p:sp>
          <p:grpSp>
            <p:nvGrpSpPr>
              <p:cNvPr id="19" name="Google Shape;7256;p43"/>
              <p:cNvGrpSpPr/>
              <p:nvPr/>
            </p:nvGrpSpPr>
            <p:grpSpPr>
              <a:xfrm>
                <a:off x="4675" y="1898"/>
                <a:ext cx="5049" cy="275"/>
                <a:chOff x="3962000" y="4060525"/>
                <a:chExt cx="2324125" cy="174750"/>
              </a:xfrm>
            </p:grpSpPr>
            <p:sp>
              <p:nvSpPr>
                <p:cNvPr id="31" name="Google Shape;7257;p43"/>
                <p:cNvSpPr/>
                <p:nvPr/>
              </p:nvSpPr>
              <p:spPr>
                <a:xfrm>
                  <a:off x="3962000" y="4060525"/>
                  <a:ext cx="1117875" cy="168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715" h="6759" extrusionOk="0">
                      <a:moveTo>
                        <a:pt x="9249" y="189"/>
                      </a:moveTo>
                      <a:lnTo>
                        <a:pt x="9605" y="168"/>
                      </a:lnTo>
                      <a:cubicBezTo>
                        <a:pt x="9730" y="377"/>
                        <a:pt x="10023" y="377"/>
                        <a:pt x="10128" y="168"/>
                      </a:cubicBezTo>
                      <a:lnTo>
                        <a:pt x="11048" y="168"/>
                      </a:lnTo>
                      <a:cubicBezTo>
                        <a:pt x="11174" y="377"/>
                        <a:pt x="11404" y="356"/>
                        <a:pt x="11572" y="440"/>
                      </a:cubicBezTo>
                      <a:cubicBezTo>
                        <a:pt x="11969" y="607"/>
                        <a:pt x="12199" y="440"/>
                        <a:pt x="12262" y="42"/>
                      </a:cubicBezTo>
                      <a:lnTo>
                        <a:pt x="12618" y="42"/>
                      </a:lnTo>
                      <a:cubicBezTo>
                        <a:pt x="13078" y="838"/>
                        <a:pt x="13517" y="838"/>
                        <a:pt x="14041" y="42"/>
                      </a:cubicBezTo>
                      <a:cubicBezTo>
                        <a:pt x="14229" y="1"/>
                        <a:pt x="14396" y="1"/>
                        <a:pt x="14564" y="63"/>
                      </a:cubicBezTo>
                      <a:cubicBezTo>
                        <a:pt x="14606" y="210"/>
                        <a:pt x="14731" y="314"/>
                        <a:pt x="14878" y="335"/>
                      </a:cubicBezTo>
                      <a:cubicBezTo>
                        <a:pt x="15422" y="461"/>
                        <a:pt x="16007" y="398"/>
                        <a:pt x="16510" y="168"/>
                      </a:cubicBezTo>
                      <a:cubicBezTo>
                        <a:pt x="16865" y="147"/>
                        <a:pt x="17221" y="168"/>
                        <a:pt x="17577" y="231"/>
                      </a:cubicBezTo>
                      <a:cubicBezTo>
                        <a:pt x="17807" y="607"/>
                        <a:pt x="18372" y="628"/>
                        <a:pt x="18455" y="1193"/>
                      </a:cubicBezTo>
                      <a:cubicBezTo>
                        <a:pt x="18623" y="900"/>
                        <a:pt x="18790" y="628"/>
                        <a:pt x="18979" y="356"/>
                      </a:cubicBezTo>
                      <a:cubicBezTo>
                        <a:pt x="19292" y="294"/>
                        <a:pt x="19606" y="314"/>
                        <a:pt x="19920" y="419"/>
                      </a:cubicBezTo>
                      <a:cubicBezTo>
                        <a:pt x="20108" y="566"/>
                        <a:pt x="20339" y="712"/>
                        <a:pt x="20569" y="817"/>
                      </a:cubicBezTo>
                      <a:cubicBezTo>
                        <a:pt x="20924" y="900"/>
                        <a:pt x="21301" y="963"/>
                        <a:pt x="21301" y="398"/>
                      </a:cubicBezTo>
                      <a:cubicBezTo>
                        <a:pt x="21887" y="294"/>
                        <a:pt x="22494" y="294"/>
                        <a:pt x="23059" y="398"/>
                      </a:cubicBezTo>
                      <a:cubicBezTo>
                        <a:pt x="23059" y="858"/>
                        <a:pt x="23414" y="1130"/>
                        <a:pt x="23561" y="1507"/>
                      </a:cubicBezTo>
                      <a:cubicBezTo>
                        <a:pt x="23833" y="1361"/>
                        <a:pt x="23833" y="1130"/>
                        <a:pt x="23896" y="963"/>
                      </a:cubicBezTo>
                      <a:cubicBezTo>
                        <a:pt x="23937" y="754"/>
                        <a:pt x="23958" y="566"/>
                        <a:pt x="23958" y="356"/>
                      </a:cubicBezTo>
                      <a:cubicBezTo>
                        <a:pt x="24314" y="294"/>
                        <a:pt x="24670" y="314"/>
                        <a:pt x="25005" y="398"/>
                      </a:cubicBezTo>
                      <a:cubicBezTo>
                        <a:pt x="25025" y="545"/>
                        <a:pt x="25005" y="796"/>
                        <a:pt x="25214" y="796"/>
                      </a:cubicBezTo>
                      <a:cubicBezTo>
                        <a:pt x="25549" y="796"/>
                        <a:pt x="25946" y="796"/>
                        <a:pt x="26072" y="335"/>
                      </a:cubicBezTo>
                      <a:lnTo>
                        <a:pt x="28206" y="356"/>
                      </a:lnTo>
                      <a:cubicBezTo>
                        <a:pt x="28248" y="628"/>
                        <a:pt x="28436" y="670"/>
                        <a:pt x="28666" y="670"/>
                      </a:cubicBezTo>
                      <a:cubicBezTo>
                        <a:pt x="29336" y="712"/>
                        <a:pt x="30005" y="607"/>
                        <a:pt x="30696" y="733"/>
                      </a:cubicBezTo>
                      <a:cubicBezTo>
                        <a:pt x="30947" y="796"/>
                        <a:pt x="31031" y="566"/>
                        <a:pt x="31051" y="335"/>
                      </a:cubicBezTo>
                      <a:cubicBezTo>
                        <a:pt x="31282" y="294"/>
                        <a:pt x="31533" y="314"/>
                        <a:pt x="31742" y="419"/>
                      </a:cubicBezTo>
                      <a:cubicBezTo>
                        <a:pt x="31805" y="586"/>
                        <a:pt x="31972" y="691"/>
                        <a:pt x="32139" y="670"/>
                      </a:cubicBezTo>
                      <a:lnTo>
                        <a:pt x="32997" y="670"/>
                      </a:lnTo>
                      <a:cubicBezTo>
                        <a:pt x="32997" y="900"/>
                        <a:pt x="32997" y="1151"/>
                        <a:pt x="33311" y="1193"/>
                      </a:cubicBezTo>
                      <a:cubicBezTo>
                        <a:pt x="33520" y="1235"/>
                        <a:pt x="33709" y="1130"/>
                        <a:pt x="33813" y="942"/>
                      </a:cubicBezTo>
                      <a:cubicBezTo>
                        <a:pt x="33855" y="817"/>
                        <a:pt x="33876" y="670"/>
                        <a:pt x="33876" y="545"/>
                      </a:cubicBezTo>
                      <a:cubicBezTo>
                        <a:pt x="34169" y="503"/>
                        <a:pt x="34483" y="524"/>
                        <a:pt x="34755" y="607"/>
                      </a:cubicBezTo>
                      <a:cubicBezTo>
                        <a:pt x="34755" y="712"/>
                        <a:pt x="34839" y="817"/>
                        <a:pt x="34943" y="858"/>
                      </a:cubicBezTo>
                      <a:cubicBezTo>
                        <a:pt x="34880" y="1193"/>
                        <a:pt x="35173" y="1507"/>
                        <a:pt x="35006" y="1863"/>
                      </a:cubicBezTo>
                      <a:cubicBezTo>
                        <a:pt x="34943" y="2009"/>
                        <a:pt x="35069" y="2156"/>
                        <a:pt x="35215" y="2198"/>
                      </a:cubicBezTo>
                      <a:cubicBezTo>
                        <a:pt x="35383" y="2239"/>
                        <a:pt x="35571" y="2198"/>
                        <a:pt x="35676" y="2051"/>
                      </a:cubicBezTo>
                      <a:cubicBezTo>
                        <a:pt x="35822" y="1947"/>
                        <a:pt x="35759" y="1821"/>
                        <a:pt x="35676" y="1674"/>
                      </a:cubicBezTo>
                      <a:cubicBezTo>
                        <a:pt x="35424" y="1256"/>
                        <a:pt x="35550" y="984"/>
                        <a:pt x="36010" y="858"/>
                      </a:cubicBezTo>
                      <a:cubicBezTo>
                        <a:pt x="36261" y="879"/>
                        <a:pt x="36533" y="775"/>
                        <a:pt x="36722" y="1026"/>
                      </a:cubicBezTo>
                      <a:cubicBezTo>
                        <a:pt x="36408" y="1172"/>
                        <a:pt x="36345" y="1444"/>
                        <a:pt x="36366" y="1737"/>
                      </a:cubicBezTo>
                      <a:lnTo>
                        <a:pt x="36303" y="1779"/>
                      </a:lnTo>
                      <a:lnTo>
                        <a:pt x="36324" y="1821"/>
                      </a:lnTo>
                      <a:lnTo>
                        <a:pt x="36366" y="1737"/>
                      </a:lnTo>
                      <a:cubicBezTo>
                        <a:pt x="36638" y="1695"/>
                        <a:pt x="36889" y="2051"/>
                        <a:pt x="37182" y="1800"/>
                      </a:cubicBezTo>
                      <a:cubicBezTo>
                        <a:pt x="37119" y="1528"/>
                        <a:pt x="36826" y="1340"/>
                        <a:pt x="36910" y="1026"/>
                      </a:cubicBezTo>
                      <a:cubicBezTo>
                        <a:pt x="37224" y="1005"/>
                        <a:pt x="37517" y="879"/>
                        <a:pt x="37789" y="691"/>
                      </a:cubicBezTo>
                      <a:lnTo>
                        <a:pt x="38145" y="691"/>
                      </a:lnTo>
                      <a:lnTo>
                        <a:pt x="38312" y="858"/>
                      </a:lnTo>
                      <a:cubicBezTo>
                        <a:pt x="38626" y="1172"/>
                        <a:pt x="38689" y="1633"/>
                        <a:pt x="38919" y="2030"/>
                      </a:cubicBezTo>
                      <a:cubicBezTo>
                        <a:pt x="38856" y="1444"/>
                        <a:pt x="39421" y="1277"/>
                        <a:pt x="39567" y="858"/>
                      </a:cubicBezTo>
                      <a:lnTo>
                        <a:pt x="39923" y="858"/>
                      </a:lnTo>
                      <a:cubicBezTo>
                        <a:pt x="39965" y="1382"/>
                        <a:pt x="40676" y="1298"/>
                        <a:pt x="40739" y="1821"/>
                      </a:cubicBezTo>
                      <a:cubicBezTo>
                        <a:pt x="40781" y="1821"/>
                        <a:pt x="40844" y="1821"/>
                        <a:pt x="40886" y="1821"/>
                      </a:cubicBezTo>
                      <a:cubicBezTo>
                        <a:pt x="41534" y="1800"/>
                        <a:pt x="42141" y="1528"/>
                        <a:pt x="42580" y="1026"/>
                      </a:cubicBezTo>
                      <a:lnTo>
                        <a:pt x="42580" y="1026"/>
                      </a:lnTo>
                      <a:cubicBezTo>
                        <a:pt x="42873" y="1068"/>
                        <a:pt x="43145" y="1110"/>
                        <a:pt x="43438" y="1151"/>
                      </a:cubicBezTo>
                      <a:cubicBezTo>
                        <a:pt x="43522" y="1151"/>
                        <a:pt x="43606" y="1172"/>
                        <a:pt x="43606" y="1277"/>
                      </a:cubicBezTo>
                      <a:cubicBezTo>
                        <a:pt x="43606" y="1361"/>
                        <a:pt x="43564" y="1444"/>
                        <a:pt x="43501" y="1486"/>
                      </a:cubicBezTo>
                      <a:cubicBezTo>
                        <a:pt x="43417" y="1549"/>
                        <a:pt x="43292" y="1591"/>
                        <a:pt x="43187" y="1612"/>
                      </a:cubicBezTo>
                      <a:cubicBezTo>
                        <a:pt x="42706" y="1716"/>
                        <a:pt x="42476" y="1947"/>
                        <a:pt x="42706" y="2470"/>
                      </a:cubicBezTo>
                      <a:cubicBezTo>
                        <a:pt x="42748" y="2574"/>
                        <a:pt x="42580" y="2721"/>
                        <a:pt x="42727" y="2888"/>
                      </a:cubicBezTo>
                      <a:cubicBezTo>
                        <a:pt x="42978" y="2867"/>
                        <a:pt x="43145" y="2532"/>
                        <a:pt x="43459" y="2637"/>
                      </a:cubicBezTo>
                      <a:cubicBezTo>
                        <a:pt x="43501" y="3014"/>
                        <a:pt x="43836" y="3035"/>
                        <a:pt x="44087" y="3181"/>
                      </a:cubicBezTo>
                      <a:cubicBezTo>
                        <a:pt x="44317" y="3327"/>
                        <a:pt x="44715" y="3474"/>
                        <a:pt x="44610" y="3976"/>
                      </a:cubicBezTo>
                      <a:cubicBezTo>
                        <a:pt x="44422" y="4687"/>
                        <a:pt x="44338" y="4813"/>
                        <a:pt x="43606" y="4750"/>
                      </a:cubicBezTo>
                      <a:cubicBezTo>
                        <a:pt x="43229" y="4708"/>
                        <a:pt x="42852" y="4646"/>
                        <a:pt x="42497" y="4520"/>
                      </a:cubicBezTo>
                      <a:cubicBezTo>
                        <a:pt x="41848" y="4311"/>
                        <a:pt x="41158" y="4436"/>
                        <a:pt x="40614" y="4813"/>
                      </a:cubicBezTo>
                      <a:cubicBezTo>
                        <a:pt x="40132" y="5232"/>
                        <a:pt x="40090" y="5232"/>
                        <a:pt x="39693" y="4667"/>
                      </a:cubicBezTo>
                      <a:cubicBezTo>
                        <a:pt x="39609" y="4520"/>
                        <a:pt x="39526" y="4248"/>
                        <a:pt x="39358" y="4311"/>
                      </a:cubicBezTo>
                      <a:cubicBezTo>
                        <a:pt x="38730" y="4604"/>
                        <a:pt x="38437" y="4206"/>
                        <a:pt x="38186" y="3683"/>
                      </a:cubicBezTo>
                      <a:cubicBezTo>
                        <a:pt x="37747" y="4018"/>
                        <a:pt x="37391" y="4415"/>
                        <a:pt x="36826" y="4102"/>
                      </a:cubicBezTo>
                      <a:cubicBezTo>
                        <a:pt x="36826" y="4708"/>
                        <a:pt x="36826" y="4708"/>
                        <a:pt x="36387" y="5294"/>
                      </a:cubicBezTo>
                      <a:cubicBezTo>
                        <a:pt x="36324" y="5378"/>
                        <a:pt x="36261" y="5483"/>
                        <a:pt x="36199" y="5587"/>
                      </a:cubicBezTo>
                      <a:cubicBezTo>
                        <a:pt x="35843" y="6048"/>
                        <a:pt x="35822" y="6027"/>
                        <a:pt x="35383" y="5692"/>
                      </a:cubicBezTo>
                      <a:cubicBezTo>
                        <a:pt x="35215" y="5566"/>
                        <a:pt x="35173" y="5399"/>
                        <a:pt x="35069" y="5273"/>
                      </a:cubicBezTo>
                      <a:cubicBezTo>
                        <a:pt x="34818" y="5001"/>
                        <a:pt x="34336" y="5106"/>
                        <a:pt x="34253" y="5483"/>
                      </a:cubicBezTo>
                      <a:cubicBezTo>
                        <a:pt x="34044" y="6089"/>
                        <a:pt x="33813" y="6131"/>
                        <a:pt x="33248" y="5817"/>
                      </a:cubicBezTo>
                      <a:cubicBezTo>
                        <a:pt x="32914" y="5629"/>
                        <a:pt x="32851" y="5252"/>
                        <a:pt x="32558" y="5043"/>
                      </a:cubicBezTo>
                      <a:cubicBezTo>
                        <a:pt x="32453" y="4960"/>
                        <a:pt x="32391" y="4771"/>
                        <a:pt x="32202" y="4897"/>
                      </a:cubicBezTo>
                      <a:cubicBezTo>
                        <a:pt x="32098" y="4980"/>
                        <a:pt x="32160" y="5106"/>
                        <a:pt x="32202" y="5232"/>
                      </a:cubicBezTo>
                      <a:cubicBezTo>
                        <a:pt x="32411" y="5817"/>
                        <a:pt x="32391" y="5817"/>
                        <a:pt x="31847" y="6068"/>
                      </a:cubicBezTo>
                      <a:cubicBezTo>
                        <a:pt x="31637" y="6173"/>
                        <a:pt x="31428" y="6278"/>
                        <a:pt x="31240" y="6424"/>
                      </a:cubicBezTo>
                      <a:cubicBezTo>
                        <a:pt x="31031" y="6550"/>
                        <a:pt x="30717" y="6633"/>
                        <a:pt x="30570" y="6487"/>
                      </a:cubicBezTo>
                      <a:cubicBezTo>
                        <a:pt x="30131" y="6110"/>
                        <a:pt x="29901" y="6424"/>
                        <a:pt x="29650" y="6696"/>
                      </a:cubicBezTo>
                      <a:cubicBezTo>
                        <a:pt x="28875" y="6759"/>
                        <a:pt x="28101" y="6717"/>
                        <a:pt x="27327" y="6612"/>
                      </a:cubicBezTo>
                      <a:cubicBezTo>
                        <a:pt x="27285" y="6550"/>
                        <a:pt x="27243" y="6445"/>
                        <a:pt x="27181" y="6424"/>
                      </a:cubicBezTo>
                      <a:cubicBezTo>
                        <a:pt x="27034" y="6403"/>
                        <a:pt x="26992" y="6529"/>
                        <a:pt x="26971" y="6633"/>
                      </a:cubicBezTo>
                      <a:cubicBezTo>
                        <a:pt x="26804" y="6696"/>
                        <a:pt x="26616" y="6675"/>
                        <a:pt x="26448" y="6592"/>
                      </a:cubicBezTo>
                      <a:cubicBezTo>
                        <a:pt x="26302" y="5964"/>
                        <a:pt x="26218" y="5880"/>
                        <a:pt x="25758" y="6110"/>
                      </a:cubicBezTo>
                      <a:cubicBezTo>
                        <a:pt x="25507" y="6236"/>
                        <a:pt x="25297" y="6424"/>
                        <a:pt x="25025" y="6320"/>
                      </a:cubicBezTo>
                      <a:cubicBezTo>
                        <a:pt x="24481" y="6131"/>
                        <a:pt x="23833" y="6257"/>
                        <a:pt x="23372" y="5817"/>
                      </a:cubicBezTo>
                      <a:cubicBezTo>
                        <a:pt x="23268" y="5692"/>
                        <a:pt x="23100" y="5671"/>
                        <a:pt x="22954" y="5713"/>
                      </a:cubicBezTo>
                      <a:cubicBezTo>
                        <a:pt x="22536" y="5943"/>
                        <a:pt x="22410" y="5692"/>
                        <a:pt x="22284" y="5336"/>
                      </a:cubicBezTo>
                      <a:cubicBezTo>
                        <a:pt x="22222" y="5169"/>
                        <a:pt x="22264" y="4897"/>
                        <a:pt x="21887" y="4855"/>
                      </a:cubicBezTo>
                      <a:cubicBezTo>
                        <a:pt x="21971" y="5629"/>
                        <a:pt x="21510" y="5985"/>
                        <a:pt x="20883" y="6257"/>
                      </a:cubicBezTo>
                      <a:cubicBezTo>
                        <a:pt x="20820" y="6278"/>
                        <a:pt x="20799" y="6403"/>
                        <a:pt x="20757" y="6487"/>
                      </a:cubicBezTo>
                      <a:lnTo>
                        <a:pt x="20422" y="6487"/>
                      </a:lnTo>
                      <a:cubicBezTo>
                        <a:pt x="20150" y="6110"/>
                        <a:pt x="20108" y="6110"/>
                        <a:pt x="19899" y="6508"/>
                      </a:cubicBezTo>
                      <a:cubicBezTo>
                        <a:pt x="19418" y="6571"/>
                        <a:pt x="18937" y="6571"/>
                        <a:pt x="18476" y="6508"/>
                      </a:cubicBezTo>
                      <a:cubicBezTo>
                        <a:pt x="18455" y="6445"/>
                        <a:pt x="18435" y="6340"/>
                        <a:pt x="18414" y="6340"/>
                      </a:cubicBezTo>
                      <a:cubicBezTo>
                        <a:pt x="17598" y="6215"/>
                        <a:pt x="16823" y="5880"/>
                        <a:pt x="16154" y="5399"/>
                      </a:cubicBezTo>
                      <a:cubicBezTo>
                        <a:pt x="15986" y="5273"/>
                        <a:pt x="15735" y="5315"/>
                        <a:pt x="15589" y="5462"/>
                      </a:cubicBezTo>
                      <a:cubicBezTo>
                        <a:pt x="15422" y="5629"/>
                        <a:pt x="15275" y="5796"/>
                        <a:pt x="15108" y="5985"/>
                      </a:cubicBezTo>
                      <a:cubicBezTo>
                        <a:pt x="14940" y="6027"/>
                        <a:pt x="14752" y="6027"/>
                        <a:pt x="14564" y="5985"/>
                      </a:cubicBezTo>
                      <a:cubicBezTo>
                        <a:pt x="14208" y="5566"/>
                        <a:pt x="14041" y="5566"/>
                        <a:pt x="13685" y="5985"/>
                      </a:cubicBezTo>
                      <a:cubicBezTo>
                        <a:pt x="13497" y="6027"/>
                        <a:pt x="13329" y="6006"/>
                        <a:pt x="13162" y="5922"/>
                      </a:cubicBezTo>
                      <a:cubicBezTo>
                        <a:pt x="13036" y="5608"/>
                        <a:pt x="12848" y="5608"/>
                        <a:pt x="12639" y="5838"/>
                      </a:cubicBezTo>
                      <a:lnTo>
                        <a:pt x="11551" y="5817"/>
                      </a:lnTo>
                      <a:cubicBezTo>
                        <a:pt x="11446" y="5629"/>
                        <a:pt x="11153" y="5629"/>
                        <a:pt x="11028" y="5817"/>
                      </a:cubicBezTo>
                      <a:cubicBezTo>
                        <a:pt x="10797" y="5859"/>
                        <a:pt x="10546" y="5859"/>
                        <a:pt x="10316" y="5817"/>
                      </a:cubicBezTo>
                      <a:cubicBezTo>
                        <a:pt x="10002" y="5399"/>
                        <a:pt x="9835" y="5378"/>
                        <a:pt x="9437" y="5755"/>
                      </a:cubicBezTo>
                      <a:cubicBezTo>
                        <a:pt x="8663" y="5922"/>
                        <a:pt x="7889" y="5817"/>
                        <a:pt x="7115" y="5817"/>
                      </a:cubicBezTo>
                      <a:cubicBezTo>
                        <a:pt x="6906" y="5608"/>
                        <a:pt x="6717" y="5608"/>
                        <a:pt x="6592" y="5901"/>
                      </a:cubicBezTo>
                      <a:cubicBezTo>
                        <a:pt x="6362" y="6006"/>
                        <a:pt x="6131" y="6027"/>
                        <a:pt x="5880" y="6006"/>
                      </a:cubicBezTo>
                      <a:cubicBezTo>
                        <a:pt x="5462" y="5587"/>
                        <a:pt x="4771" y="5524"/>
                        <a:pt x="4269" y="5880"/>
                      </a:cubicBezTo>
                      <a:cubicBezTo>
                        <a:pt x="3516" y="5796"/>
                        <a:pt x="2805" y="5504"/>
                        <a:pt x="2072" y="5315"/>
                      </a:cubicBezTo>
                      <a:cubicBezTo>
                        <a:pt x="1110" y="5085"/>
                        <a:pt x="670" y="4290"/>
                        <a:pt x="377" y="3432"/>
                      </a:cubicBezTo>
                      <a:cubicBezTo>
                        <a:pt x="210" y="2909"/>
                        <a:pt x="1" y="2407"/>
                        <a:pt x="210" y="1821"/>
                      </a:cubicBezTo>
                      <a:cubicBezTo>
                        <a:pt x="482" y="1026"/>
                        <a:pt x="984" y="586"/>
                        <a:pt x="1800" y="524"/>
                      </a:cubicBezTo>
                      <a:cubicBezTo>
                        <a:pt x="2219" y="503"/>
                        <a:pt x="2637" y="524"/>
                        <a:pt x="3035" y="503"/>
                      </a:cubicBezTo>
                      <a:cubicBezTo>
                        <a:pt x="3453" y="1319"/>
                        <a:pt x="4144" y="545"/>
                        <a:pt x="4667" y="796"/>
                      </a:cubicBezTo>
                      <a:cubicBezTo>
                        <a:pt x="4834" y="879"/>
                        <a:pt x="5022" y="817"/>
                        <a:pt x="5106" y="649"/>
                      </a:cubicBezTo>
                      <a:cubicBezTo>
                        <a:pt x="5127" y="566"/>
                        <a:pt x="5169" y="482"/>
                        <a:pt x="5190" y="398"/>
                      </a:cubicBezTo>
                      <a:cubicBezTo>
                        <a:pt x="5357" y="356"/>
                        <a:pt x="5525" y="356"/>
                        <a:pt x="5713" y="398"/>
                      </a:cubicBezTo>
                      <a:cubicBezTo>
                        <a:pt x="5713" y="628"/>
                        <a:pt x="5943" y="775"/>
                        <a:pt x="6152" y="691"/>
                      </a:cubicBezTo>
                      <a:cubicBezTo>
                        <a:pt x="6550" y="566"/>
                        <a:pt x="6947" y="503"/>
                        <a:pt x="7366" y="524"/>
                      </a:cubicBezTo>
                      <a:cubicBezTo>
                        <a:pt x="7533" y="524"/>
                        <a:pt x="7617" y="398"/>
                        <a:pt x="7659" y="252"/>
                      </a:cubicBezTo>
                      <a:cubicBezTo>
                        <a:pt x="7952" y="189"/>
                        <a:pt x="8245" y="168"/>
                        <a:pt x="8538" y="231"/>
                      </a:cubicBezTo>
                      <a:cubicBezTo>
                        <a:pt x="8852" y="628"/>
                        <a:pt x="8956" y="628"/>
                        <a:pt x="9249" y="189"/>
                      </a:cubicBezTo>
                      <a:close/>
                      <a:moveTo>
                        <a:pt x="40216" y="3181"/>
                      </a:moveTo>
                      <a:cubicBezTo>
                        <a:pt x="40237" y="3014"/>
                        <a:pt x="40132" y="2930"/>
                        <a:pt x="39986" y="2867"/>
                      </a:cubicBezTo>
                      <a:cubicBezTo>
                        <a:pt x="39860" y="2783"/>
                        <a:pt x="39672" y="2846"/>
                        <a:pt x="39630" y="2993"/>
                      </a:cubicBezTo>
                      <a:cubicBezTo>
                        <a:pt x="39567" y="3139"/>
                        <a:pt x="39672" y="3307"/>
                        <a:pt x="39818" y="3327"/>
                      </a:cubicBezTo>
                      <a:cubicBezTo>
                        <a:pt x="39965" y="3348"/>
                        <a:pt x="40111" y="3348"/>
                        <a:pt x="40216" y="3181"/>
                      </a:cubicBezTo>
                      <a:close/>
                      <a:moveTo>
                        <a:pt x="30654" y="1089"/>
                      </a:moveTo>
                      <a:cubicBezTo>
                        <a:pt x="30633" y="1151"/>
                        <a:pt x="30591" y="1214"/>
                        <a:pt x="30612" y="1235"/>
                      </a:cubicBezTo>
                      <a:cubicBezTo>
                        <a:pt x="30612" y="1277"/>
                        <a:pt x="30696" y="1298"/>
                        <a:pt x="30738" y="1319"/>
                      </a:cubicBezTo>
                      <a:cubicBezTo>
                        <a:pt x="30759" y="1256"/>
                        <a:pt x="30821" y="1193"/>
                        <a:pt x="30800" y="1172"/>
                      </a:cubicBezTo>
                      <a:cubicBezTo>
                        <a:pt x="30779" y="1130"/>
                        <a:pt x="30717" y="1130"/>
                        <a:pt x="30654" y="1110"/>
                      </a:cubicBezTo>
                      <a:close/>
                      <a:moveTo>
                        <a:pt x="31888" y="1444"/>
                      </a:moveTo>
                      <a:cubicBezTo>
                        <a:pt x="31867" y="1382"/>
                        <a:pt x="31847" y="1319"/>
                        <a:pt x="31826" y="1298"/>
                      </a:cubicBezTo>
                      <a:cubicBezTo>
                        <a:pt x="31784" y="1277"/>
                        <a:pt x="31721" y="1319"/>
                        <a:pt x="31679" y="1340"/>
                      </a:cubicBezTo>
                      <a:cubicBezTo>
                        <a:pt x="31700" y="1402"/>
                        <a:pt x="31700" y="1465"/>
                        <a:pt x="31742" y="1486"/>
                      </a:cubicBezTo>
                      <a:cubicBezTo>
                        <a:pt x="31784" y="1507"/>
                        <a:pt x="31826" y="1465"/>
                        <a:pt x="31888" y="1444"/>
                      </a:cubicBezTo>
                      <a:close/>
                      <a:moveTo>
                        <a:pt x="43417" y="3286"/>
                      </a:moveTo>
                      <a:cubicBezTo>
                        <a:pt x="43355" y="3265"/>
                        <a:pt x="43313" y="3223"/>
                        <a:pt x="43271" y="3223"/>
                      </a:cubicBezTo>
                      <a:cubicBezTo>
                        <a:pt x="43229" y="3244"/>
                        <a:pt x="43229" y="3327"/>
                        <a:pt x="43208" y="3369"/>
                      </a:cubicBezTo>
                      <a:cubicBezTo>
                        <a:pt x="43250" y="3390"/>
                        <a:pt x="43313" y="3453"/>
                        <a:pt x="43334" y="3432"/>
                      </a:cubicBezTo>
                      <a:cubicBezTo>
                        <a:pt x="43375" y="3411"/>
                        <a:pt x="43396" y="3348"/>
                        <a:pt x="43417" y="3307"/>
                      </a:cubicBezTo>
                      <a:close/>
                      <a:moveTo>
                        <a:pt x="35989" y="5001"/>
                      </a:moveTo>
                      <a:cubicBezTo>
                        <a:pt x="35969" y="5064"/>
                        <a:pt x="35948" y="5106"/>
                        <a:pt x="35927" y="5148"/>
                      </a:cubicBezTo>
                      <a:cubicBezTo>
                        <a:pt x="35969" y="5169"/>
                        <a:pt x="36031" y="5232"/>
                        <a:pt x="36052" y="5211"/>
                      </a:cubicBezTo>
                      <a:cubicBezTo>
                        <a:pt x="36094" y="5190"/>
                        <a:pt x="36115" y="5127"/>
                        <a:pt x="36136" y="5064"/>
                      </a:cubicBezTo>
                      <a:close/>
                    </a:path>
                  </a:pathLst>
                </a:custGeom>
                <a:solidFill>
                  <a:srgbClr val="FF7884">
                    <a:alpha val="33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>
                    <a:solidFill>
                      <a:srgbClr val="4B4D4B"/>
                    </a:solidFill>
                    <a:latin typeface="思源宋体 CN Heavy" panose="02020900000000000000" charset="-122"/>
                    <a:ea typeface="思源宋体 CN Heavy" panose="02020900000000000000" charset="-122"/>
                  </a:endParaRPr>
                </a:p>
              </p:txBody>
            </p:sp>
            <p:sp>
              <p:nvSpPr>
                <p:cNvPr id="32" name="Google Shape;7258;p43"/>
                <p:cNvSpPr/>
                <p:nvPr/>
              </p:nvSpPr>
              <p:spPr>
                <a:xfrm>
                  <a:off x="4702700" y="4077275"/>
                  <a:ext cx="1172275" cy="158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891" h="6320" extrusionOk="0">
                      <a:moveTo>
                        <a:pt x="14019" y="1716"/>
                      </a:moveTo>
                      <a:cubicBezTo>
                        <a:pt x="13538" y="1862"/>
                        <a:pt x="13350" y="2197"/>
                        <a:pt x="13099" y="2239"/>
                      </a:cubicBezTo>
                      <a:cubicBezTo>
                        <a:pt x="12952" y="2072"/>
                        <a:pt x="13141" y="1925"/>
                        <a:pt x="13078" y="1800"/>
                      </a:cubicBezTo>
                      <a:cubicBezTo>
                        <a:pt x="12869" y="1277"/>
                        <a:pt x="13078" y="1067"/>
                        <a:pt x="13559" y="963"/>
                      </a:cubicBezTo>
                      <a:cubicBezTo>
                        <a:pt x="13685" y="942"/>
                        <a:pt x="13789" y="900"/>
                        <a:pt x="13894" y="837"/>
                      </a:cubicBezTo>
                      <a:cubicBezTo>
                        <a:pt x="13957" y="774"/>
                        <a:pt x="13978" y="691"/>
                        <a:pt x="13978" y="628"/>
                      </a:cubicBezTo>
                      <a:cubicBezTo>
                        <a:pt x="13978" y="523"/>
                        <a:pt x="13915" y="502"/>
                        <a:pt x="13810" y="481"/>
                      </a:cubicBezTo>
                      <a:cubicBezTo>
                        <a:pt x="13517" y="460"/>
                        <a:pt x="13245" y="419"/>
                        <a:pt x="12973" y="377"/>
                      </a:cubicBezTo>
                      <a:cubicBezTo>
                        <a:pt x="12994" y="188"/>
                        <a:pt x="13057" y="21"/>
                        <a:pt x="13287" y="105"/>
                      </a:cubicBezTo>
                      <a:cubicBezTo>
                        <a:pt x="13601" y="209"/>
                        <a:pt x="13894" y="293"/>
                        <a:pt x="14187" y="63"/>
                      </a:cubicBezTo>
                      <a:cubicBezTo>
                        <a:pt x="15317" y="0"/>
                        <a:pt x="16447" y="21"/>
                        <a:pt x="17597" y="126"/>
                      </a:cubicBezTo>
                      <a:cubicBezTo>
                        <a:pt x="17869" y="460"/>
                        <a:pt x="18016" y="460"/>
                        <a:pt x="18288" y="126"/>
                      </a:cubicBezTo>
                      <a:cubicBezTo>
                        <a:pt x="18539" y="42"/>
                        <a:pt x="18811" y="42"/>
                        <a:pt x="19041" y="168"/>
                      </a:cubicBezTo>
                      <a:cubicBezTo>
                        <a:pt x="19083" y="188"/>
                        <a:pt x="19104" y="188"/>
                        <a:pt x="19146" y="209"/>
                      </a:cubicBezTo>
                      <a:lnTo>
                        <a:pt x="20087" y="230"/>
                      </a:lnTo>
                      <a:cubicBezTo>
                        <a:pt x="20548" y="523"/>
                        <a:pt x="21008" y="732"/>
                        <a:pt x="21468" y="230"/>
                      </a:cubicBezTo>
                      <a:cubicBezTo>
                        <a:pt x="22012" y="168"/>
                        <a:pt x="22556" y="188"/>
                        <a:pt x="23079" y="293"/>
                      </a:cubicBezTo>
                      <a:cubicBezTo>
                        <a:pt x="23100" y="398"/>
                        <a:pt x="23142" y="502"/>
                        <a:pt x="23268" y="502"/>
                      </a:cubicBezTo>
                      <a:cubicBezTo>
                        <a:pt x="23393" y="481"/>
                        <a:pt x="23414" y="377"/>
                        <a:pt x="23435" y="272"/>
                      </a:cubicBezTo>
                      <a:cubicBezTo>
                        <a:pt x="23665" y="209"/>
                        <a:pt x="23916" y="188"/>
                        <a:pt x="24147" y="230"/>
                      </a:cubicBezTo>
                      <a:cubicBezTo>
                        <a:pt x="24272" y="398"/>
                        <a:pt x="24377" y="398"/>
                        <a:pt x="24502" y="230"/>
                      </a:cubicBezTo>
                      <a:cubicBezTo>
                        <a:pt x="24795" y="188"/>
                        <a:pt x="25088" y="188"/>
                        <a:pt x="25381" y="272"/>
                      </a:cubicBezTo>
                      <a:cubicBezTo>
                        <a:pt x="25758" y="670"/>
                        <a:pt x="25946" y="670"/>
                        <a:pt x="26281" y="251"/>
                      </a:cubicBezTo>
                      <a:cubicBezTo>
                        <a:pt x="26804" y="188"/>
                        <a:pt x="27348" y="188"/>
                        <a:pt x="27871" y="272"/>
                      </a:cubicBezTo>
                      <a:cubicBezTo>
                        <a:pt x="27871" y="523"/>
                        <a:pt x="28080" y="732"/>
                        <a:pt x="28331" y="732"/>
                      </a:cubicBezTo>
                      <a:cubicBezTo>
                        <a:pt x="28666" y="753"/>
                        <a:pt x="28980" y="816"/>
                        <a:pt x="29273" y="921"/>
                      </a:cubicBezTo>
                      <a:cubicBezTo>
                        <a:pt x="29817" y="1088"/>
                        <a:pt x="30382" y="900"/>
                        <a:pt x="30717" y="440"/>
                      </a:cubicBezTo>
                      <a:cubicBezTo>
                        <a:pt x="30947" y="377"/>
                        <a:pt x="31198" y="398"/>
                        <a:pt x="31428" y="481"/>
                      </a:cubicBezTo>
                      <a:cubicBezTo>
                        <a:pt x="31574" y="837"/>
                        <a:pt x="31763" y="858"/>
                        <a:pt x="31951" y="502"/>
                      </a:cubicBezTo>
                      <a:cubicBezTo>
                        <a:pt x="32537" y="356"/>
                        <a:pt x="33144" y="356"/>
                        <a:pt x="33730" y="523"/>
                      </a:cubicBezTo>
                      <a:cubicBezTo>
                        <a:pt x="33960" y="858"/>
                        <a:pt x="34190" y="816"/>
                        <a:pt x="34441" y="544"/>
                      </a:cubicBezTo>
                      <a:lnTo>
                        <a:pt x="35508" y="586"/>
                      </a:lnTo>
                      <a:cubicBezTo>
                        <a:pt x="35675" y="795"/>
                        <a:pt x="35759" y="712"/>
                        <a:pt x="35843" y="502"/>
                      </a:cubicBezTo>
                      <a:lnTo>
                        <a:pt x="38333" y="649"/>
                      </a:lnTo>
                      <a:cubicBezTo>
                        <a:pt x="38375" y="858"/>
                        <a:pt x="38479" y="1088"/>
                        <a:pt x="38709" y="1025"/>
                      </a:cubicBezTo>
                      <a:cubicBezTo>
                        <a:pt x="39191" y="921"/>
                        <a:pt x="39651" y="1088"/>
                        <a:pt x="40090" y="1151"/>
                      </a:cubicBezTo>
                      <a:cubicBezTo>
                        <a:pt x="40467" y="1235"/>
                        <a:pt x="40844" y="1151"/>
                        <a:pt x="41157" y="921"/>
                      </a:cubicBezTo>
                      <a:cubicBezTo>
                        <a:pt x="41576" y="900"/>
                        <a:pt x="41994" y="921"/>
                        <a:pt x="42413" y="1025"/>
                      </a:cubicBezTo>
                      <a:cubicBezTo>
                        <a:pt x="42476" y="1235"/>
                        <a:pt x="42580" y="1339"/>
                        <a:pt x="42748" y="1109"/>
                      </a:cubicBezTo>
                      <a:cubicBezTo>
                        <a:pt x="43166" y="1067"/>
                        <a:pt x="43585" y="1088"/>
                        <a:pt x="44003" y="1172"/>
                      </a:cubicBezTo>
                      <a:cubicBezTo>
                        <a:pt x="44066" y="1402"/>
                        <a:pt x="44170" y="1528"/>
                        <a:pt x="44359" y="1256"/>
                      </a:cubicBezTo>
                      <a:lnTo>
                        <a:pt x="45405" y="1318"/>
                      </a:lnTo>
                      <a:cubicBezTo>
                        <a:pt x="45426" y="1423"/>
                        <a:pt x="45468" y="1569"/>
                        <a:pt x="45593" y="1590"/>
                      </a:cubicBezTo>
                      <a:cubicBezTo>
                        <a:pt x="46137" y="1695"/>
                        <a:pt x="46409" y="2113"/>
                        <a:pt x="46744" y="2469"/>
                      </a:cubicBezTo>
                      <a:cubicBezTo>
                        <a:pt x="46890" y="2616"/>
                        <a:pt x="46890" y="2699"/>
                        <a:pt x="46807" y="2909"/>
                      </a:cubicBezTo>
                      <a:cubicBezTo>
                        <a:pt x="46660" y="3369"/>
                        <a:pt x="46263" y="3704"/>
                        <a:pt x="46137" y="4164"/>
                      </a:cubicBezTo>
                      <a:cubicBezTo>
                        <a:pt x="46074" y="4394"/>
                        <a:pt x="46116" y="4666"/>
                        <a:pt x="45823" y="4750"/>
                      </a:cubicBezTo>
                      <a:cubicBezTo>
                        <a:pt x="45551" y="4813"/>
                        <a:pt x="45426" y="4541"/>
                        <a:pt x="45258" y="4394"/>
                      </a:cubicBezTo>
                      <a:cubicBezTo>
                        <a:pt x="45175" y="4310"/>
                        <a:pt x="45133" y="4206"/>
                        <a:pt x="45049" y="4143"/>
                      </a:cubicBezTo>
                      <a:cubicBezTo>
                        <a:pt x="44840" y="3892"/>
                        <a:pt x="44610" y="3892"/>
                        <a:pt x="44547" y="4227"/>
                      </a:cubicBezTo>
                      <a:cubicBezTo>
                        <a:pt x="44484" y="4603"/>
                        <a:pt x="44296" y="4520"/>
                        <a:pt x="44003" y="4541"/>
                      </a:cubicBezTo>
                      <a:cubicBezTo>
                        <a:pt x="43313" y="4582"/>
                        <a:pt x="42622" y="4771"/>
                        <a:pt x="41911" y="4541"/>
                      </a:cubicBezTo>
                      <a:cubicBezTo>
                        <a:pt x="41785" y="4499"/>
                        <a:pt x="41680" y="4582"/>
                        <a:pt x="41597" y="4645"/>
                      </a:cubicBezTo>
                      <a:cubicBezTo>
                        <a:pt x="41325" y="4834"/>
                        <a:pt x="41011" y="4917"/>
                        <a:pt x="40697" y="4875"/>
                      </a:cubicBezTo>
                      <a:cubicBezTo>
                        <a:pt x="40488" y="4854"/>
                        <a:pt x="40446" y="5022"/>
                        <a:pt x="40425" y="5168"/>
                      </a:cubicBezTo>
                      <a:cubicBezTo>
                        <a:pt x="37831" y="5252"/>
                        <a:pt x="35236" y="5168"/>
                        <a:pt x="32662" y="4896"/>
                      </a:cubicBezTo>
                      <a:cubicBezTo>
                        <a:pt x="31951" y="4813"/>
                        <a:pt x="31240" y="4813"/>
                        <a:pt x="30528" y="4896"/>
                      </a:cubicBezTo>
                      <a:cubicBezTo>
                        <a:pt x="29712" y="5022"/>
                        <a:pt x="28875" y="5022"/>
                        <a:pt x="28059" y="4896"/>
                      </a:cubicBezTo>
                      <a:cubicBezTo>
                        <a:pt x="27473" y="4792"/>
                        <a:pt x="26888" y="4813"/>
                        <a:pt x="26302" y="4938"/>
                      </a:cubicBezTo>
                      <a:cubicBezTo>
                        <a:pt x="25130" y="5273"/>
                        <a:pt x="23895" y="5106"/>
                        <a:pt x="22703" y="5168"/>
                      </a:cubicBezTo>
                      <a:cubicBezTo>
                        <a:pt x="21343" y="5252"/>
                        <a:pt x="20004" y="5357"/>
                        <a:pt x="18644" y="5440"/>
                      </a:cubicBezTo>
                      <a:cubicBezTo>
                        <a:pt x="18413" y="5461"/>
                        <a:pt x="18183" y="5482"/>
                        <a:pt x="17953" y="5482"/>
                      </a:cubicBezTo>
                      <a:cubicBezTo>
                        <a:pt x="16405" y="5378"/>
                        <a:pt x="14898" y="5670"/>
                        <a:pt x="13371" y="5775"/>
                      </a:cubicBezTo>
                      <a:cubicBezTo>
                        <a:pt x="13141" y="5796"/>
                        <a:pt x="12911" y="5838"/>
                        <a:pt x="12659" y="5838"/>
                      </a:cubicBezTo>
                      <a:cubicBezTo>
                        <a:pt x="11090" y="5838"/>
                        <a:pt x="9563" y="5838"/>
                        <a:pt x="7993" y="5963"/>
                      </a:cubicBezTo>
                      <a:cubicBezTo>
                        <a:pt x="6236" y="6110"/>
                        <a:pt x="4478" y="6026"/>
                        <a:pt x="2700" y="6047"/>
                      </a:cubicBezTo>
                      <a:cubicBezTo>
                        <a:pt x="2051" y="6026"/>
                        <a:pt x="1403" y="6110"/>
                        <a:pt x="775" y="6256"/>
                      </a:cubicBezTo>
                      <a:cubicBezTo>
                        <a:pt x="503" y="6319"/>
                        <a:pt x="189" y="6235"/>
                        <a:pt x="1" y="6026"/>
                      </a:cubicBezTo>
                      <a:cubicBezTo>
                        <a:pt x="252" y="5754"/>
                        <a:pt x="482" y="5440"/>
                        <a:pt x="921" y="5838"/>
                      </a:cubicBezTo>
                      <a:cubicBezTo>
                        <a:pt x="1068" y="5963"/>
                        <a:pt x="1382" y="5901"/>
                        <a:pt x="1591" y="5754"/>
                      </a:cubicBezTo>
                      <a:cubicBezTo>
                        <a:pt x="1800" y="5629"/>
                        <a:pt x="1988" y="5503"/>
                        <a:pt x="2198" y="5398"/>
                      </a:cubicBezTo>
                      <a:cubicBezTo>
                        <a:pt x="2742" y="5126"/>
                        <a:pt x="2763" y="5147"/>
                        <a:pt x="2553" y="4562"/>
                      </a:cubicBezTo>
                      <a:cubicBezTo>
                        <a:pt x="2511" y="4457"/>
                        <a:pt x="2449" y="4331"/>
                        <a:pt x="2553" y="4248"/>
                      </a:cubicBezTo>
                      <a:cubicBezTo>
                        <a:pt x="2742" y="4101"/>
                        <a:pt x="2804" y="4290"/>
                        <a:pt x="2909" y="4373"/>
                      </a:cubicBezTo>
                      <a:cubicBezTo>
                        <a:pt x="3202" y="4582"/>
                        <a:pt x="3265" y="4959"/>
                        <a:pt x="3600" y="5168"/>
                      </a:cubicBezTo>
                      <a:cubicBezTo>
                        <a:pt x="4164" y="5482"/>
                        <a:pt x="4374" y="5419"/>
                        <a:pt x="4604" y="4813"/>
                      </a:cubicBezTo>
                      <a:cubicBezTo>
                        <a:pt x="4708" y="4436"/>
                        <a:pt x="5169" y="4331"/>
                        <a:pt x="5420" y="4603"/>
                      </a:cubicBezTo>
                      <a:cubicBezTo>
                        <a:pt x="5524" y="4729"/>
                        <a:pt x="5566" y="4917"/>
                        <a:pt x="5734" y="5022"/>
                      </a:cubicBezTo>
                      <a:cubicBezTo>
                        <a:pt x="6173" y="5378"/>
                        <a:pt x="6194" y="5378"/>
                        <a:pt x="6550" y="4917"/>
                      </a:cubicBezTo>
                      <a:cubicBezTo>
                        <a:pt x="6613" y="4813"/>
                        <a:pt x="6675" y="4708"/>
                        <a:pt x="6738" y="4624"/>
                      </a:cubicBezTo>
                      <a:cubicBezTo>
                        <a:pt x="7177" y="4038"/>
                        <a:pt x="7177" y="4038"/>
                        <a:pt x="7177" y="3432"/>
                      </a:cubicBezTo>
                      <a:cubicBezTo>
                        <a:pt x="7721" y="3745"/>
                        <a:pt x="8098" y="3369"/>
                        <a:pt x="8537" y="3034"/>
                      </a:cubicBezTo>
                      <a:cubicBezTo>
                        <a:pt x="8789" y="3557"/>
                        <a:pt x="9082" y="3934"/>
                        <a:pt x="9709" y="3662"/>
                      </a:cubicBezTo>
                      <a:cubicBezTo>
                        <a:pt x="9877" y="3578"/>
                        <a:pt x="9960" y="3850"/>
                        <a:pt x="10044" y="3997"/>
                      </a:cubicBezTo>
                      <a:cubicBezTo>
                        <a:pt x="10442" y="4562"/>
                        <a:pt x="10483" y="4562"/>
                        <a:pt x="10965" y="4143"/>
                      </a:cubicBezTo>
                      <a:cubicBezTo>
                        <a:pt x="11509" y="3766"/>
                        <a:pt x="12220" y="3641"/>
                        <a:pt x="12869" y="3850"/>
                      </a:cubicBezTo>
                      <a:cubicBezTo>
                        <a:pt x="13224" y="3976"/>
                        <a:pt x="13601" y="4059"/>
                        <a:pt x="13978" y="4080"/>
                      </a:cubicBezTo>
                      <a:cubicBezTo>
                        <a:pt x="14710" y="4164"/>
                        <a:pt x="14794" y="4017"/>
                        <a:pt x="14982" y="3306"/>
                      </a:cubicBezTo>
                      <a:cubicBezTo>
                        <a:pt x="15087" y="2804"/>
                        <a:pt x="14731" y="2699"/>
                        <a:pt x="14459" y="2511"/>
                      </a:cubicBezTo>
                      <a:cubicBezTo>
                        <a:pt x="14166" y="2344"/>
                        <a:pt x="13873" y="2365"/>
                        <a:pt x="13999" y="1737"/>
                      </a:cubicBezTo>
                      <a:cubicBezTo>
                        <a:pt x="13978" y="1465"/>
                        <a:pt x="13873" y="1569"/>
                        <a:pt x="13852" y="1800"/>
                      </a:cubicBezTo>
                      <a:cubicBezTo>
                        <a:pt x="13852" y="1862"/>
                        <a:pt x="13747" y="1988"/>
                        <a:pt x="13936" y="1988"/>
                      </a:cubicBezTo>
                      <a:cubicBezTo>
                        <a:pt x="14103" y="1967"/>
                        <a:pt x="14291" y="1988"/>
                        <a:pt x="14333" y="1737"/>
                      </a:cubicBezTo>
                      <a:cubicBezTo>
                        <a:pt x="14354" y="1611"/>
                        <a:pt x="14312" y="1507"/>
                        <a:pt x="14019" y="1716"/>
                      </a:cubicBezTo>
                      <a:close/>
                      <a:moveTo>
                        <a:pt x="16509" y="1318"/>
                      </a:moveTo>
                      <a:cubicBezTo>
                        <a:pt x="16488" y="984"/>
                        <a:pt x="16363" y="732"/>
                        <a:pt x="16091" y="753"/>
                      </a:cubicBezTo>
                      <a:cubicBezTo>
                        <a:pt x="15735" y="795"/>
                        <a:pt x="15547" y="1172"/>
                        <a:pt x="15359" y="1423"/>
                      </a:cubicBezTo>
                      <a:cubicBezTo>
                        <a:pt x="15254" y="1590"/>
                        <a:pt x="15400" y="1988"/>
                        <a:pt x="15568" y="2218"/>
                      </a:cubicBezTo>
                      <a:cubicBezTo>
                        <a:pt x="15631" y="2260"/>
                        <a:pt x="15714" y="2260"/>
                        <a:pt x="15798" y="2239"/>
                      </a:cubicBezTo>
                      <a:cubicBezTo>
                        <a:pt x="16007" y="1883"/>
                        <a:pt x="16468" y="1716"/>
                        <a:pt x="16509" y="1318"/>
                      </a:cubicBezTo>
                      <a:close/>
                      <a:moveTo>
                        <a:pt x="43898" y="2176"/>
                      </a:moveTo>
                      <a:cubicBezTo>
                        <a:pt x="43857" y="2197"/>
                        <a:pt x="43773" y="2218"/>
                        <a:pt x="43752" y="2239"/>
                      </a:cubicBezTo>
                      <a:cubicBezTo>
                        <a:pt x="43689" y="2532"/>
                        <a:pt x="43752" y="2825"/>
                        <a:pt x="43919" y="3076"/>
                      </a:cubicBezTo>
                      <a:cubicBezTo>
                        <a:pt x="44045" y="3327"/>
                        <a:pt x="44338" y="3432"/>
                        <a:pt x="44610" y="3327"/>
                      </a:cubicBezTo>
                      <a:cubicBezTo>
                        <a:pt x="44777" y="3264"/>
                        <a:pt x="45049" y="3222"/>
                        <a:pt x="44986" y="2950"/>
                      </a:cubicBezTo>
                      <a:cubicBezTo>
                        <a:pt x="44945" y="2720"/>
                        <a:pt x="44840" y="2469"/>
                        <a:pt x="44505" y="2616"/>
                      </a:cubicBezTo>
                      <a:cubicBezTo>
                        <a:pt x="44170" y="2762"/>
                        <a:pt x="44108" y="2595"/>
                        <a:pt x="44108" y="2302"/>
                      </a:cubicBezTo>
                      <a:cubicBezTo>
                        <a:pt x="44108" y="2197"/>
                        <a:pt x="44003" y="2155"/>
                        <a:pt x="43898" y="2176"/>
                      </a:cubicBezTo>
                      <a:close/>
                      <a:moveTo>
                        <a:pt x="41911" y="2783"/>
                      </a:moveTo>
                      <a:cubicBezTo>
                        <a:pt x="41932" y="2741"/>
                        <a:pt x="41994" y="2678"/>
                        <a:pt x="41973" y="2637"/>
                      </a:cubicBezTo>
                      <a:cubicBezTo>
                        <a:pt x="41953" y="2616"/>
                        <a:pt x="41890" y="2595"/>
                        <a:pt x="41827" y="2574"/>
                      </a:cubicBezTo>
                      <a:cubicBezTo>
                        <a:pt x="41806" y="2616"/>
                        <a:pt x="41764" y="2678"/>
                        <a:pt x="41785" y="2720"/>
                      </a:cubicBezTo>
                      <a:cubicBezTo>
                        <a:pt x="41785" y="2762"/>
                        <a:pt x="41869" y="2762"/>
                        <a:pt x="41911" y="2783"/>
                      </a:cubicBezTo>
                      <a:close/>
                      <a:moveTo>
                        <a:pt x="9312" y="4854"/>
                      </a:moveTo>
                      <a:cubicBezTo>
                        <a:pt x="9354" y="4875"/>
                        <a:pt x="9416" y="4917"/>
                        <a:pt x="9458" y="4917"/>
                      </a:cubicBezTo>
                      <a:cubicBezTo>
                        <a:pt x="9479" y="4896"/>
                        <a:pt x="9500" y="4813"/>
                        <a:pt x="9521" y="4771"/>
                      </a:cubicBezTo>
                      <a:cubicBezTo>
                        <a:pt x="9458" y="4750"/>
                        <a:pt x="9416" y="4708"/>
                        <a:pt x="9374" y="4708"/>
                      </a:cubicBezTo>
                      <a:cubicBezTo>
                        <a:pt x="9333" y="4729"/>
                        <a:pt x="9333" y="4792"/>
                        <a:pt x="9312" y="4854"/>
                      </a:cubicBezTo>
                      <a:close/>
                      <a:moveTo>
                        <a:pt x="16070" y="3327"/>
                      </a:moveTo>
                      <a:lnTo>
                        <a:pt x="15924" y="3264"/>
                      </a:lnTo>
                      <a:cubicBezTo>
                        <a:pt x="15903" y="3327"/>
                        <a:pt x="15861" y="3369"/>
                        <a:pt x="15882" y="3411"/>
                      </a:cubicBezTo>
                      <a:cubicBezTo>
                        <a:pt x="15882" y="3453"/>
                        <a:pt x="15965" y="3453"/>
                        <a:pt x="16007" y="3473"/>
                      </a:cubicBezTo>
                      <a:close/>
                      <a:moveTo>
                        <a:pt x="42685" y="3327"/>
                      </a:moveTo>
                      <a:cubicBezTo>
                        <a:pt x="42643" y="3306"/>
                        <a:pt x="42580" y="3264"/>
                        <a:pt x="42538" y="3285"/>
                      </a:cubicBezTo>
                      <a:cubicBezTo>
                        <a:pt x="42517" y="3285"/>
                        <a:pt x="42497" y="3369"/>
                        <a:pt x="42476" y="3411"/>
                      </a:cubicBezTo>
                      <a:cubicBezTo>
                        <a:pt x="42538" y="3432"/>
                        <a:pt x="42580" y="3494"/>
                        <a:pt x="42622" y="3473"/>
                      </a:cubicBezTo>
                      <a:cubicBezTo>
                        <a:pt x="42664" y="3473"/>
                        <a:pt x="42685" y="3390"/>
                        <a:pt x="42706" y="3327"/>
                      </a:cubicBezTo>
                      <a:close/>
                    </a:path>
                  </a:pathLst>
                </a:custGeom>
                <a:solidFill>
                  <a:srgbClr val="FF7884">
                    <a:alpha val="33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>
                    <a:solidFill>
                      <a:srgbClr val="4B4D4B"/>
                    </a:solidFill>
                    <a:latin typeface="思源宋体 CN Heavy" panose="02020900000000000000" charset="-122"/>
                    <a:ea typeface="思源宋体 CN Heavy" panose="02020900000000000000" charset="-122"/>
                  </a:endParaRPr>
                </a:p>
              </p:txBody>
            </p:sp>
            <p:sp>
              <p:nvSpPr>
                <p:cNvPr id="33" name="Google Shape;7259;p43"/>
                <p:cNvSpPr/>
                <p:nvPr/>
              </p:nvSpPr>
              <p:spPr>
                <a:xfrm>
                  <a:off x="5713850" y="4108125"/>
                  <a:ext cx="572275" cy="107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91" h="4290" extrusionOk="0">
                      <a:moveTo>
                        <a:pt x="0" y="3913"/>
                      </a:moveTo>
                      <a:cubicBezTo>
                        <a:pt x="21" y="3746"/>
                        <a:pt x="63" y="3600"/>
                        <a:pt x="272" y="3620"/>
                      </a:cubicBezTo>
                      <a:cubicBezTo>
                        <a:pt x="586" y="3662"/>
                        <a:pt x="921" y="3579"/>
                        <a:pt x="1172" y="3390"/>
                      </a:cubicBezTo>
                      <a:cubicBezTo>
                        <a:pt x="1276" y="3328"/>
                        <a:pt x="1381" y="3244"/>
                        <a:pt x="1486" y="3286"/>
                      </a:cubicBezTo>
                      <a:cubicBezTo>
                        <a:pt x="2197" y="3495"/>
                        <a:pt x="2887" y="3328"/>
                        <a:pt x="3578" y="3286"/>
                      </a:cubicBezTo>
                      <a:cubicBezTo>
                        <a:pt x="3871" y="3244"/>
                        <a:pt x="4059" y="3348"/>
                        <a:pt x="4122" y="2972"/>
                      </a:cubicBezTo>
                      <a:cubicBezTo>
                        <a:pt x="4185" y="2637"/>
                        <a:pt x="4415" y="2637"/>
                        <a:pt x="4624" y="2867"/>
                      </a:cubicBezTo>
                      <a:cubicBezTo>
                        <a:pt x="4708" y="2951"/>
                        <a:pt x="4771" y="3076"/>
                        <a:pt x="4854" y="3139"/>
                      </a:cubicBezTo>
                      <a:cubicBezTo>
                        <a:pt x="5001" y="3286"/>
                        <a:pt x="5147" y="3558"/>
                        <a:pt x="5419" y="3474"/>
                      </a:cubicBezTo>
                      <a:cubicBezTo>
                        <a:pt x="5691" y="3411"/>
                        <a:pt x="5649" y="3139"/>
                        <a:pt x="5712" y="2909"/>
                      </a:cubicBezTo>
                      <a:cubicBezTo>
                        <a:pt x="5838" y="2449"/>
                        <a:pt x="6235" y="2114"/>
                        <a:pt x="6403" y="1633"/>
                      </a:cubicBezTo>
                      <a:cubicBezTo>
                        <a:pt x="6465" y="1444"/>
                        <a:pt x="6465" y="1361"/>
                        <a:pt x="6340" y="1214"/>
                      </a:cubicBezTo>
                      <a:cubicBezTo>
                        <a:pt x="5984" y="838"/>
                        <a:pt x="5712" y="419"/>
                        <a:pt x="5168" y="335"/>
                      </a:cubicBezTo>
                      <a:cubicBezTo>
                        <a:pt x="5043" y="315"/>
                        <a:pt x="5022" y="168"/>
                        <a:pt x="5001" y="43"/>
                      </a:cubicBezTo>
                      <a:cubicBezTo>
                        <a:pt x="6800" y="1"/>
                        <a:pt x="8579" y="231"/>
                        <a:pt x="10378" y="315"/>
                      </a:cubicBezTo>
                      <a:cubicBezTo>
                        <a:pt x="10880" y="335"/>
                        <a:pt x="11382" y="335"/>
                        <a:pt x="11864" y="377"/>
                      </a:cubicBezTo>
                      <a:cubicBezTo>
                        <a:pt x="14584" y="545"/>
                        <a:pt x="17283" y="649"/>
                        <a:pt x="19940" y="1235"/>
                      </a:cubicBezTo>
                      <a:cubicBezTo>
                        <a:pt x="20463" y="1340"/>
                        <a:pt x="20986" y="1361"/>
                        <a:pt x="21509" y="1423"/>
                      </a:cubicBezTo>
                      <a:cubicBezTo>
                        <a:pt x="21656" y="1444"/>
                        <a:pt x="21802" y="1486"/>
                        <a:pt x="21928" y="1528"/>
                      </a:cubicBezTo>
                      <a:cubicBezTo>
                        <a:pt x="22346" y="1675"/>
                        <a:pt x="22890" y="2239"/>
                        <a:pt x="22870" y="2491"/>
                      </a:cubicBezTo>
                      <a:cubicBezTo>
                        <a:pt x="22870" y="2825"/>
                        <a:pt x="22200" y="3600"/>
                        <a:pt x="21865" y="3746"/>
                      </a:cubicBezTo>
                      <a:cubicBezTo>
                        <a:pt x="21321" y="3976"/>
                        <a:pt x="20735" y="3851"/>
                        <a:pt x="20212" y="3767"/>
                      </a:cubicBezTo>
                      <a:cubicBezTo>
                        <a:pt x="18664" y="3537"/>
                        <a:pt x="17116" y="3600"/>
                        <a:pt x="15567" y="3369"/>
                      </a:cubicBezTo>
                      <a:cubicBezTo>
                        <a:pt x="15274" y="3369"/>
                        <a:pt x="14981" y="3390"/>
                        <a:pt x="14688" y="3453"/>
                      </a:cubicBezTo>
                      <a:cubicBezTo>
                        <a:pt x="13035" y="3453"/>
                        <a:pt x="11445" y="3976"/>
                        <a:pt x="9771" y="3892"/>
                      </a:cubicBezTo>
                      <a:cubicBezTo>
                        <a:pt x="9123" y="3913"/>
                        <a:pt x="8474" y="3872"/>
                        <a:pt x="7846" y="3746"/>
                      </a:cubicBezTo>
                      <a:cubicBezTo>
                        <a:pt x="7574" y="3704"/>
                        <a:pt x="7302" y="3725"/>
                        <a:pt x="7051" y="3809"/>
                      </a:cubicBezTo>
                      <a:cubicBezTo>
                        <a:pt x="5398" y="4290"/>
                        <a:pt x="3724" y="4018"/>
                        <a:pt x="2051" y="3976"/>
                      </a:cubicBezTo>
                      <a:cubicBezTo>
                        <a:pt x="1360" y="3997"/>
                        <a:pt x="690" y="3976"/>
                        <a:pt x="0" y="3913"/>
                      </a:cubicBezTo>
                      <a:close/>
                    </a:path>
                  </a:pathLst>
                </a:custGeom>
                <a:solidFill>
                  <a:srgbClr val="FF7884">
                    <a:alpha val="33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>
                    <a:solidFill>
                      <a:srgbClr val="4B4D4B"/>
                    </a:solidFill>
                    <a:latin typeface="思源宋体 CN Heavy" panose="02020900000000000000" charset="-122"/>
                    <a:ea typeface="思源宋体 CN Heavy" panose="02020900000000000000" charset="-122"/>
                  </a:endParaRPr>
                </a:p>
              </p:txBody>
            </p:sp>
            <p:sp>
              <p:nvSpPr>
                <p:cNvPr id="34" name="Google Shape;7260;p43"/>
                <p:cNvSpPr/>
                <p:nvPr/>
              </p:nvSpPr>
              <p:spPr>
                <a:xfrm>
                  <a:off x="4481425" y="4181875"/>
                  <a:ext cx="142325" cy="46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93" h="1864" extrusionOk="0">
                      <a:moveTo>
                        <a:pt x="1" y="1633"/>
                      </a:moveTo>
                      <a:cubicBezTo>
                        <a:pt x="43" y="1549"/>
                        <a:pt x="64" y="1424"/>
                        <a:pt x="106" y="1403"/>
                      </a:cubicBezTo>
                      <a:cubicBezTo>
                        <a:pt x="733" y="1131"/>
                        <a:pt x="1215" y="775"/>
                        <a:pt x="1131" y="1"/>
                      </a:cubicBezTo>
                      <a:cubicBezTo>
                        <a:pt x="1487" y="43"/>
                        <a:pt x="1466" y="315"/>
                        <a:pt x="1507" y="482"/>
                      </a:cubicBezTo>
                      <a:cubicBezTo>
                        <a:pt x="1633" y="838"/>
                        <a:pt x="1779" y="1089"/>
                        <a:pt x="2198" y="859"/>
                      </a:cubicBezTo>
                      <a:cubicBezTo>
                        <a:pt x="2344" y="817"/>
                        <a:pt x="2512" y="838"/>
                        <a:pt x="2616" y="963"/>
                      </a:cubicBezTo>
                      <a:cubicBezTo>
                        <a:pt x="3077" y="1403"/>
                        <a:pt x="3725" y="1277"/>
                        <a:pt x="4248" y="1466"/>
                      </a:cubicBezTo>
                      <a:cubicBezTo>
                        <a:pt x="4541" y="1570"/>
                        <a:pt x="4751" y="1382"/>
                        <a:pt x="4981" y="1256"/>
                      </a:cubicBezTo>
                      <a:cubicBezTo>
                        <a:pt x="5441" y="1026"/>
                        <a:pt x="5546" y="1110"/>
                        <a:pt x="5692" y="1738"/>
                      </a:cubicBezTo>
                      <a:cubicBezTo>
                        <a:pt x="5462" y="1842"/>
                        <a:pt x="5232" y="1863"/>
                        <a:pt x="5002" y="1821"/>
                      </a:cubicBezTo>
                      <a:cubicBezTo>
                        <a:pt x="3328" y="1549"/>
                        <a:pt x="1654" y="1738"/>
                        <a:pt x="1" y="1633"/>
                      </a:cubicBezTo>
                      <a:close/>
                    </a:path>
                  </a:pathLst>
                </a:custGeom>
                <a:solidFill>
                  <a:srgbClr val="FF7884">
                    <a:alpha val="33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>
                    <a:solidFill>
                      <a:srgbClr val="4B4D4B"/>
                    </a:solidFill>
                    <a:latin typeface="思源宋体 CN Heavy" panose="02020900000000000000" charset="-122"/>
                    <a:ea typeface="思源宋体 CN Heavy" panose="02020900000000000000" charset="-122"/>
                  </a:endParaRPr>
                </a:p>
              </p:txBody>
            </p:sp>
            <p:sp>
              <p:nvSpPr>
                <p:cNvPr id="35" name="Google Shape;7261;p43"/>
                <p:cNvSpPr/>
                <p:nvPr/>
              </p:nvSpPr>
              <p:spPr>
                <a:xfrm>
                  <a:off x="4339675" y="4191825"/>
                  <a:ext cx="84250" cy="31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70" h="1256" extrusionOk="0">
                      <a:moveTo>
                        <a:pt x="1" y="712"/>
                      </a:moveTo>
                      <a:cubicBezTo>
                        <a:pt x="168" y="544"/>
                        <a:pt x="315" y="356"/>
                        <a:pt x="482" y="189"/>
                      </a:cubicBezTo>
                      <a:cubicBezTo>
                        <a:pt x="628" y="21"/>
                        <a:pt x="879" y="0"/>
                        <a:pt x="1047" y="126"/>
                      </a:cubicBezTo>
                      <a:cubicBezTo>
                        <a:pt x="1716" y="607"/>
                        <a:pt x="2491" y="921"/>
                        <a:pt x="3307" y="1068"/>
                      </a:cubicBezTo>
                      <a:cubicBezTo>
                        <a:pt x="3328" y="1068"/>
                        <a:pt x="3348" y="1172"/>
                        <a:pt x="3369" y="1235"/>
                      </a:cubicBezTo>
                      <a:cubicBezTo>
                        <a:pt x="2888" y="1256"/>
                        <a:pt x="2428" y="1193"/>
                        <a:pt x="1988" y="1026"/>
                      </a:cubicBezTo>
                      <a:cubicBezTo>
                        <a:pt x="1340" y="837"/>
                        <a:pt x="670" y="712"/>
                        <a:pt x="1" y="712"/>
                      </a:cubicBezTo>
                      <a:close/>
                    </a:path>
                  </a:pathLst>
                </a:custGeom>
                <a:solidFill>
                  <a:srgbClr val="FF7884">
                    <a:alpha val="33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>
                    <a:solidFill>
                      <a:srgbClr val="4B4D4B"/>
                    </a:solidFill>
                    <a:latin typeface="思源宋体 CN Heavy" panose="02020900000000000000" charset="-122"/>
                    <a:ea typeface="思源宋体 CN Heavy" panose="02020900000000000000" charset="-122"/>
                  </a:endParaRPr>
                </a:p>
              </p:txBody>
            </p:sp>
            <p:sp>
              <p:nvSpPr>
                <p:cNvPr id="36" name="Google Shape;7262;p43"/>
                <p:cNvSpPr/>
                <p:nvPr/>
              </p:nvSpPr>
              <p:spPr>
                <a:xfrm>
                  <a:off x="5399450" y="4080400"/>
                  <a:ext cx="70650" cy="23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6" h="943" extrusionOk="0">
                      <a:moveTo>
                        <a:pt x="2826" y="315"/>
                      </a:moveTo>
                      <a:cubicBezTo>
                        <a:pt x="2491" y="754"/>
                        <a:pt x="1926" y="942"/>
                        <a:pt x="1403" y="775"/>
                      </a:cubicBezTo>
                      <a:cubicBezTo>
                        <a:pt x="1089" y="670"/>
                        <a:pt x="775" y="607"/>
                        <a:pt x="461" y="587"/>
                      </a:cubicBezTo>
                      <a:cubicBezTo>
                        <a:pt x="210" y="587"/>
                        <a:pt x="1" y="377"/>
                        <a:pt x="1" y="126"/>
                      </a:cubicBezTo>
                      <a:cubicBezTo>
                        <a:pt x="942" y="1"/>
                        <a:pt x="1884" y="294"/>
                        <a:pt x="2826" y="315"/>
                      </a:cubicBezTo>
                      <a:close/>
                    </a:path>
                  </a:pathLst>
                </a:custGeom>
                <a:solidFill>
                  <a:srgbClr val="FF7884">
                    <a:alpha val="33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>
                    <a:solidFill>
                      <a:srgbClr val="4B4D4B"/>
                    </a:solidFill>
                    <a:latin typeface="思源宋体 CN Heavy" panose="02020900000000000000" charset="-122"/>
                    <a:ea typeface="思源宋体 CN Heavy" panose="02020900000000000000" charset="-122"/>
                  </a:endParaRPr>
                </a:p>
              </p:txBody>
            </p:sp>
            <p:sp>
              <p:nvSpPr>
                <p:cNvPr id="118" name="Google Shape;7263;p43"/>
                <p:cNvSpPr/>
                <p:nvPr/>
              </p:nvSpPr>
              <p:spPr>
                <a:xfrm>
                  <a:off x="5661000" y="4092950"/>
                  <a:ext cx="70650" cy="14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6" h="587" extrusionOk="0">
                      <a:moveTo>
                        <a:pt x="2825" y="294"/>
                      </a:moveTo>
                      <a:cubicBezTo>
                        <a:pt x="2512" y="503"/>
                        <a:pt x="2135" y="587"/>
                        <a:pt x="1758" y="503"/>
                      </a:cubicBezTo>
                      <a:cubicBezTo>
                        <a:pt x="1319" y="440"/>
                        <a:pt x="859" y="273"/>
                        <a:pt x="377" y="398"/>
                      </a:cubicBezTo>
                      <a:cubicBezTo>
                        <a:pt x="147" y="440"/>
                        <a:pt x="43" y="210"/>
                        <a:pt x="1" y="1"/>
                      </a:cubicBezTo>
                      <a:cubicBezTo>
                        <a:pt x="942" y="85"/>
                        <a:pt x="1905" y="43"/>
                        <a:pt x="2825" y="294"/>
                      </a:cubicBezTo>
                      <a:close/>
                    </a:path>
                  </a:pathLst>
                </a:custGeom>
                <a:solidFill>
                  <a:srgbClr val="FF7884">
                    <a:alpha val="33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>
                    <a:solidFill>
                      <a:srgbClr val="4B4D4B"/>
                    </a:solidFill>
                    <a:latin typeface="思源宋体 CN Heavy" panose="02020900000000000000" charset="-122"/>
                    <a:ea typeface="思源宋体 CN Heavy" panose="02020900000000000000" charset="-122"/>
                  </a:endParaRPr>
                </a:p>
              </p:txBody>
            </p:sp>
            <p:sp>
              <p:nvSpPr>
                <p:cNvPr id="119" name="Google Shape;7264;p43"/>
                <p:cNvSpPr/>
                <p:nvPr/>
              </p:nvSpPr>
              <p:spPr>
                <a:xfrm>
                  <a:off x="4834525" y="4073075"/>
                  <a:ext cx="28275" cy="43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1" h="1738" extrusionOk="0">
                      <a:moveTo>
                        <a:pt x="1130" y="356"/>
                      </a:moveTo>
                      <a:cubicBezTo>
                        <a:pt x="649" y="482"/>
                        <a:pt x="523" y="754"/>
                        <a:pt x="796" y="1172"/>
                      </a:cubicBezTo>
                      <a:cubicBezTo>
                        <a:pt x="879" y="1319"/>
                        <a:pt x="942" y="1445"/>
                        <a:pt x="796" y="1549"/>
                      </a:cubicBezTo>
                      <a:cubicBezTo>
                        <a:pt x="670" y="1696"/>
                        <a:pt x="503" y="1737"/>
                        <a:pt x="335" y="1696"/>
                      </a:cubicBezTo>
                      <a:cubicBezTo>
                        <a:pt x="189" y="1654"/>
                        <a:pt x="63" y="1507"/>
                        <a:pt x="126" y="1361"/>
                      </a:cubicBezTo>
                      <a:cubicBezTo>
                        <a:pt x="293" y="1005"/>
                        <a:pt x="0" y="691"/>
                        <a:pt x="63" y="356"/>
                      </a:cubicBezTo>
                      <a:cubicBezTo>
                        <a:pt x="231" y="356"/>
                        <a:pt x="377" y="294"/>
                        <a:pt x="419" y="105"/>
                      </a:cubicBezTo>
                      <a:cubicBezTo>
                        <a:pt x="649" y="1"/>
                        <a:pt x="879" y="126"/>
                        <a:pt x="1109" y="147"/>
                      </a:cubicBezTo>
                      <a:cubicBezTo>
                        <a:pt x="1130" y="210"/>
                        <a:pt x="1130" y="294"/>
                        <a:pt x="1130" y="356"/>
                      </a:cubicBezTo>
                      <a:close/>
                    </a:path>
                  </a:pathLst>
                </a:custGeom>
                <a:solidFill>
                  <a:srgbClr val="FF7884">
                    <a:alpha val="33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>
                    <a:solidFill>
                      <a:srgbClr val="4B4D4B"/>
                    </a:solidFill>
                    <a:latin typeface="思源宋体 CN Heavy" panose="02020900000000000000" charset="-122"/>
                    <a:ea typeface="思源宋体 CN Heavy" panose="02020900000000000000" charset="-122"/>
                  </a:endParaRPr>
                </a:p>
              </p:txBody>
            </p:sp>
            <p:sp>
              <p:nvSpPr>
                <p:cNvPr id="120" name="Google Shape;7265;p43"/>
                <p:cNvSpPr/>
                <p:nvPr/>
              </p:nvSpPr>
              <p:spPr>
                <a:xfrm>
                  <a:off x="4920300" y="4077275"/>
                  <a:ext cx="30900" cy="34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6" h="1361" extrusionOk="0">
                      <a:moveTo>
                        <a:pt x="880" y="0"/>
                      </a:moveTo>
                      <a:cubicBezTo>
                        <a:pt x="942" y="126"/>
                        <a:pt x="1089" y="209"/>
                        <a:pt x="1235" y="188"/>
                      </a:cubicBezTo>
                      <a:cubicBezTo>
                        <a:pt x="1089" y="607"/>
                        <a:pt x="524" y="774"/>
                        <a:pt x="608" y="1360"/>
                      </a:cubicBezTo>
                      <a:cubicBezTo>
                        <a:pt x="378" y="963"/>
                        <a:pt x="315" y="523"/>
                        <a:pt x="1" y="188"/>
                      </a:cubicBezTo>
                      <a:lnTo>
                        <a:pt x="168" y="42"/>
                      </a:lnTo>
                      <a:close/>
                    </a:path>
                  </a:pathLst>
                </a:custGeom>
                <a:solidFill>
                  <a:srgbClr val="FF7884">
                    <a:alpha val="33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>
                    <a:solidFill>
                      <a:srgbClr val="4B4D4B"/>
                    </a:solidFill>
                    <a:latin typeface="思源宋体 CN Heavy" panose="02020900000000000000" charset="-122"/>
                    <a:ea typeface="思源宋体 CN Heavy" panose="02020900000000000000" charset="-122"/>
                  </a:endParaRPr>
                </a:p>
              </p:txBody>
            </p:sp>
            <p:sp>
              <p:nvSpPr>
                <p:cNvPr id="121" name="Google Shape;7266;p43"/>
                <p:cNvSpPr/>
                <p:nvPr/>
              </p:nvSpPr>
              <p:spPr>
                <a:xfrm>
                  <a:off x="4068725" y="4198100"/>
                  <a:ext cx="40300" cy="14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12" h="566" extrusionOk="0">
                      <a:moveTo>
                        <a:pt x="0" y="356"/>
                      </a:moveTo>
                      <a:cubicBezTo>
                        <a:pt x="502" y="1"/>
                        <a:pt x="1172" y="63"/>
                        <a:pt x="1611" y="482"/>
                      </a:cubicBezTo>
                      <a:cubicBezTo>
                        <a:pt x="1067" y="565"/>
                        <a:pt x="523" y="524"/>
                        <a:pt x="0" y="356"/>
                      </a:cubicBezTo>
                      <a:close/>
                    </a:path>
                  </a:pathLst>
                </a:custGeom>
                <a:solidFill>
                  <a:srgbClr val="FF7884">
                    <a:alpha val="33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>
                    <a:solidFill>
                      <a:srgbClr val="4B4D4B"/>
                    </a:solidFill>
                    <a:latin typeface="思源宋体 CN Heavy" panose="02020900000000000000" charset="-122"/>
                    <a:ea typeface="思源宋体 CN Heavy" panose="02020900000000000000" charset="-122"/>
                  </a:endParaRPr>
                </a:p>
              </p:txBody>
            </p:sp>
            <p:sp>
              <p:nvSpPr>
                <p:cNvPr id="122" name="Google Shape;7267;p43"/>
                <p:cNvSpPr/>
                <p:nvPr/>
              </p:nvSpPr>
              <p:spPr>
                <a:xfrm>
                  <a:off x="4304100" y="4198625"/>
                  <a:ext cx="22000" cy="16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0" h="670" extrusionOk="0">
                      <a:moveTo>
                        <a:pt x="1" y="440"/>
                      </a:moveTo>
                      <a:cubicBezTo>
                        <a:pt x="357" y="21"/>
                        <a:pt x="524" y="0"/>
                        <a:pt x="880" y="440"/>
                      </a:cubicBezTo>
                      <a:cubicBezTo>
                        <a:pt x="587" y="670"/>
                        <a:pt x="294" y="503"/>
                        <a:pt x="1" y="440"/>
                      </a:cubicBezTo>
                      <a:close/>
                    </a:path>
                  </a:pathLst>
                </a:custGeom>
                <a:solidFill>
                  <a:srgbClr val="FF7884">
                    <a:alpha val="33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>
                    <a:solidFill>
                      <a:srgbClr val="4B4D4B"/>
                    </a:solidFill>
                    <a:latin typeface="思源宋体 CN Heavy" panose="02020900000000000000" charset="-122"/>
                    <a:ea typeface="思源宋体 CN Heavy" panose="02020900000000000000" charset="-122"/>
                  </a:endParaRPr>
                </a:p>
              </p:txBody>
            </p:sp>
            <p:sp>
              <p:nvSpPr>
                <p:cNvPr id="123" name="Google Shape;7268;p43"/>
                <p:cNvSpPr/>
                <p:nvPr/>
              </p:nvSpPr>
              <p:spPr>
                <a:xfrm>
                  <a:off x="4197925" y="4194450"/>
                  <a:ext cx="22000" cy="12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0" h="482" extrusionOk="0">
                      <a:moveTo>
                        <a:pt x="0" y="377"/>
                      </a:moveTo>
                      <a:cubicBezTo>
                        <a:pt x="398" y="0"/>
                        <a:pt x="565" y="21"/>
                        <a:pt x="879" y="439"/>
                      </a:cubicBezTo>
                      <a:cubicBezTo>
                        <a:pt x="586" y="481"/>
                        <a:pt x="272" y="460"/>
                        <a:pt x="0" y="377"/>
                      </a:cubicBezTo>
                      <a:close/>
                    </a:path>
                  </a:pathLst>
                </a:custGeom>
                <a:solidFill>
                  <a:srgbClr val="FF7884">
                    <a:alpha val="33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>
                    <a:solidFill>
                      <a:srgbClr val="4B4D4B"/>
                    </a:solidFill>
                    <a:latin typeface="思源宋体 CN Heavy" panose="02020900000000000000" charset="-122"/>
                    <a:ea typeface="思源宋体 CN Heavy" panose="02020900000000000000" charset="-122"/>
                  </a:endParaRPr>
                </a:p>
              </p:txBody>
            </p:sp>
            <p:sp>
              <p:nvSpPr>
                <p:cNvPr id="124" name="Google Shape;7269;p43"/>
                <p:cNvSpPr/>
                <p:nvPr/>
              </p:nvSpPr>
              <p:spPr>
                <a:xfrm>
                  <a:off x="4126775" y="4200200"/>
                  <a:ext cx="13100" cy="10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4" h="419" extrusionOk="0">
                      <a:moveTo>
                        <a:pt x="1" y="314"/>
                      </a:moveTo>
                      <a:cubicBezTo>
                        <a:pt x="126" y="0"/>
                        <a:pt x="315" y="0"/>
                        <a:pt x="524" y="209"/>
                      </a:cubicBezTo>
                      <a:cubicBezTo>
                        <a:pt x="398" y="377"/>
                        <a:pt x="168" y="419"/>
                        <a:pt x="1" y="314"/>
                      </a:cubicBezTo>
                      <a:close/>
                    </a:path>
                  </a:pathLst>
                </a:custGeom>
                <a:solidFill>
                  <a:srgbClr val="FF7884">
                    <a:alpha val="33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>
                    <a:solidFill>
                      <a:srgbClr val="4B4D4B"/>
                    </a:solidFill>
                    <a:latin typeface="思源宋体 CN Heavy" panose="02020900000000000000" charset="-122"/>
                    <a:ea typeface="思源宋体 CN Heavy" panose="02020900000000000000" charset="-122"/>
                  </a:endParaRPr>
                </a:p>
              </p:txBody>
            </p:sp>
            <p:sp>
              <p:nvSpPr>
                <p:cNvPr id="125" name="Google Shape;7270;p43"/>
                <p:cNvSpPr/>
                <p:nvPr/>
              </p:nvSpPr>
              <p:spPr>
                <a:xfrm>
                  <a:off x="4277425" y="4200200"/>
                  <a:ext cx="13100" cy="9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4" h="398" extrusionOk="0">
                      <a:moveTo>
                        <a:pt x="1" y="251"/>
                      </a:moveTo>
                      <a:cubicBezTo>
                        <a:pt x="231" y="0"/>
                        <a:pt x="398" y="0"/>
                        <a:pt x="524" y="335"/>
                      </a:cubicBezTo>
                      <a:cubicBezTo>
                        <a:pt x="356" y="398"/>
                        <a:pt x="147" y="377"/>
                        <a:pt x="1" y="251"/>
                      </a:cubicBezTo>
                      <a:close/>
                    </a:path>
                  </a:pathLst>
                </a:custGeom>
                <a:solidFill>
                  <a:srgbClr val="FF7884">
                    <a:alpha val="33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>
                    <a:solidFill>
                      <a:srgbClr val="4B4D4B"/>
                    </a:solidFill>
                    <a:latin typeface="思源宋体 CN Heavy" panose="02020900000000000000" charset="-122"/>
                    <a:ea typeface="思源宋体 CN Heavy" panose="02020900000000000000" charset="-122"/>
                  </a:endParaRPr>
                </a:p>
              </p:txBody>
            </p:sp>
            <p:sp>
              <p:nvSpPr>
                <p:cNvPr id="126" name="Google Shape;7271;p43"/>
                <p:cNvSpPr/>
                <p:nvPr/>
              </p:nvSpPr>
              <p:spPr>
                <a:xfrm>
                  <a:off x="4459475" y="4212750"/>
                  <a:ext cx="13100" cy="11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4" h="440" extrusionOk="0">
                      <a:moveTo>
                        <a:pt x="0" y="398"/>
                      </a:moveTo>
                      <a:cubicBezTo>
                        <a:pt x="209" y="0"/>
                        <a:pt x="272" y="0"/>
                        <a:pt x="523" y="377"/>
                      </a:cubicBezTo>
                      <a:cubicBezTo>
                        <a:pt x="335" y="440"/>
                        <a:pt x="168" y="440"/>
                        <a:pt x="0" y="398"/>
                      </a:cubicBezTo>
                      <a:close/>
                    </a:path>
                  </a:pathLst>
                </a:custGeom>
                <a:solidFill>
                  <a:srgbClr val="FF7884">
                    <a:alpha val="33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>
                    <a:solidFill>
                      <a:srgbClr val="4B4D4B"/>
                    </a:solidFill>
                    <a:latin typeface="思源宋体 CN Heavy" panose="02020900000000000000" charset="-122"/>
                    <a:ea typeface="思源宋体 CN Heavy" panose="02020900000000000000" charset="-122"/>
                  </a:endParaRPr>
                </a:p>
              </p:txBody>
            </p:sp>
            <p:sp>
              <p:nvSpPr>
                <p:cNvPr id="127" name="Google Shape;7272;p43"/>
                <p:cNvSpPr/>
                <p:nvPr/>
              </p:nvSpPr>
              <p:spPr>
                <a:xfrm>
                  <a:off x="5762475" y="4100800"/>
                  <a:ext cx="8925" cy="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7" h="378" extrusionOk="0">
                      <a:moveTo>
                        <a:pt x="357" y="168"/>
                      </a:moveTo>
                      <a:cubicBezTo>
                        <a:pt x="189" y="377"/>
                        <a:pt x="85" y="273"/>
                        <a:pt x="1" y="63"/>
                      </a:cubicBezTo>
                      <a:cubicBezTo>
                        <a:pt x="126" y="1"/>
                        <a:pt x="294" y="43"/>
                        <a:pt x="357" y="168"/>
                      </a:cubicBezTo>
                      <a:close/>
                    </a:path>
                  </a:pathLst>
                </a:custGeom>
                <a:solidFill>
                  <a:srgbClr val="FF7884">
                    <a:alpha val="33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>
                    <a:solidFill>
                      <a:srgbClr val="4B4D4B"/>
                    </a:solidFill>
                    <a:latin typeface="思源宋体 CN Heavy" panose="02020900000000000000" charset="-122"/>
                    <a:ea typeface="思源宋体 CN Heavy" panose="02020900000000000000" charset="-122"/>
                  </a:endParaRPr>
                </a:p>
              </p:txBody>
            </p:sp>
            <p:sp>
              <p:nvSpPr>
                <p:cNvPr id="128" name="Google Shape;7273;p43"/>
                <p:cNvSpPr/>
                <p:nvPr/>
              </p:nvSpPr>
              <p:spPr>
                <a:xfrm>
                  <a:off x="5802775" y="4104475"/>
                  <a:ext cx="8900" cy="10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6" h="419" extrusionOk="0">
                      <a:moveTo>
                        <a:pt x="356" y="147"/>
                      </a:moveTo>
                      <a:cubicBezTo>
                        <a:pt x="167" y="419"/>
                        <a:pt x="63" y="293"/>
                        <a:pt x="0" y="42"/>
                      </a:cubicBezTo>
                      <a:cubicBezTo>
                        <a:pt x="126" y="0"/>
                        <a:pt x="272" y="42"/>
                        <a:pt x="356" y="147"/>
                      </a:cubicBezTo>
                      <a:close/>
                    </a:path>
                  </a:pathLst>
                </a:custGeom>
                <a:solidFill>
                  <a:srgbClr val="FF7884">
                    <a:alpha val="33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>
                    <a:solidFill>
                      <a:srgbClr val="4B4D4B"/>
                    </a:solidFill>
                    <a:latin typeface="思源宋体 CN Heavy" panose="02020900000000000000" charset="-122"/>
                    <a:ea typeface="思源宋体 CN Heavy" panose="02020900000000000000" charset="-122"/>
                  </a:endParaRPr>
                </a:p>
              </p:txBody>
            </p:sp>
            <p:sp>
              <p:nvSpPr>
                <p:cNvPr id="129" name="Google Shape;7274;p43"/>
                <p:cNvSpPr/>
                <p:nvPr/>
              </p:nvSpPr>
              <p:spPr>
                <a:xfrm>
                  <a:off x="4636800" y="4220600"/>
                  <a:ext cx="8900" cy="6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6" h="273" extrusionOk="0">
                      <a:moveTo>
                        <a:pt x="0" y="230"/>
                      </a:moveTo>
                      <a:cubicBezTo>
                        <a:pt x="21" y="126"/>
                        <a:pt x="63" y="0"/>
                        <a:pt x="189" y="21"/>
                      </a:cubicBezTo>
                      <a:cubicBezTo>
                        <a:pt x="251" y="21"/>
                        <a:pt x="293" y="147"/>
                        <a:pt x="356" y="209"/>
                      </a:cubicBezTo>
                      <a:cubicBezTo>
                        <a:pt x="230" y="272"/>
                        <a:pt x="105" y="272"/>
                        <a:pt x="0" y="230"/>
                      </a:cubicBezTo>
                      <a:close/>
                    </a:path>
                  </a:pathLst>
                </a:custGeom>
                <a:solidFill>
                  <a:srgbClr val="FF7884">
                    <a:alpha val="33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>
                    <a:solidFill>
                      <a:srgbClr val="4B4D4B"/>
                    </a:solidFill>
                    <a:latin typeface="思源宋体 CN Heavy" panose="02020900000000000000" charset="-122"/>
                    <a:ea typeface="思源宋体 CN Heavy" panose="02020900000000000000" charset="-122"/>
                  </a:endParaRPr>
                </a:p>
              </p:txBody>
            </p:sp>
            <p:sp>
              <p:nvSpPr>
                <p:cNvPr id="130" name="Google Shape;7275;p43"/>
                <p:cNvSpPr/>
                <p:nvPr/>
              </p:nvSpPr>
              <p:spPr>
                <a:xfrm>
                  <a:off x="4237675" y="4200725"/>
                  <a:ext cx="13100" cy="5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4" h="231" extrusionOk="0">
                      <a:moveTo>
                        <a:pt x="1" y="188"/>
                      </a:moveTo>
                      <a:cubicBezTo>
                        <a:pt x="126" y="0"/>
                        <a:pt x="398" y="0"/>
                        <a:pt x="524" y="188"/>
                      </a:cubicBezTo>
                      <a:cubicBezTo>
                        <a:pt x="356" y="230"/>
                        <a:pt x="168" y="230"/>
                        <a:pt x="1" y="188"/>
                      </a:cubicBezTo>
                      <a:close/>
                    </a:path>
                  </a:pathLst>
                </a:custGeom>
                <a:solidFill>
                  <a:srgbClr val="FF7884">
                    <a:alpha val="33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>
                    <a:solidFill>
                      <a:srgbClr val="4B4D4B"/>
                    </a:solidFill>
                    <a:latin typeface="思源宋体 CN Heavy" panose="02020900000000000000" charset="-122"/>
                    <a:ea typeface="思源宋体 CN Heavy" panose="02020900000000000000" charset="-122"/>
                  </a:endParaRPr>
                </a:p>
              </p:txBody>
            </p:sp>
            <p:sp>
              <p:nvSpPr>
                <p:cNvPr id="131" name="Google Shape;7276;p43"/>
                <p:cNvSpPr/>
                <p:nvPr/>
              </p:nvSpPr>
              <p:spPr>
                <a:xfrm>
                  <a:off x="4960075" y="4079350"/>
                  <a:ext cx="66975" cy="27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79" h="1089" extrusionOk="0">
                      <a:moveTo>
                        <a:pt x="0" y="105"/>
                      </a:moveTo>
                      <a:cubicBezTo>
                        <a:pt x="147" y="85"/>
                        <a:pt x="314" y="1"/>
                        <a:pt x="439" y="43"/>
                      </a:cubicBezTo>
                      <a:cubicBezTo>
                        <a:pt x="1172" y="273"/>
                        <a:pt x="1946" y="85"/>
                        <a:pt x="2678" y="294"/>
                      </a:cubicBezTo>
                      <a:cubicBezTo>
                        <a:pt x="2239" y="775"/>
                        <a:pt x="1632" y="1068"/>
                        <a:pt x="983" y="1089"/>
                      </a:cubicBezTo>
                      <a:cubicBezTo>
                        <a:pt x="921" y="1089"/>
                        <a:pt x="879" y="1089"/>
                        <a:pt x="816" y="1089"/>
                      </a:cubicBezTo>
                      <a:cubicBezTo>
                        <a:pt x="774" y="566"/>
                        <a:pt x="42" y="629"/>
                        <a:pt x="0" y="105"/>
                      </a:cubicBezTo>
                      <a:close/>
                    </a:path>
                  </a:pathLst>
                </a:custGeom>
                <a:solidFill>
                  <a:srgbClr val="FF7884">
                    <a:alpha val="33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>
                    <a:solidFill>
                      <a:srgbClr val="4B4D4B"/>
                    </a:solidFill>
                    <a:latin typeface="思源宋体 CN Heavy" panose="02020900000000000000" charset="-122"/>
                    <a:ea typeface="思源宋体 CN Heavy" panose="02020900000000000000" charset="-122"/>
                  </a:endParaRPr>
                </a:p>
              </p:txBody>
            </p:sp>
            <p:sp>
              <p:nvSpPr>
                <p:cNvPr id="132" name="Google Shape;7277;p43"/>
                <p:cNvSpPr/>
                <p:nvPr/>
              </p:nvSpPr>
              <p:spPr>
                <a:xfrm>
                  <a:off x="4871150" y="4086675"/>
                  <a:ext cx="20425" cy="25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7" h="1006" extrusionOk="0">
                      <a:moveTo>
                        <a:pt x="377" y="1"/>
                      </a:moveTo>
                      <a:lnTo>
                        <a:pt x="544" y="1"/>
                      </a:lnTo>
                      <a:cubicBezTo>
                        <a:pt x="460" y="315"/>
                        <a:pt x="753" y="482"/>
                        <a:pt x="816" y="754"/>
                      </a:cubicBezTo>
                      <a:cubicBezTo>
                        <a:pt x="523" y="1005"/>
                        <a:pt x="272" y="670"/>
                        <a:pt x="0" y="712"/>
                      </a:cubicBezTo>
                      <a:cubicBezTo>
                        <a:pt x="0" y="398"/>
                        <a:pt x="42" y="126"/>
                        <a:pt x="377" y="1"/>
                      </a:cubicBezTo>
                      <a:close/>
                    </a:path>
                  </a:pathLst>
                </a:custGeom>
                <a:solidFill>
                  <a:srgbClr val="FF7884">
                    <a:alpha val="33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>
                    <a:solidFill>
                      <a:srgbClr val="4B4D4B"/>
                    </a:solidFill>
                    <a:latin typeface="思源宋体 CN Heavy" panose="02020900000000000000" charset="-122"/>
                    <a:ea typeface="思源宋体 CN Heavy" panose="02020900000000000000" charset="-122"/>
                  </a:endParaRPr>
                </a:p>
              </p:txBody>
            </p:sp>
            <p:sp>
              <p:nvSpPr>
                <p:cNvPr id="133" name="Google Shape;7278;p43"/>
                <p:cNvSpPr/>
                <p:nvPr/>
              </p:nvSpPr>
              <p:spPr>
                <a:xfrm>
                  <a:off x="4951175" y="4130100"/>
                  <a:ext cx="16750" cy="14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0" h="566" extrusionOk="0">
                      <a:moveTo>
                        <a:pt x="649" y="398"/>
                      </a:moveTo>
                      <a:cubicBezTo>
                        <a:pt x="544" y="565"/>
                        <a:pt x="398" y="565"/>
                        <a:pt x="251" y="544"/>
                      </a:cubicBezTo>
                      <a:cubicBezTo>
                        <a:pt x="105" y="524"/>
                        <a:pt x="0" y="356"/>
                        <a:pt x="63" y="210"/>
                      </a:cubicBezTo>
                      <a:cubicBezTo>
                        <a:pt x="105" y="63"/>
                        <a:pt x="293" y="0"/>
                        <a:pt x="419" y="84"/>
                      </a:cubicBezTo>
                      <a:cubicBezTo>
                        <a:pt x="565" y="147"/>
                        <a:pt x="670" y="231"/>
                        <a:pt x="649" y="398"/>
                      </a:cubicBezTo>
                      <a:close/>
                    </a:path>
                  </a:pathLst>
                </a:custGeom>
                <a:solidFill>
                  <a:srgbClr val="FF7884">
                    <a:alpha val="33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>
                    <a:solidFill>
                      <a:srgbClr val="4B4D4B"/>
                    </a:solidFill>
                    <a:latin typeface="思源宋体 CN Heavy" panose="02020900000000000000" charset="-122"/>
                    <a:ea typeface="思源宋体 CN Heavy" panose="02020900000000000000" charset="-122"/>
                  </a:endParaRPr>
                </a:p>
              </p:txBody>
            </p:sp>
            <p:sp>
              <p:nvSpPr>
                <p:cNvPr id="134" name="Google Shape;7279;p43"/>
                <p:cNvSpPr/>
                <p:nvPr/>
              </p:nvSpPr>
              <p:spPr>
                <a:xfrm>
                  <a:off x="5042200" y="4141075"/>
                  <a:ext cx="5250" cy="5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" h="231" extrusionOk="0">
                      <a:moveTo>
                        <a:pt x="209" y="85"/>
                      </a:moveTo>
                      <a:cubicBezTo>
                        <a:pt x="188" y="126"/>
                        <a:pt x="167" y="210"/>
                        <a:pt x="126" y="210"/>
                      </a:cubicBezTo>
                      <a:cubicBezTo>
                        <a:pt x="105" y="231"/>
                        <a:pt x="42" y="189"/>
                        <a:pt x="0" y="168"/>
                      </a:cubicBezTo>
                      <a:cubicBezTo>
                        <a:pt x="21" y="105"/>
                        <a:pt x="21" y="22"/>
                        <a:pt x="63" y="22"/>
                      </a:cubicBezTo>
                      <a:cubicBezTo>
                        <a:pt x="105" y="1"/>
                        <a:pt x="147" y="43"/>
                        <a:pt x="209" y="85"/>
                      </a:cubicBezTo>
                      <a:close/>
                    </a:path>
                  </a:pathLst>
                </a:custGeom>
                <a:solidFill>
                  <a:srgbClr val="FF7884">
                    <a:alpha val="33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>
                    <a:solidFill>
                      <a:srgbClr val="4B4D4B"/>
                    </a:solidFill>
                    <a:latin typeface="思源宋体 CN Heavy" panose="02020900000000000000" charset="-122"/>
                    <a:ea typeface="思源宋体 CN Heavy" panose="02020900000000000000" charset="-122"/>
                  </a:endParaRPr>
                </a:p>
              </p:txBody>
            </p:sp>
            <p:sp>
              <p:nvSpPr>
                <p:cNvPr id="135" name="Google Shape;7280;p43"/>
                <p:cNvSpPr/>
                <p:nvPr/>
              </p:nvSpPr>
              <p:spPr>
                <a:xfrm>
                  <a:off x="4860150" y="4186075"/>
                  <a:ext cx="5250" cy="5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" h="210" extrusionOk="0">
                      <a:moveTo>
                        <a:pt x="63" y="0"/>
                      </a:moveTo>
                      <a:lnTo>
                        <a:pt x="210" y="63"/>
                      </a:lnTo>
                      <a:cubicBezTo>
                        <a:pt x="189" y="105"/>
                        <a:pt x="168" y="189"/>
                        <a:pt x="126" y="189"/>
                      </a:cubicBezTo>
                      <a:cubicBezTo>
                        <a:pt x="105" y="210"/>
                        <a:pt x="43" y="168"/>
                        <a:pt x="1" y="147"/>
                      </a:cubicBezTo>
                      <a:cubicBezTo>
                        <a:pt x="22" y="84"/>
                        <a:pt x="22" y="42"/>
                        <a:pt x="63" y="0"/>
                      </a:cubicBezTo>
                      <a:close/>
                    </a:path>
                  </a:pathLst>
                </a:custGeom>
                <a:solidFill>
                  <a:srgbClr val="FF7884">
                    <a:alpha val="33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>
                    <a:solidFill>
                      <a:srgbClr val="4B4D4B"/>
                    </a:solidFill>
                    <a:latin typeface="思源宋体 CN Heavy" panose="02020900000000000000" charset="-122"/>
                    <a:ea typeface="思源宋体 CN Heavy" panose="02020900000000000000" charset="-122"/>
                  </a:endParaRPr>
                </a:p>
              </p:txBody>
            </p:sp>
            <p:sp>
              <p:nvSpPr>
                <p:cNvPr id="136" name="Google Shape;7281;p43"/>
                <p:cNvSpPr/>
                <p:nvPr/>
              </p:nvSpPr>
              <p:spPr>
                <a:xfrm>
                  <a:off x="4869575" y="4104475"/>
                  <a:ext cx="2100" cy="1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" h="63" extrusionOk="0">
                      <a:moveTo>
                        <a:pt x="84" y="0"/>
                      </a:moveTo>
                      <a:lnTo>
                        <a:pt x="42" y="63"/>
                      </a:lnTo>
                      <a:lnTo>
                        <a:pt x="0" y="21"/>
                      </a:lnTo>
                      <a:close/>
                    </a:path>
                  </a:pathLst>
                </a:custGeom>
                <a:solidFill>
                  <a:srgbClr val="FF7884">
                    <a:alpha val="33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>
                    <a:solidFill>
                      <a:srgbClr val="4B4D4B"/>
                    </a:solidFill>
                    <a:latin typeface="思源宋体 CN Heavy" panose="02020900000000000000" charset="-122"/>
                    <a:ea typeface="思源宋体 CN Heavy" panose="02020900000000000000" charset="-122"/>
                  </a:endParaRPr>
                </a:p>
              </p:txBody>
            </p:sp>
            <p:sp>
              <p:nvSpPr>
                <p:cNvPr id="137" name="Google Shape;7282;p43"/>
                <p:cNvSpPr/>
                <p:nvPr/>
              </p:nvSpPr>
              <p:spPr>
                <a:xfrm>
                  <a:off x="5084025" y="4095575"/>
                  <a:ext cx="31425" cy="38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7" h="1549" extrusionOk="0">
                      <a:moveTo>
                        <a:pt x="1256" y="586"/>
                      </a:moveTo>
                      <a:cubicBezTo>
                        <a:pt x="1215" y="984"/>
                        <a:pt x="733" y="1151"/>
                        <a:pt x="545" y="1528"/>
                      </a:cubicBezTo>
                      <a:cubicBezTo>
                        <a:pt x="461" y="1549"/>
                        <a:pt x="378" y="1528"/>
                        <a:pt x="315" y="1486"/>
                      </a:cubicBezTo>
                      <a:cubicBezTo>
                        <a:pt x="147" y="1256"/>
                        <a:pt x="1" y="858"/>
                        <a:pt x="106" y="712"/>
                      </a:cubicBezTo>
                      <a:cubicBezTo>
                        <a:pt x="294" y="440"/>
                        <a:pt x="482" y="84"/>
                        <a:pt x="838" y="42"/>
                      </a:cubicBezTo>
                      <a:cubicBezTo>
                        <a:pt x="1110" y="0"/>
                        <a:pt x="1235" y="252"/>
                        <a:pt x="1256" y="586"/>
                      </a:cubicBezTo>
                      <a:close/>
                    </a:path>
                  </a:pathLst>
                </a:custGeom>
                <a:solidFill>
                  <a:srgbClr val="FF7884">
                    <a:alpha val="33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>
                    <a:solidFill>
                      <a:srgbClr val="4B4D4B"/>
                    </a:solidFill>
                    <a:latin typeface="思源宋体 CN Heavy" panose="02020900000000000000" charset="-122"/>
                    <a:ea typeface="思源宋体 CN Heavy" panose="02020900000000000000" charset="-122"/>
                  </a:endParaRPr>
                </a:p>
              </p:txBody>
            </p:sp>
            <p:sp>
              <p:nvSpPr>
                <p:cNvPr id="138" name="Google Shape;7283;p43"/>
                <p:cNvSpPr/>
                <p:nvPr/>
              </p:nvSpPr>
              <p:spPr>
                <a:xfrm>
                  <a:off x="5794925" y="4131675"/>
                  <a:ext cx="34025" cy="31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1" h="1256" extrusionOk="0">
                      <a:moveTo>
                        <a:pt x="209" y="0"/>
                      </a:moveTo>
                      <a:cubicBezTo>
                        <a:pt x="314" y="0"/>
                        <a:pt x="419" y="21"/>
                        <a:pt x="419" y="126"/>
                      </a:cubicBezTo>
                      <a:cubicBezTo>
                        <a:pt x="419" y="419"/>
                        <a:pt x="502" y="565"/>
                        <a:pt x="816" y="419"/>
                      </a:cubicBezTo>
                      <a:cubicBezTo>
                        <a:pt x="1151" y="272"/>
                        <a:pt x="1256" y="544"/>
                        <a:pt x="1297" y="774"/>
                      </a:cubicBezTo>
                      <a:cubicBezTo>
                        <a:pt x="1360" y="1046"/>
                        <a:pt x="1088" y="1088"/>
                        <a:pt x="921" y="1151"/>
                      </a:cubicBezTo>
                      <a:cubicBezTo>
                        <a:pt x="649" y="1256"/>
                        <a:pt x="356" y="1130"/>
                        <a:pt x="230" y="900"/>
                      </a:cubicBezTo>
                      <a:cubicBezTo>
                        <a:pt x="63" y="649"/>
                        <a:pt x="0" y="356"/>
                        <a:pt x="63" y="63"/>
                      </a:cubicBezTo>
                      <a:cubicBezTo>
                        <a:pt x="84" y="42"/>
                        <a:pt x="168" y="21"/>
                        <a:pt x="209" y="0"/>
                      </a:cubicBezTo>
                      <a:close/>
                    </a:path>
                  </a:pathLst>
                </a:custGeom>
                <a:solidFill>
                  <a:srgbClr val="FF7884">
                    <a:alpha val="33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>
                    <a:solidFill>
                      <a:srgbClr val="4B4D4B"/>
                    </a:solidFill>
                    <a:latin typeface="思源宋体 CN Heavy" panose="02020900000000000000" charset="-122"/>
                    <a:ea typeface="思源宋体 CN Heavy" panose="02020900000000000000" charset="-122"/>
                  </a:endParaRPr>
                </a:p>
              </p:txBody>
            </p:sp>
            <p:sp>
              <p:nvSpPr>
                <p:cNvPr id="139" name="Google Shape;7284;p43"/>
                <p:cNvSpPr/>
                <p:nvPr/>
              </p:nvSpPr>
              <p:spPr>
                <a:xfrm>
                  <a:off x="5046900" y="4113350"/>
                  <a:ext cx="15200" cy="13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8" h="545" extrusionOk="0">
                      <a:moveTo>
                        <a:pt x="398" y="22"/>
                      </a:moveTo>
                      <a:cubicBezTo>
                        <a:pt x="523" y="43"/>
                        <a:pt x="607" y="168"/>
                        <a:pt x="565" y="294"/>
                      </a:cubicBezTo>
                      <a:cubicBezTo>
                        <a:pt x="544" y="524"/>
                        <a:pt x="335" y="524"/>
                        <a:pt x="168" y="524"/>
                      </a:cubicBezTo>
                      <a:cubicBezTo>
                        <a:pt x="0" y="545"/>
                        <a:pt x="84" y="398"/>
                        <a:pt x="84" y="357"/>
                      </a:cubicBezTo>
                      <a:cubicBezTo>
                        <a:pt x="105" y="106"/>
                        <a:pt x="210" y="1"/>
                        <a:pt x="398" y="22"/>
                      </a:cubicBezTo>
                      <a:close/>
                    </a:path>
                  </a:pathLst>
                </a:custGeom>
                <a:solidFill>
                  <a:srgbClr val="FF7884">
                    <a:alpha val="33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>
                    <a:solidFill>
                      <a:srgbClr val="4B4D4B"/>
                    </a:solidFill>
                    <a:latin typeface="思源宋体 CN Heavy" panose="02020900000000000000" charset="-122"/>
                    <a:ea typeface="思源宋体 CN Heavy" panose="02020900000000000000" charset="-122"/>
                  </a:endParaRPr>
                </a:p>
              </p:txBody>
            </p:sp>
            <p:sp>
              <p:nvSpPr>
                <p:cNvPr id="140" name="Google Shape;7285;p43"/>
                <p:cNvSpPr/>
                <p:nvPr/>
              </p:nvSpPr>
              <p:spPr>
                <a:xfrm>
                  <a:off x="5746800" y="4141600"/>
                  <a:ext cx="5775" cy="5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1" h="210" extrusionOk="0">
                      <a:moveTo>
                        <a:pt x="147" y="210"/>
                      </a:moveTo>
                      <a:cubicBezTo>
                        <a:pt x="105" y="189"/>
                        <a:pt x="21" y="189"/>
                        <a:pt x="21" y="147"/>
                      </a:cubicBezTo>
                      <a:cubicBezTo>
                        <a:pt x="0" y="105"/>
                        <a:pt x="42" y="43"/>
                        <a:pt x="63" y="1"/>
                      </a:cubicBezTo>
                      <a:cubicBezTo>
                        <a:pt x="126" y="22"/>
                        <a:pt x="189" y="43"/>
                        <a:pt x="209" y="64"/>
                      </a:cubicBezTo>
                      <a:cubicBezTo>
                        <a:pt x="230" y="105"/>
                        <a:pt x="168" y="168"/>
                        <a:pt x="147" y="210"/>
                      </a:cubicBezTo>
                      <a:close/>
                    </a:path>
                  </a:pathLst>
                </a:custGeom>
                <a:solidFill>
                  <a:srgbClr val="FF7884">
                    <a:alpha val="33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>
                    <a:solidFill>
                      <a:srgbClr val="4B4D4B"/>
                    </a:solidFill>
                    <a:latin typeface="思源宋体 CN Heavy" panose="02020900000000000000" charset="-122"/>
                    <a:ea typeface="思源宋体 CN Heavy" panose="02020900000000000000" charset="-122"/>
                  </a:endParaRPr>
                </a:p>
              </p:txBody>
            </p:sp>
            <p:sp>
              <p:nvSpPr>
                <p:cNvPr id="141" name="Google Shape;7286;p43"/>
                <p:cNvSpPr/>
                <p:nvPr/>
              </p:nvSpPr>
              <p:spPr>
                <a:xfrm>
                  <a:off x="4935475" y="4194950"/>
                  <a:ext cx="5250" cy="5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" h="211" extrusionOk="0">
                      <a:moveTo>
                        <a:pt x="1" y="147"/>
                      </a:moveTo>
                      <a:cubicBezTo>
                        <a:pt x="22" y="85"/>
                        <a:pt x="22" y="22"/>
                        <a:pt x="63" y="1"/>
                      </a:cubicBezTo>
                      <a:cubicBezTo>
                        <a:pt x="105" y="1"/>
                        <a:pt x="168" y="43"/>
                        <a:pt x="210" y="64"/>
                      </a:cubicBezTo>
                      <a:cubicBezTo>
                        <a:pt x="189" y="106"/>
                        <a:pt x="168" y="189"/>
                        <a:pt x="147" y="210"/>
                      </a:cubicBezTo>
                      <a:cubicBezTo>
                        <a:pt x="105" y="210"/>
                        <a:pt x="43" y="168"/>
                        <a:pt x="1" y="147"/>
                      </a:cubicBezTo>
                      <a:close/>
                    </a:path>
                  </a:pathLst>
                </a:custGeom>
                <a:solidFill>
                  <a:srgbClr val="FF7884">
                    <a:alpha val="33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>
                    <a:solidFill>
                      <a:srgbClr val="4B4D4B"/>
                    </a:solidFill>
                    <a:latin typeface="思源宋体 CN Heavy" panose="02020900000000000000" charset="-122"/>
                    <a:ea typeface="思源宋体 CN Heavy" panose="02020900000000000000" charset="-122"/>
                  </a:endParaRPr>
                </a:p>
              </p:txBody>
            </p:sp>
            <p:sp>
              <p:nvSpPr>
                <p:cNvPr id="142" name="Google Shape;7287;p43"/>
                <p:cNvSpPr/>
                <p:nvPr/>
              </p:nvSpPr>
              <p:spPr>
                <a:xfrm>
                  <a:off x="5099200" y="4158875"/>
                  <a:ext cx="5775" cy="5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1" h="210" extrusionOk="0">
                      <a:moveTo>
                        <a:pt x="231" y="63"/>
                      </a:moveTo>
                      <a:lnTo>
                        <a:pt x="168" y="209"/>
                      </a:lnTo>
                      <a:cubicBezTo>
                        <a:pt x="105" y="189"/>
                        <a:pt x="43" y="168"/>
                        <a:pt x="22" y="147"/>
                      </a:cubicBezTo>
                      <a:cubicBezTo>
                        <a:pt x="1" y="105"/>
                        <a:pt x="64" y="42"/>
                        <a:pt x="84" y="0"/>
                      </a:cubicBezTo>
                      <a:close/>
                    </a:path>
                  </a:pathLst>
                </a:custGeom>
                <a:solidFill>
                  <a:srgbClr val="FF7884">
                    <a:alpha val="33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>
                    <a:solidFill>
                      <a:srgbClr val="4B4D4B"/>
                    </a:solidFill>
                    <a:latin typeface="思源宋体 CN Heavy" panose="02020900000000000000" charset="-122"/>
                    <a:ea typeface="思源宋体 CN Heavy" panose="02020900000000000000" charset="-122"/>
                  </a:endParaRPr>
                </a:p>
              </p:txBody>
            </p:sp>
            <p:sp>
              <p:nvSpPr>
                <p:cNvPr id="143" name="Google Shape;7288;p43"/>
                <p:cNvSpPr/>
                <p:nvPr/>
              </p:nvSpPr>
              <p:spPr>
                <a:xfrm>
                  <a:off x="5764575" y="4158875"/>
                  <a:ext cx="5775" cy="5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1" h="210" extrusionOk="0">
                      <a:moveTo>
                        <a:pt x="231" y="63"/>
                      </a:moveTo>
                      <a:cubicBezTo>
                        <a:pt x="210" y="105"/>
                        <a:pt x="189" y="189"/>
                        <a:pt x="147" y="209"/>
                      </a:cubicBezTo>
                      <a:cubicBezTo>
                        <a:pt x="126" y="209"/>
                        <a:pt x="63" y="168"/>
                        <a:pt x="1" y="147"/>
                      </a:cubicBezTo>
                      <a:cubicBezTo>
                        <a:pt x="22" y="105"/>
                        <a:pt x="42" y="21"/>
                        <a:pt x="84" y="0"/>
                      </a:cubicBezTo>
                      <a:cubicBezTo>
                        <a:pt x="105" y="0"/>
                        <a:pt x="168" y="63"/>
                        <a:pt x="231" y="63"/>
                      </a:cubicBezTo>
                      <a:close/>
                    </a:path>
                  </a:pathLst>
                </a:custGeom>
                <a:solidFill>
                  <a:srgbClr val="FF7884">
                    <a:alpha val="33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>
                    <a:solidFill>
                      <a:srgbClr val="4B4D4B"/>
                    </a:solidFill>
                    <a:latin typeface="思源宋体 CN Heavy" panose="02020900000000000000" charset="-122"/>
                    <a:ea typeface="思源宋体 CN Heavy" panose="02020900000000000000" charset="-122"/>
                  </a:endParaRPr>
                </a:p>
              </p:txBody>
            </p:sp>
          </p:grpSp>
        </p:grpSp>
        <p:grpSp>
          <p:nvGrpSpPr>
            <p:cNvPr id="144" name="组合 143"/>
            <p:cNvGrpSpPr/>
            <p:nvPr/>
          </p:nvGrpSpPr>
          <p:grpSpPr>
            <a:xfrm>
              <a:off x="4950" y="1375"/>
              <a:ext cx="8642" cy="1528"/>
              <a:chOff x="4980" y="1375"/>
              <a:chExt cx="8642" cy="1528"/>
            </a:xfrm>
          </p:grpSpPr>
          <p:pic>
            <p:nvPicPr>
              <p:cNvPr id="145" name="图片 144" descr="卡通人物&#10;&#10;中度可信度描述已自动生成"/>
              <p:cNvPicPr>
                <a:picLocks noChangeAspect="1"/>
              </p:cNvPicPr>
              <p:nvPr>
                <p:custDataLst>
                  <p:tags r:id="rId1"/>
                </p:custDataLst>
              </p:nvPr>
            </p:nvPicPr>
            <p:blipFill>
              <a:blip r:embed="rId8" cstate="email"/>
              <a:stretch>
                <a:fillRect/>
              </a:stretch>
            </p:blipFill>
            <p:spPr>
              <a:xfrm rot="840000">
                <a:off x="4980" y="1375"/>
                <a:ext cx="1529" cy="1529"/>
              </a:xfrm>
              <a:prstGeom prst="rect">
                <a:avLst/>
              </a:prstGeom>
            </p:spPr>
          </p:pic>
          <p:pic>
            <p:nvPicPr>
              <p:cNvPr id="146" name="图片 145" descr="卡通人物&#10;&#10;中度可信度描述已自动生成"/>
              <p:cNvPicPr>
                <a:picLocks noChangeAspect="1"/>
              </p:cNvPicPr>
              <p:nvPr>
                <p:custDataLst>
                  <p:tags r:id="rId2"/>
                </p:custDataLst>
              </p:nvPr>
            </p:nvPicPr>
            <p:blipFill>
              <a:blip r:embed="rId8" cstate="email"/>
              <a:stretch>
                <a:fillRect/>
              </a:stretch>
            </p:blipFill>
            <p:spPr>
              <a:xfrm rot="20760000" flipH="1">
                <a:off x="12094" y="1375"/>
                <a:ext cx="1529" cy="1529"/>
              </a:xfrm>
              <a:prstGeom prst="rect">
                <a:avLst/>
              </a:prstGeom>
            </p:spPr>
          </p:pic>
        </p:grpSp>
      </p:grpSp>
      <p:pic>
        <p:nvPicPr>
          <p:cNvPr id="3" name="图片 2" descr="D:\PPT\包图网\素材\微信截图_20211013135720.png微信截图_20211013135720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-88645" y="2716534"/>
            <a:ext cx="4100195" cy="4255135"/>
          </a:xfrm>
          <a:prstGeom prst="rect">
            <a:avLst/>
          </a:prstGeom>
        </p:spPr>
      </p:pic>
      <p:grpSp>
        <p:nvGrpSpPr>
          <p:cNvPr id="370" name="组合 4">
            <a:extLst>
              <a:ext uri="{FF2B5EF4-FFF2-40B4-BE49-F238E27FC236}">
                <a16:creationId xmlns:a16="http://schemas.microsoft.com/office/drawing/2014/main" id="{C20E7864-19B3-4B21-860E-BDA75C03CC02}"/>
              </a:ext>
            </a:extLst>
          </p:cNvPr>
          <p:cNvGrpSpPr/>
          <p:nvPr/>
        </p:nvGrpSpPr>
        <p:grpSpPr>
          <a:xfrm>
            <a:off x="3705998" y="2357620"/>
            <a:ext cx="7764107" cy="1251192"/>
            <a:chOff x="661" y="2835"/>
            <a:chExt cx="17337" cy="3302"/>
          </a:xfrm>
        </p:grpSpPr>
        <p:grpSp>
          <p:nvGrpSpPr>
            <p:cNvPr id="371" name="组合 5">
              <a:extLst>
                <a:ext uri="{FF2B5EF4-FFF2-40B4-BE49-F238E27FC236}">
                  <a16:creationId xmlns:a16="http://schemas.microsoft.com/office/drawing/2014/main" id="{81E0B0EC-3639-4D0F-931E-5448214BF79D}"/>
                </a:ext>
              </a:extLst>
            </p:cNvPr>
            <p:cNvGrpSpPr/>
            <p:nvPr/>
          </p:nvGrpSpPr>
          <p:grpSpPr>
            <a:xfrm>
              <a:off x="1317" y="3053"/>
              <a:ext cx="16681" cy="3084"/>
              <a:chOff x="1020" y="2328"/>
              <a:chExt cx="11012" cy="6353"/>
            </a:xfrm>
          </p:grpSpPr>
          <p:sp>
            <p:nvSpPr>
              <p:cNvPr id="373" name="圆角矩形 7">
                <a:extLst>
                  <a:ext uri="{FF2B5EF4-FFF2-40B4-BE49-F238E27FC236}">
                    <a16:creationId xmlns:a16="http://schemas.microsoft.com/office/drawing/2014/main" id="{EE2A6992-C7A4-4119-AE94-5C451B32BD90}"/>
                  </a:ext>
                </a:extLst>
              </p:cNvPr>
              <p:cNvSpPr/>
              <p:nvPr/>
            </p:nvSpPr>
            <p:spPr>
              <a:xfrm>
                <a:off x="1220" y="2480"/>
                <a:ext cx="10812" cy="6201"/>
              </a:xfrm>
              <a:prstGeom prst="roundRect">
                <a:avLst/>
              </a:prstGeom>
              <a:solidFill>
                <a:srgbClr val="E0E2E3"/>
              </a:solidFill>
              <a:ln w="25400" cmpd="sng">
                <a:noFill/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5F7700"/>
                  </a:solidFill>
                </a:endParaRPr>
              </a:p>
            </p:txBody>
          </p:sp>
          <p:sp>
            <p:nvSpPr>
              <p:cNvPr id="374" name="圆角矩形 36">
                <a:extLst>
                  <a:ext uri="{FF2B5EF4-FFF2-40B4-BE49-F238E27FC236}">
                    <a16:creationId xmlns:a16="http://schemas.microsoft.com/office/drawing/2014/main" id="{70456603-498E-47E3-80C5-E5B0F97F4E92}"/>
                  </a:ext>
                </a:extLst>
              </p:cNvPr>
              <p:cNvSpPr/>
              <p:nvPr/>
            </p:nvSpPr>
            <p:spPr>
              <a:xfrm>
                <a:off x="1020" y="2328"/>
                <a:ext cx="10812" cy="5801"/>
              </a:xfrm>
              <a:prstGeom prst="roundRect">
                <a:avLst/>
              </a:prstGeom>
              <a:solidFill>
                <a:schemeClr val="bg1"/>
              </a:solidFill>
              <a:ln w="25400" cmpd="sng">
                <a:solidFill>
                  <a:srgbClr val="42210F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5F7700"/>
                  </a:solidFill>
                </a:endParaRPr>
              </a:p>
            </p:txBody>
          </p:sp>
        </p:grpSp>
        <p:sp>
          <p:nvSpPr>
            <p:cNvPr id="372" name="文本框 37">
              <a:extLst>
                <a:ext uri="{FF2B5EF4-FFF2-40B4-BE49-F238E27FC236}">
                  <a16:creationId xmlns:a16="http://schemas.microsoft.com/office/drawing/2014/main" id="{A2B84A17-664C-4064-AE8A-58326C6C16E0}"/>
                </a:ext>
              </a:extLst>
            </p:cNvPr>
            <p:cNvSpPr txBox="1"/>
            <p:nvPr/>
          </p:nvSpPr>
          <p:spPr>
            <a:xfrm>
              <a:off x="661" y="2835"/>
              <a:ext cx="14612" cy="25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indent="0" algn="ctr" fontAlgn="auto">
                <a:lnSpc>
                  <a:spcPct val="150000"/>
                </a:lnSpc>
                <a:buFont typeface="Wingdings" panose="05000000000000000000" pitchFamily="2" charset="2"/>
                <a:buNone/>
                <a:defRPr/>
              </a:pPr>
              <a:r>
                <a:rPr lang="en-US" altLang="zh-CN" sz="4400" dirty="0">
                  <a:latin typeface="#9Slide03 Kaleko 105 Round Bold" pitchFamily="2" charset="0"/>
                  <a:ea typeface="思源黑体 CN Light" panose="020B0300000000000000" charset="-122"/>
                  <a:sym typeface="+mn-ea"/>
                </a:rPr>
                <a:t>c) 864 752 – 91 846</a:t>
              </a:r>
              <a:endParaRPr lang="zh-CN" altLang="en-US" sz="4400" dirty="0">
                <a:latin typeface="#9Slide03 Kaleko 105 Round Bold" pitchFamily="2" charset="0"/>
                <a:ea typeface="思源黑体 CN Light" panose="020B0300000000000000" charset="-122"/>
                <a:sym typeface="+mn-ea"/>
              </a:endParaRPr>
            </a:p>
          </p:txBody>
        </p:sp>
      </p:grpSp>
      <p:grpSp>
        <p:nvGrpSpPr>
          <p:cNvPr id="376" name="组合 4">
            <a:extLst>
              <a:ext uri="{FF2B5EF4-FFF2-40B4-BE49-F238E27FC236}">
                <a16:creationId xmlns:a16="http://schemas.microsoft.com/office/drawing/2014/main" id="{DC338177-8379-49F1-BBEA-BCD756500CF5}"/>
              </a:ext>
            </a:extLst>
          </p:cNvPr>
          <p:cNvGrpSpPr/>
          <p:nvPr/>
        </p:nvGrpSpPr>
        <p:grpSpPr>
          <a:xfrm>
            <a:off x="3099947" y="4058947"/>
            <a:ext cx="8335544" cy="1184163"/>
            <a:chOff x="-615" y="2837"/>
            <a:chExt cx="18613" cy="3300"/>
          </a:xfrm>
        </p:grpSpPr>
        <p:grpSp>
          <p:nvGrpSpPr>
            <p:cNvPr id="377" name="组合 5">
              <a:extLst>
                <a:ext uri="{FF2B5EF4-FFF2-40B4-BE49-F238E27FC236}">
                  <a16:creationId xmlns:a16="http://schemas.microsoft.com/office/drawing/2014/main" id="{C8DB0283-5C7B-4E6A-93E2-EF9E3291281C}"/>
                </a:ext>
              </a:extLst>
            </p:cNvPr>
            <p:cNvGrpSpPr/>
            <p:nvPr/>
          </p:nvGrpSpPr>
          <p:grpSpPr>
            <a:xfrm>
              <a:off x="1317" y="3053"/>
              <a:ext cx="16681" cy="3084"/>
              <a:chOff x="1020" y="2328"/>
              <a:chExt cx="11012" cy="6353"/>
            </a:xfrm>
          </p:grpSpPr>
          <p:sp>
            <p:nvSpPr>
              <p:cNvPr id="379" name="圆角矩形 7">
                <a:extLst>
                  <a:ext uri="{FF2B5EF4-FFF2-40B4-BE49-F238E27FC236}">
                    <a16:creationId xmlns:a16="http://schemas.microsoft.com/office/drawing/2014/main" id="{B2E98DD7-BF1D-45FC-9F73-F9058D0D9510}"/>
                  </a:ext>
                </a:extLst>
              </p:cNvPr>
              <p:cNvSpPr/>
              <p:nvPr/>
            </p:nvSpPr>
            <p:spPr>
              <a:xfrm>
                <a:off x="1220" y="2480"/>
                <a:ext cx="10812" cy="6201"/>
              </a:xfrm>
              <a:prstGeom prst="roundRect">
                <a:avLst/>
              </a:prstGeom>
              <a:solidFill>
                <a:srgbClr val="E0E2E3"/>
              </a:solidFill>
              <a:ln w="25400" cmpd="sng">
                <a:noFill/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000">
                  <a:solidFill>
                    <a:srgbClr val="5F7700"/>
                  </a:solidFill>
                </a:endParaRPr>
              </a:p>
            </p:txBody>
          </p:sp>
          <p:sp>
            <p:nvSpPr>
              <p:cNvPr id="380" name="圆角矩形 36">
                <a:extLst>
                  <a:ext uri="{FF2B5EF4-FFF2-40B4-BE49-F238E27FC236}">
                    <a16:creationId xmlns:a16="http://schemas.microsoft.com/office/drawing/2014/main" id="{B35A16AD-9A77-4838-BBCA-71933B561E1F}"/>
                  </a:ext>
                </a:extLst>
              </p:cNvPr>
              <p:cNvSpPr/>
              <p:nvPr/>
            </p:nvSpPr>
            <p:spPr>
              <a:xfrm>
                <a:off x="1020" y="2328"/>
                <a:ext cx="10812" cy="5801"/>
              </a:xfrm>
              <a:prstGeom prst="roundRect">
                <a:avLst/>
              </a:prstGeom>
              <a:solidFill>
                <a:schemeClr val="bg1"/>
              </a:solidFill>
              <a:ln w="25400" cmpd="sng">
                <a:solidFill>
                  <a:srgbClr val="42210F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000">
                  <a:solidFill>
                    <a:srgbClr val="5F7700"/>
                  </a:solidFill>
                </a:endParaRPr>
              </a:p>
            </p:txBody>
          </p:sp>
        </p:grpSp>
        <p:sp>
          <p:nvSpPr>
            <p:cNvPr id="378" name="文本框 37">
              <a:extLst>
                <a:ext uri="{FF2B5EF4-FFF2-40B4-BE49-F238E27FC236}">
                  <a16:creationId xmlns:a16="http://schemas.microsoft.com/office/drawing/2014/main" id="{9E00A848-F53E-4F9A-80AE-E23884DDB625}"/>
                </a:ext>
              </a:extLst>
            </p:cNvPr>
            <p:cNvSpPr txBox="1"/>
            <p:nvPr/>
          </p:nvSpPr>
          <p:spPr>
            <a:xfrm>
              <a:off x="-615" y="2837"/>
              <a:ext cx="14612" cy="31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indent="0" algn="ctr" fontAlgn="auto">
                <a:lnSpc>
                  <a:spcPct val="150000"/>
                </a:lnSpc>
                <a:buFont typeface="Wingdings" panose="05000000000000000000" pitchFamily="2" charset="2"/>
                <a:buNone/>
                <a:defRPr/>
              </a:pPr>
              <a:r>
                <a:rPr lang="en-US" altLang="zh-CN" sz="4400" dirty="0">
                  <a:latin typeface="#9Slide03 Kaleko 105 Round Bold" pitchFamily="2" charset="0"/>
                  <a:ea typeface="思源黑体 CN Light" panose="020B0300000000000000" charset="-122"/>
                  <a:sym typeface="+mn-ea"/>
                </a:rPr>
                <a:t>d) 18 490 : 215</a:t>
              </a:r>
              <a:endParaRPr lang="zh-CN" altLang="en-US" sz="4400" dirty="0">
                <a:latin typeface="#9Slide03 Kaleko 105 Round Bold" pitchFamily="2" charset="0"/>
                <a:ea typeface="思源黑体 CN Light" panose="020B0300000000000000" charset="-122"/>
                <a:sym typeface="+mn-ea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 advTm="3000">
        <p159:morph option="byObject"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AC47">
            <a:alpha val="2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组合 24"/>
          <p:cNvGrpSpPr/>
          <p:nvPr/>
        </p:nvGrpSpPr>
        <p:grpSpPr>
          <a:xfrm>
            <a:off x="-1827530" y="-1409700"/>
            <a:ext cx="15784195" cy="10398125"/>
            <a:chOff x="-2833" y="-2244"/>
            <a:chExt cx="24857" cy="16375"/>
          </a:xfrm>
        </p:grpSpPr>
        <p:pic>
          <p:nvPicPr>
            <p:cNvPr id="26" name="Google Shape;7152;p41"/>
            <p:cNvPicPr preferRelativeResize="0"/>
            <p:nvPr/>
          </p:nvPicPr>
          <p:blipFill>
            <a:blip r:embed="rId6">
              <a:alphaModFix amt="35000"/>
              <a:grayscl/>
            </a:blip>
            <a:stretch>
              <a:fillRect/>
            </a:stretch>
          </p:blipFill>
          <p:spPr>
            <a:xfrm flipH="1" flipV="1">
              <a:off x="-2833" y="4575"/>
              <a:ext cx="14120" cy="746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7" name="Google Shape;7248;p43"/>
            <p:cNvPicPr preferRelativeResize="0"/>
            <p:nvPr/>
          </p:nvPicPr>
          <p:blipFill>
            <a:blip r:embed="rId7">
              <a:alphaModFix amt="62000"/>
            </a:blip>
            <a:stretch>
              <a:fillRect/>
            </a:stretch>
          </p:blipFill>
          <p:spPr>
            <a:xfrm rot="-1411927">
              <a:off x="-161" y="-2244"/>
              <a:ext cx="11170" cy="984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3" name="Google Shape;7152;p41"/>
            <p:cNvPicPr preferRelativeResize="0"/>
            <p:nvPr/>
          </p:nvPicPr>
          <p:blipFill>
            <a:blip r:embed="rId6">
              <a:alphaModFix amt="35000"/>
            </a:blip>
            <a:stretch>
              <a:fillRect/>
            </a:stretch>
          </p:blipFill>
          <p:spPr>
            <a:xfrm>
              <a:off x="7776" y="-397"/>
              <a:ext cx="12454" cy="658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712" name="Google Shape;9712;p77"/>
            <p:cNvPicPr preferRelativeResize="0"/>
            <p:nvPr/>
          </p:nvPicPr>
          <p:blipFill>
            <a:blip r:embed="rId8">
              <a:alphaModFix amt="58999"/>
            </a:blip>
            <a:stretch>
              <a:fillRect/>
            </a:stretch>
          </p:blipFill>
          <p:spPr>
            <a:xfrm>
              <a:off x="9048" y="4575"/>
              <a:ext cx="12976" cy="9556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8" name="组合 27"/>
          <p:cNvGrpSpPr/>
          <p:nvPr/>
        </p:nvGrpSpPr>
        <p:grpSpPr>
          <a:xfrm rot="234299">
            <a:off x="-3536433" y="-3347197"/>
            <a:ext cx="21002412" cy="6808940"/>
            <a:chOff x="-4075136" y="4609891"/>
            <a:chExt cx="18331759" cy="6808940"/>
          </a:xfrm>
          <a:solidFill>
            <a:srgbClr val="FFF6E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29" name="云形 28"/>
            <p:cNvSpPr/>
            <p:nvPr/>
          </p:nvSpPr>
          <p:spPr>
            <a:xfrm>
              <a:off x="3579027" y="4609891"/>
              <a:ext cx="10677596" cy="6210344"/>
            </a:xfrm>
            <a:prstGeom prst="clou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" name="云形 1"/>
            <p:cNvSpPr/>
            <p:nvPr/>
          </p:nvSpPr>
          <p:spPr>
            <a:xfrm>
              <a:off x="-4075136" y="5208487"/>
              <a:ext cx="10677596" cy="6210344"/>
            </a:xfrm>
            <a:prstGeom prst="clou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40" name="Google Shape;9251;p76"/>
          <p:cNvGrpSpPr/>
          <p:nvPr/>
        </p:nvGrpSpPr>
        <p:grpSpPr>
          <a:xfrm>
            <a:off x="10289302" y="1054763"/>
            <a:ext cx="2106500" cy="597475"/>
            <a:chOff x="-2810250" y="3572525"/>
            <a:chExt cx="2106500" cy="597475"/>
          </a:xfrm>
          <a:solidFill>
            <a:srgbClr val="4B4D4B"/>
          </a:solidFill>
        </p:grpSpPr>
        <p:sp>
          <p:nvSpPr>
            <p:cNvPr id="41" name="Google Shape;9252;p76"/>
            <p:cNvSpPr/>
            <p:nvPr/>
          </p:nvSpPr>
          <p:spPr>
            <a:xfrm>
              <a:off x="-2396250" y="4007475"/>
              <a:ext cx="133850" cy="123700"/>
            </a:xfrm>
            <a:custGeom>
              <a:avLst/>
              <a:gdLst/>
              <a:ahLst/>
              <a:cxnLst/>
              <a:rect l="l" t="t" r="r" b="b"/>
              <a:pathLst>
                <a:path w="5354" h="4948" extrusionOk="0">
                  <a:moveTo>
                    <a:pt x="3665" y="0"/>
                  </a:moveTo>
                  <a:cubicBezTo>
                    <a:pt x="3419" y="0"/>
                    <a:pt x="3177" y="89"/>
                    <a:pt x="2983" y="258"/>
                  </a:cubicBezTo>
                  <a:cubicBezTo>
                    <a:pt x="2771" y="1971"/>
                    <a:pt x="1" y="2521"/>
                    <a:pt x="339" y="4445"/>
                  </a:cubicBezTo>
                  <a:cubicBezTo>
                    <a:pt x="400" y="4488"/>
                    <a:pt x="452" y="4505"/>
                    <a:pt x="498" y="4505"/>
                  </a:cubicBezTo>
                  <a:cubicBezTo>
                    <a:pt x="693" y="4505"/>
                    <a:pt x="777" y="4189"/>
                    <a:pt x="1039" y="4189"/>
                  </a:cubicBezTo>
                  <a:cubicBezTo>
                    <a:pt x="1052" y="4189"/>
                    <a:pt x="1065" y="4190"/>
                    <a:pt x="1079" y="4192"/>
                  </a:cubicBezTo>
                  <a:cubicBezTo>
                    <a:pt x="1164" y="4466"/>
                    <a:pt x="614" y="4466"/>
                    <a:pt x="762" y="4763"/>
                  </a:cubicBezTo>
                  <a:cubicBezTo>
                    <a:pt x="893" y="4882"/>
                    <a:pt x="1072" y="4948"/>
                    <a:pt x="1226" y="4948"/>
                  </a:cubicBezTo>
                  <a:cubicBezTo>
                    <a:pt x="1344" y="4948"/>
                    <a:pt x="1447" y="4909"/>
                    <a:pt x="1502" y="4826"/>
                  </a:cubicBezTo>
                  <a:cubicBezTo>
                    <a:pt x="1946" y="4213"/>
                    <a:pt x="2750" y="3853"/>
                    <a:pt x="3004" y="3155"/>
                  </a:cubicBezTo>
                  <a:cubicBezTo>
                    <a:pt x="3110" y="2817"/>
                    <a:pt x="3363" y="2542"/>
                    <a:pt x="3659" y="2373"/>
                  </a:cubicBezTo>
                  <a:cubicBezTo>
                    <a:pt x="4558" y="1871"/>
                    <a:pt x="5354" y="109"/>
                    <a:pt x="4167" y="109"/>
                  </a:cubicBezTo>
                  <a:cubicBezTo>
                    <a:pt x="4153" y="109"/>
                    <a:pt x="4139" y="109"/>
                    <a:pt x="4125" y="110"/>
                  </a:cubicBezTo>
                  <a:cubicBezTo>
                    <a:pt x="3977" y="36"/>
                    <a:pt x="3820" y="0"/>
                    <a:pt x="36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9253;p76"/>
            <p:cNvSpPr/>
            <p:nvPr/>
          </p:nvSpPr>
          <p:spPr>
            <a:xfrm>
              <a:off x="-1076525" y="3572525"/>
              <a:ext cx="126925" cy="104075"/>
            </a:xfrm>
            <a:custGeom>
              <a:avLst/>
              <a:gdLst/>
              <a:ahLst/>
              <a:cxnLst/>
              <a:rect l="l" t="t" r="r" b="b"/>
              <a:pathLst>
                <a:path w="5077" h="4163" extrusionOk="0">
                  <a:moveTo>
                    <a:pt x="3337" y="1"/>
                  </a:moveTo>
                  <a:cubicBezTo>
                    <a:pt x="3025" y="1"/>
                    <a:pt x="2736" y="55"/>
                    <a:pt x="2602" y="165"/>
                  </a:cubicBezTo>
                  <a:cubicBezTo>
                    <a:pt x="2665" y="715"/>
                    <a:pt x="1798" y="906"/>
                    <a:pt x="1841" y="1477"/>
                  </a:cubicBezTo>
                  <a:cubicBezTo>
                    <a:pt x="1819" y="1815"/>
                    <a:pt x="1544" y="1900"/>
                    <a:pt x="1248" y="1963"/>
                  </a:cubicBezTo>
                  <a:cubicBezTo>
                    <a:pt x="254" y="2513"/>
                    <a:pt x="1" y="4099"/>
                    <a:pt x="1502" y="4163"/>
                  </a:cubicBezTo>
                  <a:cubicBezTo>
                    <a:pt x="2412" y="3824"/>
                    <a:pt x="3173" y="3190"/>
                    <a:pt x="3659" y="2365"/>
                  </a:cubicBezTo>
                  <a:cubicBezTo>
                    <a:pt x="3793" y="1912"/>
                    <a:pt x="4060" y="1739"/>
                    <a:pt x="4460" y="1739"/>
                  </a:cubicBezTo>
                  <a:cubicBezTo>
                    <a:pt x="4565" y="1739"/>
                    <a:pt x="4678" y="1751"/>
                    <a:pt x="4801" y="1773"/>
                  </a:cubicBezTo>
                  <a:cubicBezTo>
                    <a:pt x="4738" y="1604"/>
                    <a:pt x="5076" y="1477"/>
                    <a:pt x="4865" y="1286"/>
                  </a:cubicBezTo>
                  <a:cubicBezTo>
                    <a:pt x="4670" y="1119"/>
                    <a:pt x="4486" y="1055"/>
                    <a:pt x="4305" y="1055"/>
                  </a:cubicBezTo>
                  <a:cubicBezTo>
                    <a:pt x="3779" y="1055"/>
                    <a:pt x="3290" y="1599"/>
                    <a:pt x="2708" y="1709"/>
                  </a:cubicBezTo>
                  <a:cubicBezTo>
                    <a:pt x="2792" y="1202"/>
                    <a:pt x="3215" y="948"/>
                    <a:pt x="3511" y="715"/>
                  </a:cubicBezTo>
                  <a:cubicBezTo>
                    <a:pt x="3571" y="673"/>
                    <a:pt x="3645" y="658"/>
                    <a:pt x="3726" y="658"/>
                  </a:cubicBezTo>
                  <a:cubicBezTo>
                    <a:pt x="3891" y="658"/>
                    <a:pt x="4083" y="718"/>
                    <a:pt x="4233" y="718"/>
                  </a:cubicBezTo>
                  <a:cubicBezTo>
                    <a:pt x="4373" y="718"/>
                    <a:pt x="4476" y="666"/>
                    <a:pt x="4484" y="461"/>
                  </a:cubicBezTo>
                  <a:cubicBezTo>
                    <a:pt x="4458" y="156"/>
                    <a:pt x="3864" y="1"/>
                    <a:pt x="333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9254;p76"/>
            <p:cNvSpPr/>
            <p:nvPr/>
          </p:nvSpPr>
          <p:spPr>
            <a:xfrm>
              <a:off x="-2407875" y="4057575"/>
              <a:ext cx="141200" cy="94050"/>
            </a:xfrm>
            <a:custGeom>
              <a:avLst/>
              <a:gdLst/>
              <a:ahLst/>
              <a:cxnLst/>
              <a:rect l="l" t="t" r="r" b="b"/>
              <a:pathLst>
                <a:path w="5648" h="3762" extrusionOk="0">
                  <a:moveTo>
                    <a:pt x="4962" y="0"/>
                  </a:moveTo>
                  <a:cubicBezTo>
                    <a:pt x="4363" y="0"/>
                    <a:pt x="3743" y="352"/>
                    <a:pt x="3532" y="940"/>
                  </a:cubicBezTo>
                  <a:cubicBezTo>
                    <a:pt x="3405" y="1638"/>
                    <a:pt x="2665" y="1743"/>
                    <a:pt x="2369" y="2293"/>
                  </a:cubicBezTo>
                  <a:cubicBezTo>
                    <a:pt x="2144" y="2744"/>
                    <a:pt x="1958" y="2962"/>
                    <a:pt x="1704" y="2962"/>
                  </a:cubicBezTo>
                  <a:cubicBezTo>
                    <a:pt x="1506" y="2962"/>
                    <a:pt x="1265" y="2828"/>
                    <a:pt x="931" y="2568"/>
                  </a:cubicBezTo>
                  <a:cubicBezTo>
                    <a:pt x="656" y="2399"/>
                    <a:pt x="677" y="2188"/>
                    <a:pt x="740" y="1955"/>
                  </a:cubicBezTo>
                  <a:cubicBezTo>
                    <a:pt x="844" y="1728"/>
                    <a:pt x="715" y="1616"/>
                    <a:pt x="571" y="1616"/>
                  </a:cubicBezTo>
                  <a:cubicBezTo>
                    <a:pt x="420" y="1616"/>
                    <a:pt x="253" y="1738"/>
                    <a:pt x="317" y="1976"/>
                  </a:cubicBezTo>
                  <a:cubicBezTo>
                    <a:pt x="85" y="2293"/>
                    <a:pt x="0" y="2801"/>
                    <a:pt x="360" y="3076"/>
                  </a:cubicBezTo>
                  <a:cubicBezTo>
                    <a:pt x="1067" y="3522"/>
                    <a:pt x="1545" y="3761"/>
                    <a:pt x="1963" y="3761"/>
                  </a:cubicBezTo>
                  <a:cubicBezTo>
                    <a:pt x="2358" y="3761"/>
                    <a:pt x="2699" y="3549"/>
                    <a:pt x="3130" y="3097"/>
                  </a:cubicBezTo>
                  <a:cubicBezTo>
                    <a:pt x="3997" y="2166"/>
                    <a:pt x="5097" y="1342"/>
                    <a:pt x="5647" y="178"/>
                  </a:cubicBezTo>
                  <a:cubicBezTo>
                    <a:pt x="5441" y="57"/>
                    <a:pt x="5203" y="0"/>
                    <a:pt x="496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9255;p76"/>
            <p:cNvSpPr/>
            <p:nvPr/>
          </p:nvSpPr>
          <p:spPr>
            <a:xfrm>
              <a:off x="-869800" y="3762375"/>
              <a:ext cx="147025" cy="84950"/>
            </a:xfrm>
            <a:custGeom>
              <a:avLst/>
              <a:gdLst/>
              <a:ahLst/>
              <a:cxnLst/>
              <a:rect l="l" t="t" r="r" b="b"/>
              <a:pathLst>
                <a:path w="5881" h="3398" extrusionOk="0">
                  <a:moveTo>
                    <a:pt x="3321" y="0"/>
                  </a:moveTo>
                  <a:cubicBezTo>
                    <a:pt x="2724" y="0"/>
                    <a:pt x="1587" y="1645"/>
                    <a:pt x="652" y="1645"/>
                  </a:cubicBezTo>
                  <a:cubicBezTo>
                    <a:pt x="646" y="1645"/>
                    <a:pt x="641" y="1645"/>
                    <a:pt x="635" y="1644"/>
                  </a:cubicBezTo>
                  <a:cubicBezTo>
                    <a:pt x="339" y="1666"/>
                    <a:pt x="530" y="2004"/>
                    <a:pt x="276" y="2067"/>
                  </a:cubicBezTo>
                  <a:cubicBezTo>
                    <a:pt x="1" y="2448"/>
                    <a:pt x="170" y="2829"/>
                    <a:pt x="276" y="3188"/>
                  </a:cubicBezTo>
                  <a:lnTo>
                    <a:pt x="445" y="3209"/>
                  </a:lnTo>
                  <a:cubicBezTo>
                    <a:pt x="481" y="3205"/>
                    <a:pt x="517" y="3203"/>
                    <a:pt x="553" y="3203"/>
                  </a:cubicBezTo>
                  <a:cubicBezTo>
                    <a:pt x="921" y="3203"/>
                    <a:pt x="1302" y="3397"/>
                    <a:pt x="1640" y="3397"/>
                  </a:cubicBezTo>
                  <a:cubicBezTo>
                    <a:pt x="1779" y="3397"/>
                    <a:pt x="1911" y="3365"/>
                    <a:pt x="2031" y="3273"/>
                  </a:cubicBezTo>
                  <a:cubicBezTo>
                    <a:pt x="2645" y="2850"/>
                    <a:pt x="3491" y="2554"/>
                    <a:pt x="3892" y="2089"/>
                  </a:cubicBezTo>
                  <a:cubicBezTo>
                    <a:pt x="4358" y="1306"/>
                    <a:pt x="5881" y="1243"/>
                    <a:pt x="5606" y="164"/>
                  </a:cubicBezTo>
                  <a:cubicBezTo>
                    <a:pt x="5575" y="156"/>
                    <a:pt x="5540" y="153"/>
                    <a:pt x="5503" y="153"/>
                  </a:cubicBezTo>
                  <a:cubicBezTo>
                    <a:pt x="4820" y="153"/>
                    <a:pt x="3102" y="1370"/>
                    <a:pt x="2581" y="1771"/>
                  </a:cubicBezTo>
                  <a:cubicBezTo>
                    <a:pt x="2877" y="1179"/>
                    <a:pt x="3533" y="756"/>
                    <a:pt x="3491" y="58"/>
                  </a:cubicBezTo>
                  <a:cubicBezTo>
                    <a:pt x="3441" y="18"/>
                    <a:pt x="3384" y="0"/>
                    <a:pt x="33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9256;p76"/>
            <p:cNvSpPr/>
            <p:nvPr/>
          </p:nvSpPr>
          <p:spPr>
            <a:xfrm>
              <a:off x="-2475025" y="3887900"/>
              <a:ext cx="118975" cy="96950"/>
            </a:xfrm>
            <a:custGeom>
              <a:avLst/>
              <a:gdLst/>
              <a:ahLst/>
              <a:cxnLst/>
              <a:rect l="l" t="t" r="r" b="b"/>
              <a:pathLst>
                <a:path w="4759" h="3878" extrusionOk="0">
                  <a:moveTo>
                    <a:pt x="2337" y="1"/>
                  </a:moveTo>
                  <a:cubicBezTo>
                    <a:pt x="1329" y="1"/>
                    <a:pt x="678" y="1172"/>
                    <a:pt x="550" y="1995"/>
                  </a:cubicBezTo>
                  <a:cubicBezTo>
                    <a:pt x="0" y="3010"/>
                    <a:pt x="867" y="3751"/>
                    <a:pt x="1883" y="3878"/>
                  </a:cubicBezTo>
                  <a:cubicBezTo>
                    <a:pt x="2665" y="3095"/>
                    <a:pt x="4759" y="1953"/>
                    <a:pt x="3215" y="832"/>
                  </a:cubicBezTo>
                  <a:cubicBezTo>
                    <a:pt x="2898" y="621"/>
                    <a:pt x="2961" y="346"/>
                    <a:pt x="2834" y="92"/>
                  </a:cubicBezTo>
                  <a:cubicBezTo>
                    <a:pt x="2660" y="29"/>
                    <a:pt x="2494" y="1"/>
                    <a:pt x="233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9257;p76"/>
            <p:cNvSpPr/>
            <p:nvPr/>
          </p:nvSpPr>
          <p:spPr>
            <a:xfrm>
              <a:off x="-1207650" y="3814575"/>
              <a:ext cx="107350" cy="83025"/>
            </a:xfrm>
            <a:custGeom>
              <a:avLst/>
              <a:gdLst/>
              <a:ahLst/>
              <a:cxnLst/>
              <a:rect l="l" t="t" r="r" b="b"/>
              <a:pathLst>
                <a:path w="4294" h="3321" extrusionOk="0">
                  <a:moveTo>
                    <a:pt x="2433" y="1"/>
                  </a:moveTo>
                  <a:lnTo>
                    <a:pt x="1883" y="275"/>
                  </a:lnTo>
                  <a:cubicBezTo>
                    <a:pt x="1967" y="1227"/>
                    <a:pt x="1037" y="1523"/>
                    <a:pt x="423" y="2031"/>
                  </a:cubicBezTo>
                  <a:cubicBezTo>
                    <a:pt x="0" y="2771"/>
                    <a:pt x="297" y="3194"/>
                    <a:pt x="1333" y="3321"/>
                  </a:cubicBezTo>
                  <a:cubicBezTo>
                    <a:pt x="3025" y="2665"/>
                    <a:pt x="2623" y="1227"/>
                    <a:pt x="4252" y="1121"/>
                  </a:cubicBezTo>
                  <a:lnTo>
                    <a:pt x="4294" y="783"/>
                  </a:lnTo>
                  <a:cubicBezTo>
                    <a:pt x="3955" y="22"/>
                    <a:pt x="3131" y="106"/>
                    <a:pt x="243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9258;p76"/>
            <p:cNvSpPr/>
            <p:nvPr/>
          </p:nvSpPr>
          <p:spPr>
            <a:xfrm>
              <a:off x="-1657600" y="3775075"/>
              <a:ext cx="115300" cy="89075"/>
            </a:xfrm>
            <a:custGeom>
              <a:avLst/>
              <a:gdLst/>
              <a:ahLst/>
              <a:cxnLst/>
              <a:rect l="l" t="t" r="r" b="b"/>
              <a:pathLst>
                <a:path w="4612" h="3563" extrusionOk="0">
                  <a:moveTo>
                    <a:pt x="3414" y="0"/>
                  </a:moveTo>
                  <a:cubicBezTo>
                    <a:pt x="2993" y="0"/>
                    <a:pt x="3192" y="1023"/>
                    <a:pt x="1840" y="1707"/>
                  </a:cubicBezTo>
                  <a:cubicBezTo>
                    <a:pt x="1883" y="2807"/>
                    <a:pt x="719" y="2575"/>
                    <a:pt x="0" y="2934"/>
                  </a:cubicBezTo>
                  <a:cubicBezTo>
                    <a:pt x="104" y="3374"/>
                    <a:pt x="451" y="3562"/>
                    <a:pt x="899" y="3562"/>
                  </a:cubicBezTo>
                  <a:cubicBezTo>
                    <a:pt x="2278" y="3562"/>
                    <a:pt x="4612" y="1777"/>
                    <a:pt x="3701" y="100"/>
                  </a:cubicBezTo>
                  <a:cubicBezTo>
                    <a:pt x="3579" y="31"/>
                    <a:pt x="3487" y="0"/>
                    <a:pt x="341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9259;p76"/>
            <p:cNvSpPr/>
            <p:nvPr/>
          </p:nvSpPr>
          <p:spPr>
            <a:xfrm>
              <a:off x="-2430100" y="3892350"/>
              <a:ext cx="79875" cy="94825"/>
            </a:xfrm>
            <a:custGeom>
              <a:avLst/>
              <a:gdLst/>
              <a:ahLst/>
              <a:cxnLst/>
              <a:rect l="l" t="t" r="r" b="b"/>
              <a:pathLst>
                <a:path w="3195" h="3793" extrusionOk="0">
                  <a:moveTo>
                    <a:pt x="1251" y="0"/>
                  </a:moveTo>
                  <a:cubicBezTo>
                    <a:pt x="1175" y="0"/>
                    <a:pt x="1096" y="7"/>
                    <a:pt x="1016" y="20"/>
                  </a:cubicBezTo>
                  <a:cubicBezTo>
                    <a:pt x="720" y="316"/>
                    <a:pt x="382" y="548"/>
                    <a:pt x="1185" y="760"/>
                  </a:cubicBezTo>
                  <a:cubicBezTo>
                    <a:pt x="2475" y="1162"/>
                    <a:pt x="1376" y="2684"/>
                    <a:pt x="530" y="3002"/>
                  </a:cubicBezTo>
                  <a:cubicBezTo>
                    <a:pt x="212" y="3065"/>
                    <a:pt x="1" y="3382"/>
                    <a:pt x="86" y="3700"/>
                  </a:cubicBezTo>
                  <a:cubicBezTo>
                    <a:pt x="287" y="3764"/>
                    <a:pt x="455" y="3793"/>
                    <a:pt x="600" y="3793"/>
                  </a:cubicBezTo>
                  <a:cubicBezTo>
                    <a:pt x="1354" y="3793"/>
                    <a:pt x="1459" y="3019"/>
                    <a:pt x="2116" y="2558"/>
                  </a:cubicBezTo>
                  <a:cubicBezTo>
                    <a:pt x="3194" y="1779"/>
                    <a:pt x="2538" y="0"/>
                    <a:pt x="12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9260;p76"/>
            <p:cNvSpPr/>
            <p:nvPr/>
          </p:nvSpPr>
          <p:spPr>
            <a:xfrm>
              <a:off x="-858675" y="3784450"/>
              <a:ext cx="124800" cy="72900"/>
            </a:xfrm>
            <a:custGeom>
              <a:avLst/>
              <a:gdLst/>
              <a:ahLst/>
              <a:cxnLst/>
              <a:rect l="l" t="t" r="r" b="b"/>
              <a:pathLst>
                <a:path w="4992" h="2916" extrusionOk="0">
                  <a:moveTo>
                    <a:pt x="4991" y="85"/>
                  </a:moveTo>
                  <a:lnTo>
                    <a:pt x="4991" y="85"/>
                  </a:lnTo>
                  <a:cubicBezTo>
                    <a:pt x="4590" y="233"/>
                    <a:pt x="3638" y="0"/>
                    <a:pt x="3553" y="529"/>
                  </a:cubicBezTo>
                  <a:cubicBezTo>
                    <a:pt x="3744" y="1523"/>
                    <a:pt x="2242" y="1142"/>
                    <a:pt x="1925" y="1840"/>
                  </a:cubicBezTo>
                  <a:cubicBezTo>
                    <a:pt x="1784" y="2210"/>
                    <a:pt x="1565" y="2322"/>
                    <a:pt x="1324" y="2322"/>
                  </a:cubicBezTo>
                  <a:cubicBezTo>
                    <a:pt x="952" y="2322"/>
                    <a:pt x="529" y="2056"/>
                    <a:pt x="260" y="2056"/>
                  </a:cubicBezTo>
                  <a:cubicBezTo>
                    <a:pt x="125" y="2056"/>
                    <a:pt x="30" y="2124"/>
                    <a:pt x="0" y="2326"/>
                  </a:cubicBezTo>
                  <a:cubicBezTo>
                    <a:pt x="340" y="2745"/>
                    <a:pt x="752" y="2916"/>
                    <a:pt x="1193" y="2916"/>
                  </a:cubicBezTo>
                  <a:cubicBezTo>
                    <a:pt x="2648" y="2916"/>
                    <a:pt x="4423" y="1058"/>
                    <a:pt x="4991" y="8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9261;p76"/>
            <p:cNvSpPr/>
            <p:nvPr/>
          </p:nvSpPr>
          <p:spPr>
            <a:xfrm>
              <a:off x="-1715775" y="4022375"/>
              <a:ext cx="82525" cy="97300"/>
            </a:xfrm>
            <a:custGeom>
              <a:avLst/>
              <a:gdLst/>
              <a:ahLst/>
              <a:cxnLst/>
              <a:rect l="l" t="t" r="r" b="b"/>
              <a:pathLst>
                <a:path w="3301" h="3892" extrusionOk="0">
                  <a:moveTo>
                    <a:pt x="2164" y="1"/>
                  </a:moveTo>
                  <a:cubicBezTo>
                    <a:pt x="2076" y="1"/>
                    <a:pt x="2004" y="47"/>
                    <a:pt x="1968" y="191"/>
                  </a:cubicBezTo>
                  <a:cubicBezTo>
                    <a:pt x="1714" y="381"/>
                    <a:pt x="1545" y="677"/>
                    <a:pt x="1545" y="994"/>
                  </a:cubicBezTo>
                  <a:cubicBezTo>
                    <a:pt x="1376" y="1925"/>
                    <a:pt x="1" y="2411"/>
                    <a:pt x="530" y="3469"/>
                  </a:cubicBezTo>
                  <a:cubicBezTo>
                    <a:pt x="675" y="3736"/>
                    <a:pt x="995" y="3891"/>
                    <a:pt x="1306" y="3891"/>
                  </a:cubicBezTo>
                  <a:cubicBezTo>
                    <a:pt x="1536" y="3891"/>
                    <a:pt x="1760" y="3806"/>
                    <a:pt x="1904" y="3617"/>
                  </a:cubicBezTo>
                  <a:cubicBezTo>
                    <a:pt x="2179" y="2432"/>
                    <a:pt x="3300" y="1502"/>
                    <a:pt x="3258" y="233"/>
                  </a:cubicBezTo>
                  <a:lnTo>
                    <a:pt x="2708" y="148"/>
                  </a:lnTo>
                  <a:cubicBezTo>
                    <a:pt x="2698" y="150"/>
                    <a:pt x="2687" y="151"/>
                    <a:pt x="2676" y="151"/>
                  </a:cubicBezTo>
                  <a:cubicBezTo>
                    <a:pt x="2534" y="151"/>
                    <a:pt x="2323" y="1"/>
                    <a:pt x="216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9262;p76"/>
            <p:cNvSpPr/>
            <p:nvPr/>
          </p:nvSpPr>
          <p:spPr>
            <a:xfrm>
              <a:off x="-1209225" y="4031875"/>
              <a:ext cx="103650" cy="71425"/>
            </a:xfrm>
            <a:custGeom>
              <a:avLst/>
              <a:gdLst/>
              <a:ahLst/>
              <a:cxnLst/>
              <a:rect l="l" t="t" r="r" b="b"/>
              <a:pathLst>
                <a:path w="4146" h="2857" extrusionOk="0">
                  <a:moveTo>
                    <a:pt x="3786" y="1"/>
                  </a:moveTo>
                  <a:cubicBezTo>
                    <a:pt x="3046" y="85"/>
                    <a:pt x="2305" y="64"/>
                    <a:pt x="1586" y="128"/>
                  </a:cubicBezTo>
                  <a:lnTo>
                    <a:pt x="1015" y="593"/>
                  </a:lnTo>
                  <a:cubicBezTo>
                    <a:pt x="931" y="678"/>
                    <a:pt x="888" y="762"/>
                    <a:pt x="867" y="889"/>
                  </a:cubicBezTo>
                  <a:cubicBezTo>
                    <a:pt x="867" y="1460"/>
                    <a:pt x="0" y="1756"/>
                    <a:pt x="254" y="2412"/>
                  </a:cubicBezTo>
                  <a:cubicBezTo>
                    <a:pt x="536" y="2704"/>
                    <a:pt x="899" y="2857"/>
                    <a:pt x="1245" y="2857"/>
                  </a:cubicBezTo>
                  <a:cubicBezTo>
                    <a:pt x="1652" y="2857"/>
                    <a:pt x="2036" y="2646"/>
                    <a:pt x="2242" y="2200"/>
                  </a:cubicBezTo>
                  <a:cubicBezTo>
                    <a:pt x="2305" y="2031"/>
                    <a:pt x="2263" y="1862"/>
                    <a:pt x="2157" y="1756"/>
                  </a:cubicBezTo>
                  <a:cubicBezTo>
                    <a:pt x="2106" y="1735"/>
                    <a:pt x="2059" y="1725"/>
                    <a:pt x="2015" y="1725"/>
                  </a:cubicBezTo>
                  <a:cubicBezTo>
                    <a:pt x="1762" y="1725"/>
                    <a:pt x="1611" y="2027"/>
                    <a:pt x="1362" y="2027"/>
                  </a:cubicBezTo>
                  <a:cubicBezTo>
                    <a:pt x="1314" y="2027"/>
                    <a:pt x="1262" y="2016"/>
                    <a:pt x="1206" y="1989"/>
                  </a:cubicBezTo>
                  <a:cubicBezTo>
                    <a:pt x="1461" y="1559"/>
                    <a:pt x="1576" y="1366"/>
                    <a:pt x="1705" y="1366"/>
                  </a:cubicBezTo>
                  <a:cubicBezTo>
                    <a:pt x="1811" y="1366"/>
                    <a:pt x="1926" y="1497"/>
                    <a:pt x="2136" y="1735"/>
                  </a:cubicBezTo>
                  <a:cubicBezTo>
                    <a:pt x="2338" y="1823"/>
                    <a:pt x="2499" y="1859"/>
                    <a:pt x="2631" y="1859"/>
                  </a:cubicBezTo>
                  <a:cubicBezTo>
                    <a:pt x="3230" y="1859"/>
                    <a:pt x="3210" y="1093"/>
                    <a:pt x="3574" y="868"/>
                  </a:cubicBezTo>
                  <a:lnTo>
                    <a:pt x="3574" y="868"/>
                  </a:lnTo>
                  <a:cubicBezTo>
                    <a:pt x="3426" y="1079"/>
                    <a:pt x="3320" y="1291"/>
                    <a:pt x="3765" y="1418"/>
                  </a:cubicBezTo>
                  <a:cubicBezTo>
                    <a:pt x="3765" y="953"/>
                    <a:pt x="4145" y="487"/>
                    <a:pt x="378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9263;p76"/>
            <p:cNvSpPr/>
            <p:nvPr/>
          </p:nvSpPr>
          <p:spPr>
            <a:xfrm>
              <a:off x="-2402600" y="4013900"/>
              <a:ext cx="103125" cy="108950"/>
            </a:xfrm>
            <a:custGeom>
              <a:avLst/>
              <a:gdLst/>
              <a:ahLst/>
              <a:cxnLst/>
              <a:rect l="l" t="t" r="r" b="b"/>
              <a:pathLst>
                <a:path w="4125" h="4358" extrusionOk="0">
                  <a:moveTo>
                    <a:pt x="3258" y="1"/>
                  </a:moveTo>
                  <a:cubicBezTo>
                    <a:pt x="1883" y="720"/>
                    <a:pt x="826" y="1925"/>
                    <a:pt x="276" y="3385"/>
                  </a:cubicBezTo>
                  <a:cubicBezTo>
                    <a:pt x="635" y="3638"/>
                    <a:pt x="1" y="4188"/>
                    <a:pt x="656" y="4358"/>
                  </a:cubicBezTo>
                  <a:cubicBezTo>
                    <a:pt x="720" y="4315"/>
                    <a:pt x="741" y="4231"/>
                    <a:pt x="656" y="4188"/>
                  </a:cubicBezTo>
                  <a:cubicBezTo>
                    <a:pt x="635" y="2285"/>
                    <a:pt x="4125" y="1206"/>
                    <a:pt x="325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9264;p76"/>
            <p:cNvSpPr/>
            <p:nvPr/>
          </p:nvSpPr>
          <p:spPr>
            <a:xfrm>
              <a:off x="-2066325" y="3800825"/>
              <a:ext cx="83575" cy="106975"/>
            </a:xfrm>
            <a:custGeom>
              <a:avLst/>
              <a:gdLst/>
              <a:ahLst/>
              <a:cxnLst/>
              <a:rect l="l" t="t" r="r" b="b"/>
              <a:pathLst>
                <a:path w="3343" h="4279" extrusionOk="0">
                  <a:moveTo>
                    <a:pt x="1333" y="1"/>
                  </a:moveTo>
                  <a:lnTo>
                    <a:pt x="1333" y="22"/>
                  </a:lnTo>
                  <a:cubicBezTo>
                    <a:pt x="678" y="1333"/>
                    <a:pt x="1" y="2856"/>
                    <a:pt x="995" y="4188"/>
                  </a:cubicBezTo>
                  <a:cubicBezTo>
                    <a:pt x="1021" y="4179"/>
                    <a:pt x="1044" y="4174"/>
                    <a:pt x="1064" y="4174"/>
                  </a:cubicBezTo>
                  <a:cubicBezTo>
                    <a:pt x="1093" y="4174"/>
                    <a:pt x="1118" y="4185"/>
                    <a:pt x="1143" y="4209"/>
                  </a:cubicBezTo>
                  <a:cubicBezTo>
                    <a:pt x="1255" y="4257"/>
                    <a:pt x="1355" y="4278"/>
                    <a:pt x="1445" y="4278"/>
                  </a:cubicBezTo>
                  <a:cubicBezTo>
                    <a:pt x="2033" y="4278"/>
                    <a:pt x="2193" y="3371"/>
                    <a:pt x="2560" y="3004"/>
                  </a:cubicBezTo>
                  <a:cubicBezTo>
                    <a:pt x="2814" y="2581"/>
                    <a:pt x="3342" y="2200"/>
                    <a:pt x="3152" y="1650"/>
                  </a:cubicBezTo>
                  <a:cubicBezTo>
                    <a:pt x="2964" y="1253"/>
                    <a:pt x="3272" y="339"/>
                    <a:pt x="2645" y="339"/>
                  </a:cubicBezTo>
                  <a:cubicBezTo>
                    <a:pt x="2638" y="339"/>
                    <a:pt x="2631" y="339"/>
                    <a:pt x="2623" y="339"/>
                  </a:cubicBezTo>
                  <a:cubicBezTo>
                    <a:pt x="1777" y="1016"/>
                    <a:pt x="2285" y="2116"/>
                    <a:pt x="1629" y="2940"/>
                  </a:cubicBezTo>
                  <a:cubicBezTo>
                    <a:pt x="678" y="2010"/>
                    <a:pt x="3258" y="318"/>
                    <a:pt x="133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9265;p76"/>
            <p:cNvSpPr/>
            <p:nvPr/>
          </p:nvSpPr>
          <p:spPr>
            <a:xfrm>
              <a:off x="-2386200" y="4013900"/>
              <a:ext cx="131150" cy="123250"/>
            </a:xfrm>
            <a:custGeom>
              <a:avLst/>
              <a:gdLst/>
              <a:ahLst/>
              <a:cxnLst/>
              <a:rect l="l" t="t" r="r" b="b"/>
              <a:pathLst>
                <a:path w="5246" h="4930" extrusionOk="0">
                  <a:moveTo>
                    <a:pt x="4273" y="1"/>
                  </a:moveTo>
                  <a:cubicBezTo>
                    <a:pt x="4251" y="974"/>
                    <a:pt x="3702" y="1672"/>
                    <a:pt x="2708" y="2116"/>
                  </a:cubicBezTo>
                  <a:cubicBezTo>
                    <a:pt x="2517" y="2200"/>
                    <a:pt x="2390" y="2306"/>
                    <a:pt x="2433" y="2475"/>
                  </a:cubicBezTo>
                  <a:cubicBezTo>
                    <a:pt x="2644" y="3448"/>
                    <a:pt x="1142" y="3533"/>
                    <a:pt x="1079" y="4400"/>
                  </a:cubicBezTo>
                  <a:cubicBezTo>
                    <a:pt x="1079" y="4474"/>
                    <a:pt x="957" y="4521"/>
                    <a:pt x="809" y="4521"/>
                  </a:cubicBezTo>
                  <a:cubicBezTo>
                    <a:pt x="661" y="4521"/>
                    <a:pt x="487" y="4474"/>
                    <a:pt x="381" y="4358"/>
                  </a:cubicBezTo>
                  <a:cubicBezTo>
                    <a:pt x="430" y="4210"/>
                    <a:pt x="343" y="4184"/>
                    <a:pt x="233" y="4184"/>
                  </a:cubicBezTo>
                  <a:cubicBezTo>
                    <a:pt x="173" y="4184"/>
                    <a:pt x="107" y="4191"/>
                    <a:pt x="51" y="4191"/>
                  </a:cubicBezTo>
                  <a:cubicBezTo>
                    <a:pt x="33" y="4191"/>
                    <a:pt x="16" y="4191"/>
                    <a:pt x="0" y="4188"/>
                  </a:cubicBezTo>
                  <a:lnTo>
                    <a:pt x="0" y="4358"/>
                  </a:lnTo>
                  <a:cubicBezTo>
                    <a:pt x="211" y="4625"/>
                    <a:pt x="478" y="4929"/>
                    <a:pt x="770" y="4929"/>
                  </a:cubicBezTo>
                  <a:cubicBezTo>
                    <a:pt x="918" y="4929"/>
                    <a:pt x="1071" y="4852"/>
                    <a:pt x="1227" y="4654"/>
                  </a:cubicBezTo>
                  <a:cubicBezTo>
                    <a:pt x="1713" y="4061"/>
                    <a:pt x="2433" y="3638"/>
                    <a:pt x="2771" y="2983"/>
                  </a:cubicBezTo>
                  <a:cubicBezTo>
                    <a:pt x="3157" y="2175"/>
                    <a:pt x="3471" y="1892"/>
                    <a:pt x="4244" y="1892"/>
                  </a:cubicBezTo>
                  <a:cubicBezTo>
                    <a:pt x="4402" y="1892"/>
                    <a:pt x="4579" y="1904"/>
                    <a:pt x="4780" y="1925"/>
                  </a:cubicBezTo>
                  <a:cubicBezTo>
                    <a:pt x="5245" y="1164"/>
                    <a:pt x="4865" y="551"/>
                    <a:pt x="42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9266;p76"/>
            <p:cNvSpPr/>
            <p:nvPr/>
          </p:nvSpPr>
          <p:spPr>
            <a:xfrm>
              <a:off x="-1054850" y="3608375"/>
              <a:ext cx="98375" cy="83775"/>
            </a:xfrm>
            <a:custGeom>
              <a:avLst/>
              <a:gdLst/>
              <a:ahLst/>
              <a:cxnLst/>
              <a:rect l="l" t="t" r="r" b="b"/>
              <a:pathLst>
                <a:path w="3935" h="3351" extrusionOk="0">
                  <a:moveTo>
                    <a:pt x="3286" y="0"/>
                  </a:moveTo>
                  <a:cubicBezTo>
                    <a:pt x="3065" y="0"/>
                    <a:pt x="2878" y="122"/>
                    <a:pt x="2814" y="360"/>
                  </a:cubicBezTo>
                  <a:cubicBezTo>
                    <a:pt x="2602" y="1121"/>
                    <a:pt x="1820" y="1460"/>
                    <a:pt x="1545" y="2115"/>
                  </a:cubicBezTo>
                  <a:cubicBezTo>
                    <a:pt x="1312" y="2284"/>
                    <a:pt x="1058" y="2454"/>
                    <a:pt x="804" y="2581"/>
                  </a:cubicBezTo>
                  <a:cubicBezTo>
                    <a:pt x="402" y="2729"/>
                    <a:pt x="1" y="2855"/>
                    <a:pt x="64" y="3342"/>
                  </a:cubicBezTo>
                  <a:cubicBezTo>
                    <a:pt x="126" y="3347"/>
                    <a:pt x="187" y="3350"/>
                    <a:pt x="248" y="3350"/>
                  </a:cubicBezTo>
                  <a:cubicBezTo>
                    <a:pt x="1839" y="3350"/>
                    <a:pt x="3181" y="1540"/>
                    <a:pt x="3934" y="339"/>
                  </a:cubicBezTo>
                  <a:cubicBezTo>
                    <a:pt x="3738" y="111"/>
                    <a:pt x="3496" y="0"/>
                    <a:pt x="328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9267;p76"/>
            <p:cNvSpPr/>
            <p:nvPr/>
          </p:nvSpPr>
          <p:spPr>
            <a:xfrm>
              <a:off x="-2025025" y="3796425"/>
              <a:ext cx="88800" cy="110275"/>
            </a:xfrm>
            <a:custGeom>
              <a:avLst/>
              <a:gdLst/>
              <a:ahLst/>
              <a:cxnLst/>
              <a:rect l="l" t="t" r="r" b="b"/>
              <a:pathLst>
                <a:path w="3552" h="4411" extrusionOk="0">
                  <a:moveTo>
                    <a:pt x="889" y="1"/>
                  </a:moveTo>
                  <a:cubicBezTo>
                    <a:pt x="649" y="1"/>
                    <a:pt x="619" y="221"/>
                    <a:pt x="1162" y="663"/>
                  </a:cubicBezTo>
                  <a:cubicBezTo>
                    <a:pt x="1373" y="832"/>
                    <a:pt x="1310" y="1001"/>
                    <a:pt x="1141" y="1150"/>
                  </a:cubicBezTo>
                  <a:cubicBezTo>
                    <a:pt x="992" y="1678"/>
                    <a:pt x="1881" y="2186"/>
                    <a:pt x="1141" y="2588"/>
                  </a:cubicBezTo>
                  <a:cubicBezTo>
                    <a:pt x="770" y="2670"/>
                    <a:pt x="1" y="4411"/>
                    <a:pt x="696" y="4411"/>
                  </a:cubicBezTo>
                  <a:cubicBezTo>
                    <a:pt x="716" y="4411"/>
                    <a:pt x="737" y="4409"/>
                    <a:pt x="760" y="4406"/>
                  </a:cubicBezTo>
                  <a:cubicBezTo>
                    <a:pt x="3552" y="1477"/>
                    <a:pt x="1512" y="1"/>
                    <a:pt x="88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9268;p76"/>
            <p:cNvSpPr/>
            <p:nvPr/>
          </p:nvSpPr>
          <p:spPr>
            <a:xfrm>
              <a:off x="-2743625" y="4091025"/>
              <a:ext cx="81975" cy="78875"/>
            </a:xfrm>
            <a:custGeom>
              <a:avLst/>
              <a:gdLst/>
              <a:ahLst/>
              <a:cxnLst/>
              <a:rect l="l" t="t" r="r" b="b"/>
              <a:pathLst>
                <a:path w="3279" h="3155" extrusionOk="0">
                  <a:moveTo>
                    <a:pt x="2655" y="0"/>
                  </a:moveTo>
                  <a:cubicBezTo>
                    <a:pt x="2457" y="0"/>
                    <a:pt x="2305" y="192"/>
                    <a:pt x="1967" y="638"/>
                  </a:cubicBezTo>
                  <a:cubicBezTo>
                    <a:pt x="1269" y="1463"/>
                    <a:pt x="127" y="2034"/>
                    <a:pt x="0" y="3155"/>
                  </a:cubicBezTo>
                  <a:cubicBezTo>
                    <a:pt x="1756" y="2943"/>
                    <a:pt x="2411" y="2119"/>
                    <a:pt x="3279" y="300"/>
                  </a:cubicBezTo>
                  <a:cubicBezTo>
                    <a:pt x="2979" y="109"/>
                    <a:pt x="2804" y="0"/>
                    <a:pt x="26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9269;p76"/>
            <p:cNvSpPr/>
            <p:nvPr/>
          </p:nvSpPr>
          <p:spPr>
            <a:xfrm>
              <a:off x="-1964275" y="3977375"/>
              <a:ext cx="102600" cy="85350"/>
            </a:xfrm>
            <a:custGeom>
              <a:avLst/>
              <a:gdLst/>
              <a:ahLst/>
              <a:cxnLst/>
              <a:rect l="l" t="t" r="r" b="b"/>
              <a:pathLst>
                <a:path w="4104" h="3414" extrusionOk="0">
                  <a:moveTo>
                    <a:pt x="3439" y="0"/>
                  </a:moveTo>
                  <a:cubicBezTo>
                    <a:pt x="3010" y="0"/>
                    <a:pt x="3012" y="466"/>
                    <a:pt x="2814" y="700"/>
                  </a:cubicBezTo>
                  <a:cubicBezTo>
                    <a:pt x="2665" y="1145"/>
                    <a:pt x="1946" y="1335"/>
                    <a:pt x="1925" y="1758"/>
                  </a:cubicBezTo>
                  <a:cubicBezTo>
                    <a:pt x="1862" y="2836"/>
                    <a:pt x="635" y="2562"/>
                    <a:pt x="1" y="3090"/>
                  </a:cubicBezTo>
                  <a:cubicBezTo>
                    <a:pt x="278" y="3316"/>
                    <a:pt x="585" y="3413"/>
                    <a:pt x="902" y="3413"/>
                  </a:cubicBezTo>
                  <a:cubicBezTo>
                    <a:pt x="2401" y="3413"/>
                    <a:pt x="4103" y="1232"/>
                    <a:pt x="3702" y="45"/>
                  </a:cubicBezTo>
                  <a:cubicBezTo>
                    <a:pt x="3599" y="14"/>
                    <a:pt x="3513" y="0"/>
                    <a:pt x="343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9270;p76"/>
            <p:cNvSpPr/>
            <p:nvPr/>
          </p:nvSpPr>
          <p:spPr>
            <a:xfrm>
              <a:off x="-2311650" y="3692450"/>
              <a:ext cx="94325" cy="88925"/>
            </a:xfrm>
            <a:custGeom>
              <a:avLst/>
              <a:gdLst/>
              <a:ahLst/>
              <a:cxnLst/>
              <a:rect l="l" t="t" r="r" b="b"/>
              <a:pathLst>
                <a:path w="3773" h="3557" extrusionOk="0">
                  <a:moveTo>
                    <a:pt x="3321" y="0"/>
                  </a:moveTo>
                  <a:lnTo>
                    <a:pt x="3321" y="0"/>
                  </a:lnTo>
                  <a:cubicBezTo>
                    <a:pt x="1354" y="550"/>
                    <a:pt x="3109" y="2411"/>
                    <a:pt x="910" y="2749"/>
                  </a:cubicBezTo>
                  <a:cubicBezTo>
                    <a:pt x="635" y="2961"/>
                    <a:pt x="43" y="2686"/>
                    <a:pt x="0" y="3215"/>
                  </a:cubicBezTo>
                  <a:cubicBezTo>
                    <a:pt x="318" y="3453"/>
                    <a:pt x="646" y="3557"/>
                    <a:pt x="967" y="3557"/>
                  </a:cubicBezTo>
                  <a:cubicBezTo>
                    <a:pt x="2441" y="3557"/>
                    <a:pt x="3772" y="1372"/>
                    <a:pt x="33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9271;p76"/>
            <p:cNvSpPr/>
            <p:nvPr/>
          </p:nvSpPr>
          <p:spPr>
            <a:xfrm>
              <a:off x="-1678225" y="3763825"/>
              <a:ext cx="87800" cy="86200"/>
            </a:xfrm>
            <a:custGeom>
              <a:avLst/>
              <a:gdLst/>
              <a:ahLst/>
              <a:cxnLst/>
              <a:rect l="l" t="t" r="r" b="b"/>
              <a:pathLst>
                <a:path w="3512" h="3448" extrusionOk="0">
                  <a:moveTo>
                    <a:pt x="2538" y="0"/>
                  </a:moveTo>
                  <a:lnTo>
                    <a:pt x="2538" y="0"/>
                  </a:lnTo>
                  <a:cubicBezTo>
                    <a:pt x="2010" y="360"/>
                    <a:pt x="1777" y="1037"/>
                    <a:pt x="1016" y="1163"/>
                  </a:cubicBezTo>
                  <a:cubicBezTo>
                    <a:pt x="614" y="1375"/>
                    <a:pt x="550" y="1819"/>
                    <a:pt x="275" y="2136"/>
                  </a:cubicBezTo>
                  <a:cubicBezTo>
                    <a:pt x="0" y="2454"/>
                    <a:pt x="297" y="3448"/>
                    <a:pt x="783" y="3448"/>
                  </a:cubicBezTo>
                  <a:cubicBezTo>
                    <a:pt x="1756" y="3384"/>
                    <a:pt x="3088" y="3363"/>
                    <a:pt x="2708" y="2157"/>
                  </a:cubicBezTo>
                  <a:lnTo>
                    <a:pt x="2581" y="2115"/>
                  </a:lnTo>
                  <a:cubicBezTo>
                    <a:pt x="2242" y="2263"/>
                    <a:pt x="2306" y="2644"/>
                    <a:pt x="2010" y="2792"/>
                  </a:cubicBezTo>
                  <a:cubicBezTo>
                    <a:pt x="1919" y="2832"/>
                    <a:pt x="1780" y="2858"/>
                    <a:pt x="1669" y="2858"/>
                  </a:cubicBezTo>
                  <a:cubicBezTo>
                    <a:pt x="1547" y="2858"/>
                    <a:pt x="1458" y="2827"/>
                    <a:pt x="1502" y="2750"/>
                  </a:cubicBezTo>
                  <a:cubicBezTo>
                    <a:pt x="1735" y="2390"/>
                    <a:pt x="1291" y="1798"/>
                    <a:pt x="2010" y="1629"/>
                  </a:cubicBezTo>
                  <a:cubicBezTo>
                    <a:pt x="2581" y="1396"/>
                    <a:pt x="3511" y="296"/>
                    <a:pt x="253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9272;p76"/>
            <p:cNvSpPr/>
            <p:nvPr/>
          </p:nvSpPr>
          <p:spPr>
            <a:xfrm>
              <a:off x="-2786250" y="4057250"/>
              <a:ext cx="89275" cy="103275"/>
            </a:xfrm>
            <a:custGeom>
              <a:avLst/>
              <a:gdLst/>
              <a:ahLst/>
              <a:cxnLst/>
              <a:rect l="l" t="t" r="r" b="b"/>
              <a:pathLst>
                <a:path w="3571" h="4131" extrusionOk="0">
                  <a:moveTo>
                    <a:pt x="3320" y="1"/>
                  </a:moveTo>
                  <a:cubicBezTo>
                    <a:pt x="3281" y="1"/>
                    <a:pt x="3236" y="14"/>
                    <a:pt x="3186" y="43"/>
                  </a:cubicBezTo>
                  <a:cubicBezTo>
                    <a:pt x="1875" y="297"/>
                    <a:pt x="902" y="1799"/>
                    <a:pt x="500" y="2941"/>
                  </a:cubicBezTo>
                  <a:cubicBezTo>
                    <a:pt x="0" y="3367"/>
                    <a:pt x="808" y="4130"/>
                    <a:pt x="1326" y="4130"/>
                  </a:cubicBezTo>
                  <a:cubicBezTo>
                    <a:pt x="1553" y="4130"/>
                    <a:pt x="1725" y="3983"/>
                    <a:pt x="1705" y="3596"/>
                  </a:cubicBezTo>
                  <a:cubicBezTo>
                    <a:pt x="1748" y="3195"/>
                    <a:pt x="1134" y="2793"/>
                    <a:pt x="1473" y="2454"/>
                  </a:cubicBezTo>
                  <a:cubicBezTo>
                    <a:pt x="2107" y="1862"/>
                    <a:pt x="2424" y="1016"/>
                    <a:pt x="3334" y="614"/>
                  </a:cubicBezTo>
                  <a:cubicBezTo>
                    <a:pt x="3570" y="487"/>
                    <a:pt x="3557" y="1"/>
                    <a:pt x="332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9273;p76"/>
            <p:cNvSpPr/>
            <p:nvPr/>
          </p:nvSpPr>
          <p:spPr>
            <a:xfrm>
              <a:off x="-1699900" y="4050150"/>
              <a:ext cx="94675" cy="82875"/>
            </a:xfrm>
            <a:custGeom>
              <a:avLst/>
              <a:gdLst/>
              <a:ahLst/>
              <a:cxnLst/>
              <a:rect l="l" t="t" r="r" b="b"/>
              <a:pathLst>
                <a:path w="3787" h="3315" extrusionOk="0">
                  <a:moveTo>
                    <a:pt x="2841" y="0"/>
                  </a:moveTo>
                  <a:cubicBezTo>
                    <a:pt x="2127" y="0"/>
                    <a:pt x="1428" y="2279"/>
                    <a:pt x="952" y="2590"/>
                  </a:cubicBezTo>
                  <a:cubicBezTo>
                    <a:pt x="719" y="2759"/>
                    <a:pt x="0" y="2611"/>
                    <a:pt x="402" y="3225"/>
                  </a:cubicBezTo>
                  <a:cubicBezTo>
                    <a:pt x="528" y="3288"/>
                    <a:pt x="645" y="3315"/>
                    <a:pt x="756" y="3315"/>
                  </a:cubicBezTo>
                  <a:cubicBezTo>
                    <a:pt x="1391" y="3315"/>
                    <a:pt x="1814" y="2413"/>
                    <a:pt x="2390" y="2125"/>
                  </a:cubicBezTo>
                  <a:cubicBezTo>
                    <a:pt x="2919" y="1596"/>
                    <a:pt x="3786" y="1089"/>
                    <a:pt x="3173" y="179"/>
                  </a:cubicBezTo>
                  <a:cubicBezTo>
                    <a:pt x="3062" y="55"/>
                    <a:pt x="2952" y="0"/>
                    <a:pt x="284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9274;p76"/>
            <p:cNvSpPr/>
            <p:nvPr/>
          </p:nvSpPr>
          <p:spPr>
            <a:xfrm>
              <a:off x="-2789625" y="3788150"/>
              <a:ext cx="65050" cy="96625"/>
            </a:xfrm>
            <a:custGeom>
              <a:avLst/>
              <a:gdLst/>
              <a:ahLst/>
              <a:cxnLst/>
              <a:rect l="l" t="t" r="r" b="b"/>
              <a:pathLst>
                <a:path w="2602" h="3865" extrusionOk="0">
                  <a:moveTo>
                    <a:pt x="1840" y="0"/>
                  </a:moveTo>
                  <a:lnTo>
                    <a:pt x="1840" y="0"/>
                  </a:lnTo>
                  <a:cubicBezTo>
                    <a:pt x="1312" y="1481"/>
                    <a:pt x="1502" y="2813"/>
                    <a:pt x="0" y="3849"/>
                  </a:cubicBezTo>
                  <a:cubicBezTo>
                    <a:pt x="99" y="3859"/>
                    <a:pt x="189" y="3864"/>
                    <a:pt x="273" y="3864"/>
                  </a:cubicBezTo>
                  <a:cubicBezTo>
                    <a:pt x="1228" y="3864"/>
                    <a:pt x="1253" y="3226"/>
                    <a:pt x="1798" y="2623"/>
                  </a:cubicBezTo>
                  <a:cubicBezTo>
                    <a:pt x="2602" y="2073"/>
                    <a:pt x="2559" y="719"/>
                    <a:pt x="184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9275;p76"/>
            <p:cNvSpPr/>
            <p:nvPr/>
          </p:nvSpPr>
          <p:spPr>
            <a:xfrm>
              <a:off x="-1955800" y="3959800"/>
              <a:ext cx="84075" cy="62725"/>
            </a:xfrm>
            <a:custGeom>
              <a:avLst/>
              <a:gdLst/>
              <a:ahLst/>
              <a:cxnLst/>
              <a:rect l="l" t="t" r="r" b="b"/>
              <a:pathLst>
                <a:path w="3363" h="2509" extrusionOk="0">
                  <a:moveTo>
                    <a:pt x="2039" y="1"/>
                  </a:moveTo>
                  <a:cubicBezTo>
                    <a:pt x="1810" y="1"/>
                    <a:pt x="1590" y="17"/>
                    <a:pt x="1417" y="29"/>
                  </a:cubicBezTo>
                  <a:cubicBezTo>
                    <a:pt x="1840" y="1361"/>
                    <a:pt x="0" y="1425"/>
                    <a:pt x="402" y="2228"/>
                  </a:cubicBezTo>
                  <a:cubicBezTo>
                    <a:pt x="582" y="2430"/>
                    <a:pt x="773" y="2509"/>
                    <a:pt x="968" y="2509"/>
                  </a:cubicBezTo>
                  <a:cubicBezTo>
                    <a:pt x="1551" y="2509"/>
                    <a:pt x="2173" y="1800"/>
                    <a:pt x="2665" y="1530"/>
                  </a:cubicBezTo>
                  <a:cubicBezTo>
                    <a:pt x="2897" y="1277"/>
                    <a:pt x="2771" y="748"/>
                    <a:pt x="3363" y="748"/>
                  </a:cubicBezTo>
                  <a:cubicBezTo>
                    <a:pt x="3332" y="117"/>
                    <a:pt x="2652" y="1"/>
                    <a:pt x="203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9276;p76"/>
            <p:cNvSpPr/>
            <p:nvPr/>
          </p:nvSpPr>
          <p:spPr>
            <a:xfrm>
              <a:off x="-2043050" y="3795025"/>
              <a:ext cx="43900" cy="86200"/>
            </a:xfrm>
            <a:custGeom>
              <a:avLst/>
              <a:gdLst/>
              <a:ahLst/>
              <a:cxnLst/>
              <a:rect l="l" t="t" r="r" b="b"/>
              <a:pathLst>
                <a:path w="1756" h="3448" extrusionOk="0">
                  <a:moveTo>
                    <a:pt x="741" y="0"/>
                  </a:moveTo>
                  <a:cubicBezTo>
                    <a:pt x="587" y="0"/>
                    <a:pt x="455" y="42"/>
                    <a:pt x="402" y="233"/>
                  </a:cubicBezTo>
                  <a:cubicBezTo>
                    <a:pt x="1756" y="867"/>
                    <a:pt x="0" y="1840"/>
                    <a:pt x="212" y="2771"/>
                  </a:cubicBezTo>
                  <a:cubicBezTo>
                    <a:pt x="233" y="3045"/>
                    <a:pt x="64" y="3426"/>
                    <a:pt x="593" y="3447"/>
                  </a:cubicBezTo>
                  <a:cubicBezTo>
                    <a:pt x="1692" y="3405"/>
                    <a:pt x="1142" y="1375"/>
                    <a:pt x="1692" y="571"/>
                  </a:cubicBezTo>
                  <a:cubicBezTo>
                    <a:pt x="1354" y="486"/>
                    <a:pt x="1523" y="106"/>
                    <a:pt x="1206" y="21"/>
                  </a:cubicBezTo>
                  <a:cubicBezTo>
                    <a:pt x="1178" y="25"/>
                    <a:pt x="1149" y="27"/>
                    <a:pt x="1119" y="27"/>
                  </a:cubicBezTo>
                  <a:cubicBezTo>
                    <a:pt x="999" y="27"/>
                    <a:pt x="863" y="0"/>
                    <a:pt x="74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9277;p76"/>
            <p:cNvSpPr/>
            <p:nvPr/>
          </p:nvSpPr>
          <p:spPr>
            <a:xfrm>
              <a:off x="-1207125" y="3842325"/>
              <a:ext cx="99900" cy="81125"/>
            </a:xfrm>
            <a:custGeom>
              <a:avLst/>
              <a:gdLst/>
              <a:ahLst/>
              <a:cxnLst/>
              <a:rect l="l" t="t" r="r" b="b"/>
              <a:pathLst>
                <a:path w="3996" h="3245" extrusionOk="0">
                  <a:moveTo>
                    <a:pt x="3626" y="1"/>
                  </a:moveTo>
                  <a:cubicBezTo>
                    <a:pt x="3227" y="1"/>
                    <a:pt x="2608" y="447"/>
                    <a:pt x="2813" y="857"/>
                  </a:cubicBezTo>
                  <a:cubicBezTo>
                    <a:pt x="2708" y="1788"/>
                    <a:pt x="614" y="2253"/>
                    <a:pt x="1" y="3057"/>
                  </a:cubicBezTo>
                  <a:cubicBezTo>
                    <a:pt x="184" y="3187"/>
                    <a:pt x="386" y="3245"/>
                    <a:pt x="600" y="3245"/>
                  </a:cubicBezTo>
                  <a:cubicBezTo>
                    <a:pt x="1841" y="3245"/>
                    <a:pt x="3462" y="1307"/>
                    <a:pt x="3913" y="477"/>
                  </a:cubicBezTo>
                  <a:cubicBezTo>
                    <a:pt x="3995" y="133"/>
                    <a:pt x="3843" y="1"/>
                    <a:pt x="362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9278;p76"/>
            <p:cNvSpPr/>
            <p:nvPr/>
          </p:nvSpPr>
          <p:spPr>
            <a:xfrm>
              <a:off x="-1440825" y="3903950"/>
              <a:ext cx="90450" cy="87775"/>
            </a:xfrm>
            <a:custGeom>
              <a:avLst/>
              <a:gdLst/>
              <a:ahLst/>
              <a:cxnLst/>
              <a:rect l="l" t="t" r="r" b="b"/>
              <a:pathLst>
                <a:path w="3618" h="3511" extrusionOk="0">
                  <a:moveTo>
                    <a:pt x="3045" y="1"/>
                  </a:moveTo>
                  <a:cubicBezTo>
                    <a:pt x="2929" y="1"/>
                    <a:pt x="2820" y="50"/>
                    <a:pt x="2750" y="169"/>
                  </a:cubicBezTo>
                  <a:cubicBezTo>
                    <a:pt x="2390" y="740"/>
                    <a:pt x="3152" y="1607"/>
                    <a:pt x="2221" y="1755"/>
                  </a:cubicBezTo>
                  <a:cubicBezTo>
                    <a:pt x="1735" y="2178"/>
                    <a:pt x="1" y="2728"/>
                    <a:pt x="1016" y="3511"/>
                  </a:cubicBezTo>
                  <a:cubicBezTo>
                    <a:pt x="1798" y="2876"/>
                    <a:pt x="3575" y="2601"/>
                    <a:pt x="3427" y="1396"/>
                  </a:cubicBezTo>
                  <a:cubicBezTo>
                    <a:pt x="3617" y="1078"/>
                    <a:pt x="3427" y="740"/>
                    <a:pt x="3554" y="444"/>
                  </a:cubicBezTo>
                  <a:cubicBezTo>
                    <a:pt x="3540" y="203"/>
                    <a:pt x="3279" y="1"/>
                    <a:pt x="304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9279;p76"/>
            <p:cNvSpPr/>
            <p:nvPr/>
          </p:nvSpPr>
          <p:spPr>
            <a:xfrm>
              <a:off x="-2317450" y="3668875"/>
              <a:ext cx="96225" cy="98400"/>
            </a:xfrm>
            <a:custGeom>
              <a:avLst/>
              <a:gdLst/>
              <a:ahLst/>
              <a:cxnLst/>
              <a:rect l="l" t="t" r="r" b="b"/>
              <a:pathLst>
                <a:path w="3849" h="3936" extrusionOk="0">
                  <a:moveTo>
                    <a:pt x="1791" y="0"/>
                  </a:moveTo>
                  <a:cubicBezTo>
                    <a:pt x="1353" y="0"/>
                    <a:pt x="906" y="63"/>
                    <a:pt x="825" y="457"/>
                  </a:cubicBezTo>
                  <a:cubicBezTo>
                    <a:pt x="1163" y="1091"/>
                    <a:pt x="359" y="1683"/>
                    <a:pt x="867" y="2275"/>
                  </a:cubicBezTo>
                  <a:cubicBezTo>
                    <a:pt x="874" y="2276"/>
                    <a:pt x="881" y="2276"/>
                    <a:pt x="888" y="2276"/>
                  </a:cubicBezTo>
                  <a:cubicBezTo>
                    <a:pt x="1665" y="2276"/>
                    <a:pt x="1339" y="1130"/>
                    <a:pt x="2051" y="795"/>
                  </a:cubicBezTo>
                  <a:lnTo>
                    <a:pt x="2051" y="795"/>
                  </a:lnTo>
                  <a:cubicBezTo>
                    <a:pt x="2013" y="1637"/>
                    <a:pt x="1854" y="3241"/>
                    <a:pt x="805" y="3241"/>
                  </a:cubicBezTo>
                  <a:cubicBezTo>
                    <a:pt x="695" y="3241"/>
                    <a:pt x="575" y="3223"/>
                    <a:pt x="444" y="3185"/>
                  </a:cubicBezTo>
                  <a:lnTo>
                    <a:pt x="444" y="3185"/>
                  </a:lnTo>
                  <a:cubicBezTo>
                    <a:pt x="1" y="3642"/>
                    <a:pt x="446" y="3936"/>
                    <a:pt x="907" y="3936"/>
                  </a:cubicBezTo>
                  <a:cubicBezTo>
                    <a:pt x="1151" y="3936"/>
                    <a:pt x="1398" y="3854"/>
                    <a:pt x="1523" y="3671"/>
                  </a:cubicBezTo>
                  <a:cubicBezTo>
                    <a:pt x="2009" y="3523"/>
                    <a:pt x="2284" y="3121"/>
                    <a:pt x="2643" y="2868"/>
                  </a:cubicBezTo>
                  <a:lnTo>
                    <a:pt x="2643" y="2550"/>
                  </a:lnTo>
                  <a:cubicBezTo>
                    <a:pt x="1671" y="1958"/>
                    <a:pt x="3849" y="1556"/>
                    <a:pt x="2453" y="12"/>
                  </a:cubicBezTo>
                  <a:lnTo>
                    <a:pt x="2453" y="12"/>
                  </a:lnTo>
                  <a:cubicBezTo>
                    <a:pt x="2425" y="14"/>
                    <a:pt x="2395" y="14"/>
                    <a:pt x="2363" y="14"/>
                  </a:cubicBezTo>
                  <a:cubicBezTo>
                    <a:pt x="2200" y="14"/>
                    <a:pt x="1997" y="0"/>
                    <a:pt x="179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9280;p76"/>
            <p:cNvSpPr/>
            <p:nvPr/>
          </p:nvSpPr>
          <p:spPr>
            <a:xfrm>
              <a:off x="-2754200" y="4058850"/>
              <a:ext cx="89900" cy="74375"/>
            </a:xfrm>
            <a:custGeom>
              <a:avLst/>
              <a:gdLst/>
              <a:ahLst/>
              <a:cxnLst/>
              <a:rect l="l" t="t" r="r" b="b"/>
              <a:pathLst>
                <a:path w="3596" h="2975" extrusionOk="0">
                  <a:moveTo>
                    <a:pt x="2052" y="0"/>
                  </a:moveTo>
                  <a:lnTo>
                    <a:pt x="2052" y="0"/>
                  </a:lnTo>
                  <a:cubicBezTo>
                    <a:pt x="2094" y="170"/>
                    <a:pt x="2115" y="339"/>
                    <a:pt x="1904" y="445"/>
                  </a:cubicBezTo>
                  <a:cubicBezTo>
                    <a:pt x="1333" y="762"/>
                    <a:pt x="0" y="2496"/>
                    <a:pt x="698" y="2919"/>
                  </a:cubicBezTo>
                  <a:cubicBezTo>
                    <a:pt x="785" y="2957"/>
                    <a:pt x="864" y="2974"/>
                    <a:pt x="936" y="2974"/>
                  </a:cubicBezTo>
                  <a:cubicBezTo>
                    <a:pt x="1184" y="2974"/>
                    <a:pt x="1360" y="2782"/>
                    <a:pt x="1523" y="2602"/>
                  </a:cubicBezTo>
                  <a:cubicBezTo>
                    <a:pt x="1988" y="1671"/>
                    <a:pt x="2919" y="1164"/>
                    <a:pt x="3596" y="445"/>
                  </a:cubicBezTo>
                  <a:cubicBezTo>
                    <a:pt x="3543" y="127"/>
                    <a:pt x="3268" y="80"/>
                    <a:pt x="2951" y="80"/>
                  </a:cubicBezTo>
                  <a:cubicBezTo>
                    <a:pt x="2815" y="80"/>
                    <a:pt x="2671" y="89"/>
                    <a:pt x="2534" y="89"/>
                  </a:cubicBezTo>
                  <a:cubicBezTo>
                    <a:pt x="2351" y="89"/>
                    <a:pt x="2179" y="73"/>
                    <a:pt x="205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9281;p76"/>
            <p:cNvSpPr/>
            <p:nvPr/>
          </p:nvSpPr>
          <p:spPr>
            <a:xfrm>
              <a:off x="-1445700" y="3896300"/>
              <a:ext cx="88975" cy="104875"/>
            </a:xfrm>
            <a:custGeom>
              <a:avLst/>
              <a:gdLst/>
              <a:ahLst/>
              <a:cxnLst/>
              <a:rect l="l" t="t" r="r" b="b"/>
              <a:pathLst>
                <a:path w="3559" h="4195" extrusionOk="0">
                  <a:moveTo>
                    <a:pt x="2453" y="1"/>
                  </a:moveTo>
                  <a:cubicBezTo>
                    <a:pt x="2421" y="1"/>
                    <a:pt x="2387" y="4"/>
                    <a:pt x="2353" y="10"/>
                  </a:cubicBezTo>
                  <a:cubicBezTo>
                    <a:pt x="2036" y="263"/>
                    <a:pt x="1697" y="454"/>
                    <a:pt x="1316" y="581"/>
                  </a:cubicBezTo>
                  <a:cubicBezTo>
                    <a:pt x="1278" y="1166"/>
                    <a:pt x="1545" y="1268"/>
                    <a:pt x="1822" y="1268"/>
                  </a:cubicBezTo>
                  <a:cubicBezTo>
                    <a:pt x="1970" y="1268"/>
                    <a:pt x="2120" y="1239"/>
                    <a:pt x="2229" y="1239"/>
                  </a:cubicBezTo>
                  <a:cubicBezTo>
                    <a:pt x="2366" y="1239"/>
                    <a:pt x="2436" y="1285"/>
                    <a:pt x="2353" y="1490"/>
                  </a:cubicBezTo>
                  <a:cubicBezTo>
                    <a:pt x="1972" y="2273"/>
                    <a:pt x="724" y="2357"/>
                    <a:pt x="534" y="3288"/>
                  </a:cubicBezTo>
                  <a:cubicBezTo>
                    <a:pt x="1" y="3751"/>
                    <a:pt x="212" y="4195"/>
                    <a:pt x="588" y="4195"/>
                  </a:cubicBezTo>
                  <a:cubicBezTo>
                    <a:pt x="778" y="4195"/>
                    <a:pt x="1011" y="4080"/>
                    <a:pt x="1211" y="3795"/>
                  </a:cubicBezTo>
                  <a:cubicBezTo>
                    <a:pt x="640" y="2865"/>
                    <a:pt x="2120" y="2759"/>
                    <a:pt x="2501" y="2167"/>
                  </a:cubicBezTo>
                  <a:cubicBezTo>
                    <a:pt x="3558" y="1977"/>
                    <a:pt x="2459" y="771"/>
                    <a:pt x="3241" y="285"/>
                  </a:cubicBezTo>
                  <a:cubicBezTo>
                    <a:pt x="2954" y="246"/>
                    <a:pt x="2754" y="1"/>
                    <a:pt x="245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9282;p76"/>
            <p:cNvSpPr/>
            <p:nvPr/>
          </p:nvSpPr>
          <p:spPr>
            <a:xfrm>
              <a:off x="-2068950" y="3801350"/>
              <a:ext cx="38075" cy="101025"/>
            </a:xfrm>
            <a:custGeom>
              <a:avLst/>
              <a:gdLst/>
              <a:ahLst/>
              <a:cxnLst/>
              <a:rect l="l" t="t" r="r" b="b"/>
              <a:pathLst>
                <a:path w="1523" h="4041" extrusionOk="0">
                  <a:moveTo>
                    <a:pt x="1438" y="1"/>
                  </a:moveTo>
                  <a:cubicBezTo>
                    <a:pt x="317" y="466"/>
                    <a:pt x="571" y="1629"/>
                    <a:pt x="148" y="2496"/>
                  </a:cubicBezTo>
                  <a:cubicBezTo>
                    <a:pt x="381" y="3025"/>
                    <a:pt x="0" y="3829"/>
                    <a:pt x="1015" y="4040"/>
                  </a:cubicBezTo>
                  <a:cubicBezTo>
                    <a:pt x="1332" y="3998"/>
                    <a:pt x="1311" y="3892"/>
                    <a:pt x="1184" y="3660"/>
                  </a:cubicBezTo>
                  <a:cubicBezTo>
                    <a:pt x="190" y="2412"/>
                    <a:pt x="1523" y="1270"/>
                    <a:pt x="143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9283;p76"/>
            <p:cNvSpPr/>
            <p:nvPr/>
          </p:nvSpPr>
          <p:spPr>
            <a:xfrm>
              <a:off x="-1966375" y="3961950"/>
              <a:ext cx="61350" cy="83775"/>
            </a:xfrm>
            <a:custGeom>
              <a:avLst/>
              <a:gdLst/>
              <a:ahLst/>
              <a:cxnLst/>
              <a:rect l="l" t="t" r="r" b="b"/>
              <a:pathLst>
                <a:path w="2454" h="3351" extrusionOk="0">
                  <a:moveTo>
                    <a:pt x="1687" y="0"/>
                  </a:moveTo>
                  <a:cubicBezTo>
                    <a:pt x="1476" y="0"/>
                    <a:pt x="1240" y="400"/>
                    <a:pt x="1036" y="493"/>
                  </a:cubicBezTo>
                  <a:cubicBezTo>
                    <a:pt x="1142" y="1064"/>
                    <a:pt x="656" y="1381"/>
                    <a:pt x="317" y="1762"/>
                  </a:cubicBezTo>
                  <a:cubicBezTo>
                    <a:pt x="0" y="2290"/>
                    <a:pt x="402" y="2734"/>
                    <a:pt x="571" y="3179"/>
                  </a:cubicBezTo>
                  <a:cubicBezTo>
                    <a:pt x="615" y="3310"/>
                    <a:pt x="743" y="3351"/>
                    <a:pt x="892" y="3351"/>
                  </a:cubicBezTo>
                  <a:cubicBezTo>
                    <a:pt x="1032" y="3351"/>
                    <a:pt x="1189" y="3315"/>
                    <a:pt x="1311" y="3284"/>
                  </a:cubicBezTo>
                  <a:cubicBezTo>
                    <a:pt x="1967" y="3136"/>
                    <a:pt x="1565" y="2586"/>
                    <a:pt x="1777" y="2269"/>
                  </a:cubicBezTo>
                  <a:lnTo>
                    <a:pt x="1777" y="2269"/>
                  </a:lnTo>
                  <a:cubicBezTo>
                    <a:pt x="1701" y="2283"/>
                    <a:pt x="1629" y="2289"/>
                    <a:pt x="1560" y="2289"/>
                  </a:cubicBezTo>
                  <a:cubicBezTo>
                    <a:pt x="901" y="2289"/>
                    <a:pt x="610" y="1691"/>
                    <a:pt x="1396" y="1423"/>
                  </a:cubicBezTo>
                  <a:cubicBezTo>
                    <a:pt x="2453" y="1127"/>
                    <a:pt x="2136" y="598"/>
                    <a:pt x="1777" y="27"/>
                  </a:cubicBezTo>
                  <a:cubicBezTo>
                    <a:pt x="1747" y="9"/>
                    <a:pt x="1717" y="0"/>
                    <a:pt x="168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9284;p76"/>
            <p:cNvSpPr/>
            <p:nvPr/>
          </p:nvSpPr>
          <p:spPr>
            <a:xfrm>
              <a:off x="-2808675" y="3778450"/>
              <a:ext cx="49750" cy="85475"/>
            </a:xfrm>
            <a:custGeom>
              <a:avLst/>
              <a:gdLst/>
              <a:ahLst/>
              <a:cxnLst/>
              <a:rect l="l" t="t" r="r" b="b"/>
              <a:pathLst>
                <a:path w="1990" h="3419" extrusionOk="0">
                  <a:moveTo>
                    <a:pt x="1208" y="0"/>
                  </a:moveTo>
                  <a:cubicBezTo>
                    <a:pt x="771" y="0"/>
                    <a:pt x="203" y="848"/>
                    <a:pt x="170" y="1213"/>
                  </a:cubicBezTo>
                  <a:cubicBezTo>
                    <a:pt x="149" y="1572"/>
                    <a:pt x="86" y="1932"/>
                    <a:pt x="276" y="2270"/>
                  </a:cubicBezTo>
                  <a:cubicBezTo>
                    <a:pt x="377" y="2317"/>
                    <a:pt x="456" y="2337"/>
                    <a:pt x="519" y="2337"/>
                  </a:cubicBezTo>
                  <a:cubicBezTo>
                    <a:pt x="852" y="2337"/>
                    <a:pt x="738" y="1784"/>
                    <a:pt x="1058" y="1784"/>
                  </a:cubicBezTo>
                  <a:cubicBezTo>
                    <a:pt x="1376" y="3412"/>
                    <a:pt x="191" y="2440"/>
                    <a:pt x="1" y="3137"/>
                  </a:cubicBezTo>
                  <a:cubicBezTo>
                    <a:pt x="170" y="3351"/>
                    <a:pt x="359" y="3419"/>
                    <a:pt x="551" y="3419"/>
                  </a:cubicBezTo>
                  <a:cubicBezTo>
                    <a:pt x="816" y="3419"/>
                    <a:pt x="1089" y="3292"/>
                    <a:pt x="1333" y="3243"/>
                  </a:cubicBezTo>
                  <a:cubicBezTo>
                    <a:pt x="1989" y="3095"/>
                    <a:pt x="1672" y="1551"/>
                    <a:pt x="1460" y="1086"/>
                  </a:cubicBezTo>
                  <a:cubicBezTo>
                    <a:pt x="1249" y="832"/>
                    <a:pt x="1270" y="452"/>
                    <a:pt x="1524" y="219"/>
                  </a:cubicBezTo>
                  <a:cubicBezTo>
                    <a:pt x="1437" y="64"/>
                    <a:pt x="1327" y="0"/>
                    <a:pt x="120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9285;p76"/>
            <p:cNvSpPr/>
            <p:nvPr/>
          </p:nvSpPr>
          <p:spPr>
            <a:xfrm>
              <a:off x="-1088675" y="3593575"/>
              <a:ext cx="68750" cy="87825"/>
            </a:xfrm>
            <a:custGeom>
              <a:avLst/>
              <a:gdLst/>
              <a:ahLst/>
              <a:cxnLst/>
              <a:rect l="l" t="t" r="r" b="b"/>
              <a:pathLst>
                <a:path w="2750" h="3513" extrusionOk="0">
                  <a:moveTo>
                    <a:pt x="2580" y="0"/>
                  </a:moveTo>
                  <a:lnTo>
                    <a:pt x="2580" y="0"/>
                  </a:lnTo>
                  <a:cubicBezTo>
                    <a:pt x="1544" y="64"/>
                    <a:pt x="635" y="1481"/>
                    <a:pt x="317" y="2369"/>
                  </a:cubicBezTo>
                  <a:cubicBezTo>
                    <a:pt x="0" y="2813"/>
                    <a:pt x="317" y="3194"/>
                    <a:pt x="677" y="3490"/>
                  </a:cubicBezTo>
                  <a:cubicBezTo>
                    <a:pt x="793" y="3505"/>
                    <a:pt x="890" y="3512"/>
                    <a:pt x="969" y="3512"/>
                  </a:cubicBezTo>
                  <a:cubicBezTo>
                    <a:pt x="1875" y="3512"/>
                    <a:pt x="589" y="2577"/>
                    <a:pt x="1036" y="2052"/>
                  </a:cubicBezTo>
                  <a:cubicBezTo>
                    <a:pt x="1269" y="1819"/>
                    <a:pt x="1354" y="1502"/>
                    <a:pt x="1607" y="1248"/>
                  </a:cubicBezTo>
                  <a:cubicBezTo>
                    <a:pt x="2750" y="1100"/>
                    <a:pt x="2305" y="825"/>
                    <a:pt x="258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9286;p76"/>
            <p:cNvSpPr/>
            <p:nvPr/>
          </p:nvSpPr>
          <p:spPr>
            <a:xfrm>
              <a:off x="-1974075" y="3998050"/>
              <a:ext cx="84900" cy="53525"/>
            </a:xfrm>
            <a:custGeom>
              <a:avLst/>
              <a:gdLst/>
              <a:ahLst/>
              <a:cxnLst/>
              <a:rect l="l" t="t" r="r" b="b"/>
              <a:pathLst>
                <a:path w="3396" h="2141" extrusionOk="0">
                  <a:moveTo>
                    <a:pt x="3396" y="0"/>
                  </a:moveTo>
                  <a:cubicBezTo>
                    <a:pt x="2846" y="64"/>
                    <a:pt x="2381" y="360"/>
                    <a:pt x="2085" y="804"/>
                  </a:cubicBezTo>
                  <a:cubicBezTo>
                    <a:pt x="2063" y="1058"/>
                    <a:pt x="1408" y="1100"/>
                    <a:pt x="1810" y="1502"/>
                  </a:cubicBezTo>
                  <a:cubicBezTo>
                    <a:pt x="1915" y="1629"/>
                    <a:pt x="1810" y="1756"/>
                    <a:pt x="1598" y="1777"/>
                  </a:cubicBezTo>
                  <a:cubicBezTo>
                    <a:pt x="1545" y="1777"/>
                    <a:pt x="1481" y="1778"/>
                    <a:pt x="1413" y="1778"/>
                  </a:cubicBezTo>
                  <a:cubicBezTo>
                    <a:pt x="1212" y="1778"/>
                    <a:pt x="990" y="1766"/>
                    <a:pt x="1006" y="1671"/>
                  </a:cubicBezTo>
                  <a:cubicBezTo>
                    <a:pt x="1091" y="1164"/>
                    <a:pt x="308" y="677"/>
                    <a:pt x="985" y="170"/>
                  </a:cubicBezTo>
                  <a:cubicBezTo>
                    <a:pt x="874" y="59"/>
                    <a:pt x="742" y="11"/>
                    <a:pt x="612" y="11"/>
                  </a:cubicBezTo>
                  <a:cubicBezTo>
                    <a:pt x="298" y="11"/>
                    <a:pt x="0" y="296"/>
                    <a:pt x="75" y="656"/>
                  </a:cubicBezTo>
                  <a:cubicBezTo>
                    <a:pt x="33" y="1015"/>
                    <a:pt x="329" y="1290"/>
                    <a:pt x="350" y="1650"/>
                  </a:cubicBezTo>
                  <a:cubicBezTo>
                    <a:pt x="366" y="1986"/>
                    <a:pt x="552" y="2141"/>
                    <a:pt x="844" y="2141"/>
                  </a:cubicBezTo>
                  <a:cubicBezTo>
                    <a:pt x="937" y="2141"/>
                    <a:pt x="1041" y="2125"/>
                    <a:pt x="1154" y="2094"/>
                  </a:cubicBezTo>
                  <a:cubicBezTo>
                    <a:pt x="1767" y="1904"/>
                    <a:pt x="2677" y="1967"/>
                    <a:pt x="2465" y="1015"/>
                  </a:cubicBezTo>
                  <a:cubicBezTo>
                    <a:pt x="2634" y="656"/>
                    <a:pt x="3311" y="444"/>
                    <a:pt x="339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9287;p76"/>
            <p:cNvSpPr/>
            <p:nvPr/>
          </p:nvSpPr>
          <p:spPr>
            <a:xfrm>
              <a:off x="-1722100" y="4027125"/>
              <a:ext cx="55525" cy="61375"/>
            </a:xfrm>
            <a:custGeom>
              <a:avLst/>
              <a:gdLst/>
              <a:ahLst/>
              <a:cxnLst/>
              <a:rect l="l" t="t" r="r" b="b"/>
              <a:pathLst>
                <a:path w="2221" h="2455" extrusionOk="0">
                  <a:moveTo>
                    <a:pt x="2221" y="1"/>
                  </a:moveTo>
                  <a:lnTo>
                    <a:pt x="2221" y="1"/>
                  </a:lnTo>
                  <a:cubicBezTo>
                    <a:pt x="804" y="318"/>
                    <a:pt x="360" y="1333"/>
                    <a:pt x="0" y="2390"/>
                  </a:cubicBezTo>
                  <a:cubicBezTo>
                    <a:pt x="108" y="2433"/>
                    <a:pt x="218" y="2455"/>
                    <a:pt x="327" y="2455"/>
                  </a:cubicBezTo>
                  <a:cubicBezTo>
                    <a:pt x="537" y="2455"/>
                    <a:pt x="742" y="2375"/>
                    <a:pt x="909" y="2221"/>
                  </a:cubicBezTo>
                  <a:cubicBezTo>
                    <a:pt x="1375" y="1862"/>
                    <a:pt x="1417" y="1227"/>
                    <a:pt x="2030" y="931"/>
                  </a:cubicBezTo>
                  <a:lnTo>
                    <a:pt x="222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9288;p76"/>
            <p:cNvSpPr/>
            <p:nvPr/>
          </p:nvSpPr>
          <p:spPr>
            <a:xfrm>
              <a:off x="-1677700" y="4028175"/>
              <a:ext cx="57125" cy="83050"/>
            </a:xfrm>
            <a:custGeom>
              <a:avLst/>
              <a:gdLst/>
              <a:ahLst/>
              <a:cxnLst/>
              <a:rect l="l" t="t" r="r" b="b"/>
              <a:pathLst>
                <a:path w="2285" h="3322" extrusionOk="0">
                  <a:moveTo>
                    <a:pt x="1735" y="1"/>
                  </a:moveTo>
                  <a:cubicBezTo>
                    <a:pt x="1396" y="149"/>
                    <a:pt x="677" y="128"/>
                    <a:pt x="1375" y="699"/>
                  </a:cubicBezTo>
                  <a:cubicBezTo>
                    <a:pt x="1841" y="1079"/>
                    <a:pt x="1" y="2327"/>
                    <a:pt x="254" y="3321"/>
                  </a:cubicBezTo>
                  <a:cubicBezTo>
                    <a:pt x="424" y="3300"/>
                    <a:pt x="614" y="3258"/>
                    <a:pt x="614" y="3131"/>
                  </a:cubicBezTo>
                  <a:cubicBezTo>
                    <a:pt x="572" y="2306"/>
                    <a:pt x="1545" y="1904"/>
                    <a:pt x="1714" y="1185"/>
                  </a:cubicBezTo>
                  <a:cubicBezTo>
                    <a:pt x="1746" y="1012"/>
                    <a:pt x="1834" y="955"/>
                    <a:pt x="1943" y="955"/>
                  </a:cubicBezTo>
                  <a:cubicBezTo>
                    <a:pt x="2048" y="955"/>
                    <a:pt x="2171" y="1007"/>
                    <a:pt x="2285" y="1058"/>
                  </a:cubicBezTo>
                  <a:cubicBezTo>
                    <a:pt x="2285" y="656"/>
                    <a:pt x="2242" y="233"/>
                    <a:pt x="173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9289;p76"/>
            <p:cNvSpPr/>
            <p:nvPr/>
          </p:nvSpPr>
          <p:spPr>
            <a:xfrm>
              <a:off x="-853400" y="3754725"/>
              <a:ext cx="70850" cy="55975"/>
            </a:xfrm>
            <a:custGeom>
              <a:avLst/>
              <a:gdLst/>
              <a:ahLst/>
              <a:cxnLst/>
              <a:rect l="l" t="t" r="r" b="b"/>
              <a:pathLst>
                <a:path w="2834" h="2239" extrusionOk="0">
                  <a:moveTo>
                    <a:pt x="2658" y="0"/>
                  </a:moveTo>
                  <a:cubicBezTo>
                    <a:pt x="2102" y="0"/>
                    <a:pt x="70" y="1639"/>
                    <a:pt x="1" y="1950"/>
                  </a:cubicBezTo>
                  <a:cubicBezTo>
                    <a:pt x="37" y="2133"/>
                    <a:pt x="200" y="2239"/>
                    <a:pt x="364" y="2239"/>
                  </a:cubicBezTo>
                  <a:cubicBezTo>
                    <a:pt x="485" y="2239"/>
                    <a:pt x="606" y="2182"/>
                    <a:pt x="677" y="2056"/>
                  </a:cubicBezTo>
                  <a:cubicBezTo>
                    <a:pt x="1248" y="1337"/>
                    <a:pt x="2285" y="1062"/>
                    <a:pt x="2771" y="280"/>
                  </a:cubicBezTo>
                  <a:cubicBezTo>
                    <a:pt x="2833" y="82"/>
                    <a:pt x="2783" y="0"/>
                    <a:pt x="265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9290;p76"/>
            <p:cNvSpPr/>
            <p:nvPr/>
          </p:nvSpPr>
          <p:spPr>
            <a:xfrm>
              <a:off x="-2343900" y="3700375"/>
              <a:ext cx="64525" cy="72450"/>
            </a:xfrm>
            <a:custGeom>
              <a:avLst/>
              <a:gdLst/>
              <a:ahLst/>
              <a:cxnLst/>
              <a:rect l="l" t="t" r="r" b="b"/>
              <a:pathLst>
                <a:path w="2581" h="2898" extrusionOk="0">
                  <a:moveTo>
                    <a:pt x="1333" y="0"/>
                  </a:moveTo>
                  <a:cubicBezTo>
                    <a:pt x="889" y="825"/>
                    <a:pt x="0" y="2454"/>
                    <a:pt x="1290" y="2898"/>
                  </a:cubicBezTo>
                  <a:cubicBezTo>
                    <a:pt x="1409" y="2752"/>
                    <a:pt x="1582" y="2736"/>
                    <a:pt x="1764" y="2736"/>
                  </a:cubicBezTo>
                  <a:cubicBezTo>
                    <a:pt x="1815" y="2736"/>
                    <a:pt x="1868" y="2737"/>
                    <a:pt x="1919" y="2737"/>
                  </a:cubicBezTo>
                  <a:cubicBezTo>
                    <a:pt x="2107" y="2737"/>
                    <a:pt x="2289" y="2720"/>
                    <a:pt x="2411" y="2559"/>
                  </a:cubicBezTo>
                  <a:cubicBezTo>
                    <a:pt x="2389" y="2558"/>
                    <a:pt x="2366" y="2557"/>
                    <a:pt x="2343" y="2557"/>
                  </a:cubicBezTo>
                  <a:cubicBezTo>
                    <a:pt x="2206" y="2557"/>
                    <a:pt x="2066" y="2580"/>
                    <a:pt x="1930" y="2580"/>
                  </a:cubicBezTo>
                  <a:cubicBezTo>
                    <a:pt x="1772" y="2580"/>
                    <a:pt x="1618" y="2549"/>
                    <a:pt x="1481" y="2411"/>
                  </a:cubicBezTo>
                  <a:cubicBezTo>
                    <a:pt x="1100" y="1629"/>
                    <a:pt x="2581" y="318"/>
                    <a:pt x="133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291;p76"/>
            <p:cNvSpPr/>
            <p:nvPr/>
          </p:nvSpPr>
          <p:spPr>
            <a:xfrm>
              <a:off x="-1185450" y="4084450"/>
              <a:ext cx="52900" cy="46850"/>
            </a:xfrm>
            <a:custGeom>
              <a:avLst/>
              <a:gdLst/>
              <a:ahLst/>
              <a:cxnLst/>
              <a:rect l="l" t="t" r="r" b="b"/>
              <a:pathLst>
                <a:path w="2116" h="1874" extrusionOk="0">
                  <a:moveTo>
                    <a:pt x="1619" y="1"/>
                  </a:moveTo>
                  <a:cubicBezTo>
                    <a:pt x="1160" y="1"/>
                    <a:pt x="641" y="525"/>
                    <a:pt x="276" y="753"/>
                  </a:cubicBezTo>
                  <a:cubicBezTo>
                    <a:pt x="1" y="1049"/>
                    <a:pt x="170" y="1578"/>
                    <a:pt x="445" y="1874"/>
                  </a:cubicBezTo>
                  <a:cubicBezTo>
                    <a:pt x="1291" y="1578"/>
                    <a:pt x="1650" y="880"/>
                    <a:pt x="2116" y="288"/>
                  </a:cubicBezTo>
                  <a:cubicBezTo>
                    <a:pt x="1967" y="80"/>
                    <a:pt x="1798" y="1"/>
                    <a:pt x="16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292;p76"/>
            <p:cNvSpPr/>
            <p:nvPr/>
          </p:nvSpPr>
          <p:spPr>
            <a:xfrm>
              <a:off x="-1229250" y="4107250"/>
              <a:ext cx="54925" cy="33150"/>
            </a:xfrm>
            <a:custGeom>
              <a:avLst/>
              <a:gdLst/>
              <a:ahLst/>
              <a:cxnLst/>
              <a:rect l="l" t="t" r="r" b="b"/>
              <a:pathLst>
                <a:path w="2197" h="1326" extrusionOk="0">
                  <a:moveTo>
                    <a:pt x="256" y="1"/>
                  </a:moveTo>
                  <a:cubicBezTo>
                    <a:pt x="0" y="1"/>
                    <a:pt x="44" y="176"/>
                    <a:pt x="167" y="666"/>
                  </a:cubicBezTo>
                  <a:cubicBezTo>
                    <a:pt x="615" y="1114"/>
                    <a:pt x="919" y="1326"/>
                    <a:pt x="1254" y="1326"/>
                  </a:cubicBezTo>
                  <a:cubicBezTo>
                    <a:pt x="1519" y="1326"/>
                    <a:pt x="1804" y="1193"/>
                    <a:pt x="2197" y="941"/>
                  </a:cubicBezTo>
                  <a:lnTo>
                    <a:pt x="2197" y="327"/>
                  </a:lnTo>
                  <a:cubicBezTo>
                    <a:pt x="1816" y="95"/>
                    <a:pt x="1372" y="264"/>
                    <a:pt x="991" y="137"/>
                  </a:cubicBezTo>
                  <a:cubicBezTo>
                    <a:pt x="630" y="54"/>
                    <a:pt x="397" y="1"/>
                    <a:pt x="25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93;p76"/>
            <p:cNvSpPr/>
            <p:nvPr/>
          </p:nvSpPr>
          <p:spPr>
            <a:xfrm>
              <a:off x="-1212950" y="3839725"/>
              <a:ext cx="111600" cy="76650"/>
            </a:xfrm>
            <a:custGeom>
              <a:avLst/>
              <a:gdLst/>
              <a:ahLst/>
              <a:cxnLst/>
              <a:rect l="l" t="t" r="r" b="b"/>
              <a:pathLst>
                <a:path w="4464" h="3066" extrusionOk="0">
                  <a:moveTo>
                    <a:pt x="3772" y="1"/>
                  </a:moveTo>
                  <a:cubicBezTo>
                    <a:pt x="2618" y="1"/>
                    <a:pt x="3318" y="1426"/>
                    <a:pt x="1947" y="1554"/>
                  </a:cubicBezTo>
                  <a:cubicBezTo>
                    <a:pt x="1926" y="2463"/>
                    <a:pt x="487" y="2146"/>
                    <a:pt x="1" y="2696"/>
                  </a:cubicBezTo>
                  <a:cubicBezTo>
                    <a:pt x="87" y="2953"/>
                    <a:pt x="240" y="3065"/>
                    <a:pt x="448" y="3065"/>
                  </a:cubicBezTo>
                  <a:cubicBezTo>
                    <a:pt x="548" y="3065"/>
                    <a:pt x="660" y="3040"/>
                    <a:pt x="784" y="2992"/>
                  </a:cubicBezTo>
                  <a:cubicBezTo>
                    <a:pt x="1439" y="2082"/>
                    <a:pt x="3279" y="2082"/>
                    <a:pt x="3173" y="729"/>
                  </a:cubicBezTo>
                  <a:cubicBezTo>
                    <a:pt x="3122" y="484"/>
                    <a:pt x="3487" y="270"/>
                    <a:pt x="3784" y="270"/>
                  </a:cubicBezTo>
                  <a:cubicBezTo>
                    <a:pt x="3975" y="270"/>
                    <a:pt x="4138" y="358"/>
                    <a:pt x="4146" y="581"/>
                  </a:cubicBezTo>
                  <a:cubicBezTo>
                    <a:pt x="4358" y="475"/>
                    <a:pt x="4379" y="263"/>
                    <a:pt x="4464" y="115"/>
                  </a:cubicBezTo>
                  <a:cubicBezTo>
                    <a:pt x="4178" y="35"/>
                    <a:pt x="3952" y="1"/>
                    <a:pt x="377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294;p76"/>
            <p:cNvSpPr/>
            <p:nvPr/>
          </p:nvSpPr>
          <p:spPr>
            <a:xfrm>
              <a:off x="-1453300" y="3905525"/>
              <a:ext cx="62725" cy="53325"/>
            </a:xfrm>
            <a:custGeom>
              <a:avLst/>
              <a:gdLst/>
              <a:ahLst/>
              <a:cxnLst/>
              <a:rect l="l" t="t" r="r" b="b"/>
              <a:pathLst>
                <a:path w="2509" h="2133" extrusionOk="0">
                  <a:moveTo>
                    <a:pt x="1684" y="0"/>
                  </a:moveTo>
                  <a:cubicBezTo>
                    <a:pt x="1113" y="275"/>
                    <a:pt x="605" y="656"/>
                    <a:pt x="182" y="1142"/>
                  </a:cubicBezTo>
                  <a:cubicBezTo>
                    <a:pt x="0" y="1753"/>
                    <a:pt x="42" y="2133"/>
                    <a:pt x="273" y="2133"/>
                  </a:cubicBezTo>
                  <a:cubicBezTo>
                    <a:pt x="418" y="2133"/>
                    <a:pt x="637" y="1984"/>
                    <a:pt x="923" y="1650"/>
                  </a:cubicBezTo>
                  <a:cubicBezTo>
                    <a:pt x="1853" y="1290"/>
                    <a:pt x="2509" y="1311"/>
                    <a:pt x="1684" y="191"/>
                  </a:cubicBezTo>
                  <a:cubicBezTo>
                    <a:pt x="1747" y="169"/>
                    <a:pt x="1769" y="42"/>
                    <a:pt x="168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295;p76"/>
            <p:cNvSpPr/>
            <p:nvPr/>
          </p:nvSpPr>
          <p:spPr>
            <a:xfrm>
              <a:off x="-1616375" y="3758075"/>
              <a:ext cx="48150" cy="53125"/>
            </a:xfrm>
            <a:custGeom>
              <a:avLst/>
              <a:gdLst/>
              <a:ahLst/>
              <a:cxnLst/>
              <a:rect l="l" t="t" r="r" b="b"/>
              <a:pathLst>
                <a:path w="1926" h="2125" extrusionOk="0">
                  <a:moveTo>
                    <a:pt x="769" y="0"/>
                  </a:moveTo>
                  <a:cubicBezTo>
                    <a:pt x="512" y="0"/>
                    <a:pt x="248" y="64"/>
                    <a:pt x="1" y="188"/>
                  </a:cubicBezTo>
                  <a:cubicBezTo>
                    <a:pt x="149" y="442"/>
                    <a:pt x="487" y="590"/>
                    <a:pt x="234" y="928"/>
                  </a:cubicBezTo>
                  <a:cubicBezTo>
                    <a:pt x="593" y="1288"/>
                    <a:pt x="276" y="1732"/>
                    <a:pt x="466" y="2112"/>
                  </a:cubicBezTo>
                  <a:cubicBezTo>
                    <a:pt x="516" y="2121"/>
                    <a:pt x="562" y="2125"/>
                    <a:pt x="605" y="2125"/>
                  </a:cubicBezTo>
                  <a:cubicBezTo>
                    <a:pt x="1453" y="2125"/>
                    <a:pt x="1000" y="611"/>
                    <a:pt x="1926" y="611"/>
                  </a:cubicBezTo>
                  <a:cubicBezTo>
                    <a:pt x="1644" y="195"/>
                    <a:pt x="1217" y="0"/>
                    <a:pt x="76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296;p76"/>
            <p:cNvSpPr/>
            <p:nvPr/>
          </p:nvSpPr>
          <p:spPr>
            <a:xfrm>
              <a:off x="-1733750" y="4083050"/>
              <a:ext cx="57675" cy="47200"/>
            </a:xfrm>
            <a:custGeom>
              <a:avLst/>
              <a:gdLst/>
              <a:ahLst/>
              <a:cxnLst/>
              <a:rect l="l" t="t" r="r" b="b"/>
              <a:pathLst>
                <a:path w="2307" h="1888" extrusionOk="0">
                  <a:moveTo>
                    <a:pt x="1083" y="0"/>
                  </a:moveTo>
                  <a:cubicBezTo>
                    <a:pt x="871" y="0"/>
                    <a:pt x="661" y="47"/>
                    <a:pt x="466" y="153"/>
                  </a:cubicBezTo>
                  <a:lnTo>
                    <a:pt x="445" y="153"/>
                  </a:lnTo>
                  <a:cubicBezTo>
                    <a:pt x="1" y="1549"/>
                    <a:pt x="530" y="1613"/>
                    <a:pt x="1756" y="1888"/>
                  </a:cubicBezTo>
                  <a:cubicBezTo>
                    <a:pt x="1650" y="1486"/>
                    <a:pt x="2116" y="1486"/>
                    <a:pt x="2306" y="1274"/>
                  </a:cubicBezTo>
                  <a:lnTo>
                    <a:pt x="2306" y="1274"/>
                  </a:lnTo>
                  <a:cubicBezTo>
                    <a:pt x="2229" y="1288"/>
                    <a:pt x="2154" y="1295"/>
                    <a:pt x="2084" y="1295"/>
                  </a:cubicBezTo>
                  <a:cubicBezTo>
                    <a:pt x="1400" y="1295"/>
                    <a:pt x="1034" y="676"/>
                    <a:pt x="1206" y="5"/>
                  </a:cubicBezTo>
                  <a:cubicBezTo>
                    <a:pt x="1165" y="2"/>
                    <a:pt x="1124" y="0"/>
                    <a:pt x="108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297;p76"/>
            <p:cNvSpPr/>
            <p:nvPr/>
          </p:nvSpPr>
          <p:spPr>
            <a:xfrm>
              <a:off x="-1208000" y="3821450"/>
              <a:ext cx="62225" cy="45350"/>
            </a:xfrm>
            <a:custGeom>
              <a:avLst/>
              <a:gdLst/>
              <a:ahLst/>
              <a:cxnLst/>
              <a:rect l="l" t="t" r="r" b="b"/>
              <a:pathLst>
                <a:path w="2489" h="1814" extrusionOk="0">
                  <a:moveTo>
                    <a:pt x="1897" y="0"/>
                  </a:moveTo>
                  <a:lnTo>
                    <a:pt x="839" y="677"/>
                  </a:lnTo>
                  <a:cubicBezTo>
                    <a:pt x="879" y="933"/>
                    <a:pt x="1" y="1813"/>
                    <a:pt x="478" y="1813"/>
                  </a:cubicBezTo>
                  <a:cubicBezTo>
                    <a:pt x="513" y="1813"/>
                    <a:pt x="556" y="1808"/>
                    <a:pt x="607" y="1798"/>
                  </a:cubicBezTo>
                  <a:cubicBezTo>
                    <a:pt x="1262" y="1312"/>
                    <a:pt x="2489" y="1164"/>
                    <a:pt x="189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298;p76"/>
            <p:cNvSpPr/>
            <p:nvPr/>
          </p:nvSpPr>
          <p:spPr>
            <a:xfrm>
              <a:off x="-2325400" y="3681825"/>
              <a:ext cx="40100" cy="78850"/>
            </a:xfrm>
            <a:custGeom>
              <a:avLst/>
              <a:gdLst/>
              <a:ahLst/>
              <a:cxnLst/>
              <a:rect l="l" t="t" r="r" b="b"/>
              <a:pathLst>
                <a:path w="1604" h="3154" extrusionOk="0">
                  <a:moveTo>
                    <a:pt x="1244" y="1"/>
                  </a:moveTo>
                  <a:cubicBezTo>
                    <a:pt x="939" y="1"/>
                    <a:pt x="529" y="310"/>
                    <a:pt x="593" y="742"/>
                  </a:cubicBezTo>
                  <a:cubicBezTo>
                    <a:pt x="1587" y="1313"/>
                    <a:pt x="1" y="2307"/>
                    <a:pt x="741" y="3153"/>
                  </a:cubicBezTo>
                  <a:cubicBezTo>
                    <a:pt x="698" y="2942"/>
                    <a:pt x="804" y="2709"/>
                    <a:pt x="1016" y="2603"/>
                  </a:cubicBezTo>
                  <a:cubicBezTo>
                    <a:pt x="1143" y="2328"/>
                    <a:pt x="1164" y="2011"/>
                    <a:pt x="1121" y="1715"/>
                  </a:cubicBezTo>
                  <a:cubicBezTo>
                    <a:pt x="1396" y="1334"/>
                    <a:pt x="1143" y="827"/>
                    <a:pt x="1544" y="467"/>
                  </a:cubicBezTo>
                  <a:cubicBezTo>
                    <a:pt x="1604" y="138"/>
                    <a:pt x="1447" y="1"/>
                    <a:pt x="124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299;p76"/>
            <p:cNvSpPr/>
            <p:nvPr/>
          </p:nvSpPr>
          <p:spPr>
            <a:xfrm>
              <a:off x="-1236725" y="4088800"/>
              <a:ext cx="61875" cy="35100"/>
            </a:xfrm>
            <a:custGeom>
              <a:avLst/>
              <a:gdLst/>
              <a:ahLst/>
              <a:cxnLst/>
              <a:rect l="l" t="t" r="r" b="b"/>
              <a:pathLst>
                <a:path w="2475" h="1404" extrusionOk="0">
                  <a:moveTo>
                    <a:pt x="1116" y="0"/>
                  </a:moveTo>
                  <a:cubicBezTo>
                    <a:pt x="773" y="0"/>
                    <a:pt x="529" y="325"/>
                    <a:pt x="191" y="325"/>
                  </a:cubicBezTo>
                  <a:cubicBezTo>
                    <a:pt x="106" y="706"/>
                    <a:pt x="0" y="1171"/>
                    <a:pt x="444" y="1404"/>
                  </a:cubicBezTo>
                  <a:cubicBezTo>
                    <a:pt x="396" y="1017"/>
                    <a:pt x="483" y="906"/>
                    <a:pt x="623" y="906"/>
                  </a:cubicBezTo>
                  <a:cubicBezTo>
                    <a:pt x="809" y="906"/>
                    <a:pt x="1087" y="1099"/>
                    <a:pt x="1269" y="1099"/>
                  </a:cubicBezTo>
                  <a:cubicBezTo>
                    <a:pt x="1310" y="1099"/>
                    <a:pt x="1346" y="1090"/>
                    <a:pt x="1375" y="1065"/>
                  </a:cubicBezTo>
                  <a:cubicBezTo>
                    <a:pt x="1476" y="964"/>
                    <a:pt x="1364" y="747"/>
                    <a:pt x="1503" y="747"/>
                  </a:cubicBezTo>
                  <a:cubicBezTo>
                    <a:pt x="1509" y="747"/>
                    <a:pt x="1516" y="747"/>
                    <a:pt x="1523" y="748"/>
                  </a:cubicBezTo>
                  <a:cubicBezTo>
                    <a:pt x="1692" y="769"/>
                    <a:pt x="1523" y="960"/>
                    <a:pt x="1565" y="1065"/>
                  </a:cubicBezTo>
                  <a:cubicBezTo>
                    <a:pt x="1648" y="1148"/>
                    <a:pt x="1733" y="1176"/>
                    <a:pt x="1818" y="1176"/>
                  </a:cubicBezTo>
                  <a:cubicBezTo>
                    <a:pt x="2000" y="1176"/>
                    <a:pt x="2186" y="1047"/>
                    <a:pt x="2366" y="1047"/>
                  </a:cubicBezTo>
                  <a:cubicBezTo>
                    <a:pt x="2402" y="1047"/>
                    <a:pt x="2439" y="1053"/>
                    <a:pt x="2475" y="1065"/>
                  </a:cubicBezTo>
                  <a:cubicBezTo>
                    <a:pt x="2390" y="473"/>
                    <a:pt x="1967" y="177"/>
                    <a:pt x="1396" y="71"/>
                  </a:cubicBezTo>
                  <a:cubicBezTo>
                    <a:pt x="1295" y="21"/>
                    <a:pt x="1202" y="0"/>
                    <a:pt x="11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300;p76"/>
            <p:cNvSpPr/>
            <p:nvPr/>
          </p:nvSpPr>
          <p:spPr>
            <a:xfrm>
              <a:off x="-1155825" y="4050400"/>
              <a:ext cx="40725" cy="41250"/>
            </a:xfrm>
            <a:custGeom>
              <a:avLst/>
              <a:gdLst/>
              <a:ahLst/>
              <a:cxnLst/>
              <a:rect l="l" t="t" r="r" b="b"/>
              <a:pathLst>
                <a:path w="1629" h="1650" extrusionOk="0">
                  <a:moveTo>
                    <a:pt x="1354" y="0"/>
                  </a:moveTo>
                  <a:lnTo>
                    <a:pt x="1354" y="0"/>
                  </a:lnTo>
                  <a:cubicBezTo>
                    <a:pt x="635" y="973"/>
                    <a:pt x="635" y="973"/>
                    <a:pt x="0" y="994"/>
                  </a:cubicBezTo>
                  <a:lnTo>
                    <a:pt x="0" y="1481"/>
                  </a:lnTo>
                  <a:cubicBezTo>
                    <a:pt x="88" y="1528"/>
                    <a:pt x="188" y="1539"/>
                    <a:pt x="291" y="1539"/>
                  </a:cubicBezTo>
                  <a:cubicBezTo>
                    <a:pt x="372" y="1539"/>
                    <a:pt x="455" y="1532"/>
                    <a:pt x="538" y="1532"/>
                  </a:cubicBezTo>
                  <a:cubicBezTo>
                    <a:pt x="677" y="1532"/>
                    <a:pt x="813" y="1551"/>
                    <a:pt x="931" y="1650"/>
                  </a:cubicBezTo>
                  <a:cubicBezTo>
                    <a:pt x="1375" y="1438"/>
                    <a:pt x="1438" y="1036"/>
                    <a:pt x="1607" y="677"/>
                  </a:cubicBezTo>
                  <a:cubicBezTo>
                    <a:pt x="1311" y="529"/>
                    <a:pt x="1629" y="169"/>
                    <a:pt x="135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9301;p76"/>
            <p:cNvSpPr/>
            <p:nvPr/>
          </p:nvSpPr>
          <p:spPr>
            <a:xfrm>
              <a:off x="-2706625" y="4069925"/>
              <a:ext cx="49725" cy="45725"/>
            </a:xfrm>
            <a:custGeom>
              <a:avLst/>
              <a:gdLst/>
              <a:ahLst/>
              <a:cxnLst/>
              <a:rect l="l" t="t" r="r" b="b"/>
              <a:pathLst>
                <a:path w="1989" h="1829" extrusionOk="0">
                  <a:moveTo>
                    <a:pt x="1658" y="1"/>
                  </a:moveTo>
                  <a:cubicBezTo>
                    <a:pt x="1179" y="1"/>
                    <a:pt x="1051" y="430"/>
                    <a:pt x="741" y="657"/>
                  </a:cubicBezTo>
                  <a:cubicBezTo>
                    <a:pt x="403" y="996"/>
                    <a:pt x="85" y="1355"/>
                    <a:pt x="1" y="1799"/>
                  </a:cubicBezTo>
                  <a:cubicBezTo>
                    <a:pt x="67" y="1819"/>
                    <a:pt x="128" y="1828"/>
                    <a:pt x="184" y="1828"/>
                  </a:cubicBezTo>
                  <a:cubicBezTo>
                    <a:pt x="724" y="1828"/>
                    <a:pt x="848" y="997"/>
                    <a:pt x="1372" y="997"/>
                  </a:cubicBezTo>
                  <a:cubicBezTo>
                    <a:pt x="1490" y="997"/>
                    <a:pt x="1629" y="1039"/>
                    <a:pt x="1799" y="1144"/>
                  </a:cubicBezTo>
                  <a:cubicBezTo>
                    <a:pt x="1735" y="763"/>
                    <a:pt x="1989" y="361"/>
                    <a:pt x="1693" y="2"/>
                  </a:cubicBezTo>
                  <a:cubicBezTo>
                    <a:pt x="1681" y="1"/>
                    <a:pt x="1670" y="1"/>
                    <a:pt x="165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9302;p76"/>
            <p:cNvSpPr/>
            <p:nvPr/>
          </p:nvSpPr>
          <p:spPr>
            <a:xfrm>
              <a:off x="-2283100" y="3669175"/>
              <a:ext cx="56600" cy="63475"/>
            </a:xfrm>
            <a:custGeom>
              <a:avLst/>
              <a:gdLst/>
              <a:ahLst/>
              <a:cxnLst/>
              <a:rect l="l" t="t" r="r" b="b"/>
              <a:pathLst>
                <a:path w="2264" h="2539" extrusionOk="0">
                  <a:moveTo>
                    <a:pt x="1079" y="0"/>
                  </a:moveTo>
                  <a:cubicBezTo>
                    <a:pt x="1037" y="127"/>
                    <a:pt x="931" y="318"/>
                    <a:pt x="973" y="360"/>
                  </a:cubicBezTo>
                  <a:cubicBezTo>
                    <a:pt x="2264" y="1185"/>
                    <a:pt x="1" y="2094"/>
                    <a:pt x="1269" y="2538"/>
                  </a:cubicBezTo>
                  <a:cubicBezTo>
                    <a:pt x="1058" y="1798"/>
                    <a:pt x="1735" y="1417"/>
                    <a:pt x="2179" y="931"/>
                  </a:cubicBezTo>
                  <a:cubicBezTo>
                    <a:pt x="1883" y="529"/>
                    <a:pt x="1523" y="212"/>
                    <a:pt x="107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9303;p76"/>
            <p:cNvSpPr/>
            <p:nvPr/>
          </p:nvSpPr>
          <p:spPr>
            <a:xfrm>
              <a:off x="-792475" y="3742675"/>
              <a:ext cx="64400" cy="38575"/>
            </a:xfrm>
            <a:custGeom>
              <a:avLst/>
              <a:gdLst/>
              <a:ahLst/>
              <a:cxnLst/>
              <a:rect l="l" t="t" r="r" b="b"/>
              <a:pathLst>
                <a:path w="2576" h="1543" extrusionOk="0">
                  <a:moveTo>
                    <a:pt x="1244" y="0"/>
                  </a:moveTo>
                  <a:lnTo>
                    <a:pt x="1032" y="43"/>
                  </a:lnTo>
                  <a:cubicBezTo>
                    <a:pt x="1" y="909"/>
                    <a:pt x="355" y="1543"/>
                    <a:pt x="1021" y="1543"/>
                  </a:cubicBezTo>
                  <a:cubicBezTo>
                    <a:pt x="1378" y="1543"/>
                    <a:pt x="1826" y="1360"/>
                    <a:pt x="2195" y="931"/>
                  </a:cubicBezTo>
                  <a:lnTo>
                    <a:pt x="2365" y="910"/>
                  </a:lnTo>
                  <a:cubicBezTo>
                    <a:pt x="2576" y="762"/>
                    <a:pt x="2428" y="529"/>
                    <a:pt x="2195" y="529"/>
                  </a:cubicBezTo>
                  <a:cubicBezTo>
                    <a:pt x="2117" y="550"/>
                    <a:pt x="2047" y="560"/>
                    <a:pt x="1984" y="560"/>
                  </a:cubicBezTo>
                  <a:cubicBezTo>
                    <a:pt x="1606" y="560"/>
                    <a:pt x="1479" y="218"/>
                    <a:pt x="124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9304;p76"/>
            <p:cNvSpPr/>
            <p:nvPr/>
          </p:nvSpPr>
          <p:spPr>
            <a:xfrm>
              <a:off x="-1240425" y="3873700"/>
              <a:ext cx="47600" cy="44775"/>
            </a:xfrm>
            <a:custGeom>
              <a:avLst/>
              <a:gdLst/>
              <a:ahLst/>
              <a:cxnLst/>
              <a:rect l="l" t="t" r="r" b="b"/>
              <a:pathLst>
                <a:path w="1904" h="1791" extrusionOk="0">
                  <a:moveTo>
                    <a:pt x="882" y="1"/>
                  </a:moveTo>
                  <a:cubicBezTo>
                    <a:pt x="710" y="1"/>
                    <a:pt x="531" y="143"/>
                    <a:pt x="402" y="512"/>
                  </a:cubicBezTo>
                  <a:cubicBezTo>
                    <a:pt x="0" y="1098"/>
                    <a:pt x="805" y="1790"/>
                    <a:pt x="1452" y="1790"/>
                  </a:cubicBezTo>
                  <a:cubicBezTo>
                    <a:pt x="1622" y="1790"/>
                    <a:pt x="1780" y="1743"/>
                    <a:pt x="1904" y="1633"/>
                  </a:cubicBezTo>
                  <a:cubicBezTo>
                    <a:pt x="1586" y="1633"/>
                    <a:pt x="1290" y="1612"/>
                    <a:pt x="1163" y="1294"/>
                  </a:cubicBezTo>
                  <a:cubicBezTo>
                    <a:pt x="1673" y="844"/>
                    <a:pt x="1301" y="1"/>
                    <a:pt x="88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9305;p76"/>
            <p:cNvSpPr/>
            <p:nvPr/>
          </p:nvSpPr>
          <p:spPr>
            <a:xfrm>
              <a:off x="-1146850" y="3808550"/>
              <a:ext cx="59925" cy="25625"/>
            </a:xfrm>
            <a:custGeom>
              <a:avLst/>
              <a:gdLst/>
              <a:ahLst/>
              <a:cxnLst/>
              <a:rect l="l" t="t" r="r" b="b"/>
              <a:pathLst>
                <a:path w="2397" h="1025" extrusionOk="0">
                  <a:moveTo>
                    <a:pt x="1087" y="0"/>
                  </a:moveTo>
                  <a:cubicBezTo>
                    <a:pt x="682" y="0"/>
                    <a:pt x="250" y="94"/>
                    <a:pt x="1" y="242"/>
                  </a:cubicBezTo>
                  <a:cubicBezTo>
                    <a:pt x="593" y="538"/>
                    <a:pt x="1333" y="580"/>
                    <a:pt x="1862" y="1024"/>
                  </a:cubicBezTo>
                  <a:cubicBezTo>
                    <a:pt x="2396" y="276"/>
                    <a:pt x="1782" y="0"/>
                    <a:pt x="108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9306;p76"/>
            <p:cNvSpPr/>
            <p:nvPr/>
          </p:nvSpPr>
          <p:spPr>
            <a:xfrm>
              <a:off x="-1169575" y="4020525"/>
              <a:ext cx="55000" cy="23225"/>
            </a:xfrm>
            <a:custGeom>
              <a:avLst/>
              <a:gdLst/>
              <a:ahLst/>
              <a:cxnLst/>
              <a:rect l="l" t="t" r="r" b="b"/>
              <a:pathLst>
                <a:path w="2200" h="929" extrusionOk="0">
                  <a:moveTo>
                    <a:pt x="1519" y="0"/>
                  </a:moveTo>
                  <a:cubicBezTo>
                    <a:pt x="1011" y="0"/>
                    <a:pt x="375" y="354"/>
                    <a:pt x="0" y="582"/>
                  </a:cubicBezTo>
                  <a:cubicBezTo>
                    <a:pt x="71" y="565"/>
                    <a:pt x="137" y="558"/>
                    <a:pt x="200" y="558"/>
                  </a:cubicBezTo>
                  <a:cubicBezTo>
                    <a:pt x="652" y="558"/>
                    <a:pt x="921" y="928"/>
                    <a:pt x="1243" y="928"/>
                  </a:cubicBezTo>
                  <a:cubicBezTo>
                    <a:pt x="1399" y="928"/>
                    <a:pt x="1568" y="841"/>
                    <a:pt x="1777" y="582"/>
                  </a:cubicBezTo>
                  <a:cubicBezTo>
                    <a:pt x="1865" y="494"/>
                    <a:pt x="1997" y="450"/>
                    <a:pt x="2124" y="450"/>
                  </a:cubicBezTo>
                  <a:cubicBezTo>
                    <a:pt x="2150" y="450"/>
                    <a:pt x="2175" y="451"/>
                    <a:pt x="2200" y="455"/>
                  </a:cubicBezTo>
                  <a:cubicBezTo>
                    <a:pt x="2068" y="120"/>
                    <a:pt x="1815" y="0"/>
                    <a:pt x="15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9307;p76"/>
            <p:cNvSpPr/>
            <p:nvPr/>
          </p:nvSpPr>
          <p:spPr>
            <a:xfrm>
              <a:off x="-745525" y="3725025"/>
              <a:ext cx="41775" cy="41450"/>
            </a:xfrm>
            <a:custGeom>
              <a:avLst/>
              <a:gdLst/>
              <a:ahLst/>
              <a:cxnLst/>
              <a:rect l="l" t="t" r="r" b="b"/>
              <a:pathLst>
                <a:path w="1671" h="1658" extrusionOk="0">
                  <a:moveTo>
                    <a:pt x="624" y="1"/>
                  </a:moveTo>
                  <a:cubicBezTo>
                    <a:pt x="459" y="1"/>
                    <a:pt x="286" y="63"/>
                    <a:pt x="106" y="177"/>
                  </a:cubicBezTo>
                  <a:cubicBezTo>
                    <a:pt x="0" y="495"/>
                    <a:pt x="529" y="643"/>
                    <a:pt x="381" y="981"/>
                  </a:cubicBezTo>
                  <a:cubicBezTo>
                    <a:pt x="360" y="1087"/>
                    <a:pt x="402" y="1193"/>
                    <a:pt x="465" y="1277"/>
                  </a:cubicBezTo>
                  <a:lnTo>
                    <a:pt x="487" y="1616"/>
                  </a:lnTo>
                  <a:cubicBezTo>
                    <a:pt x="550" y="1637"/>
                    <a:pt x="592" y="1637"/>
                    <a:pt x="656" y="1658"/>
                  </a:cubicBezTo>
                  <a:cubicBezTo>
                    <a:pt x="952" y="1256"/>
                    <a:pt x="1671" y="854"/>
                    <a:pt x="1206" y="304"/>
                  </a:cubicBezTo>
                  <a:cubicBezTo>
                    <a:pt x="1019" y="95"/>
                    <a:pt x="827" y="1"/>
                    <a:pt x="62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9308;p76"/>
            <p:cNvSpPr/>
            <p:nvPr/>
          </p:nvSpPr>
          <p:spPr>
            <a:xfrm>
              <a:off x="-2762125" y="4128650"/>
              <a:ext cx="51300" cy="41350"/>
            </a:xfrm>
            <a:custGeom>
              <a:avLst/>
              <a:gdLst/>
              <a:ahLst/>
              <a:cxnLst/>
              <a:rect l="l" t="t" r="r" b="b"/>
              <a:pathLst>
                <a:path w="2052" h="1654" extrusionOk="0">
                  <a:moveTo>
                    <a:pt x="1946" y="0"/>
                  </a:moveTo>
                  <a:cubicBezTo>
                    <a:pt x="1396" y="21"/>
                    <a:pt x="1015" y="381"/>
                    <a:pt x="550" y="550"/>
                  </a:cubicBezTo>
                  <a:cubicBezTo>
                    <a:pt x="570" y="862"/>
                    <a:pt x="589" y="1192"/>
                    <a:pt x="128" y="1192"/>
                  </a:cubicBezTo>
                  <a:cubicBezTo>
                    <a:pt x="89" y="1192"/>
                    <a:pt x="46" y="1189"/>
                    <a:pt x="0" y="1185"/>
                  </a:cubicBezTo>
                  <a:lnTo>
                    <a:pt x="0" y="1185"/>
                  </a:lnTo>
                  <a:cubicBezTo>
                    <a:pt x="218" y="1363"/>
                    <a:pt x="325" y="1654"/>
                    <a:pt x="670" y="1654"/>
                  </a:cubicBezTo>
                  <a:cubicBezTo>
                    <a:pt x="692" y="1654"/>
                    <a:pt x="716" y="1652"/>
                    <a:pt x="740" y="1650"/>
                  </a:cubicBezTo>
                  <a:cubicBezTo>
                    <a:pt x="1290" y="1185"/>
                    <a:pt x="1354" y="444"/>
                    <a:pt x="2052" y="64"/>
                  </a:cubicBezTo>
                  <a:lnTo>
                    <a:pt x="194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9309;p76"/>
            <p:cNvSpPr/>
            <p:nvPr/>
          </p:nvSpPr>
          <p:spPr>
            <a:xfrm>
              <a:off x="-1231025" y="4054625"/>
              <a:ext cx="54075" cy="42050"/>
            </a:xfrm>
            <a:custGeom>
              <a:avLst/>
              <a:gdLst/>
              <a:ahLst/>
              <a:cxnLst/>
              <a:rect l="l" t="t" r="r" b="b"/>
              <a:pathLst>
                <a:path w="2163" h="1682" extrusionOk="0">
                  <a:moveTo>
                    <a:pt x="1908" y="0"/>
                  </a:moveTo>
                  <a:cubicBezTo>
                    <a:pt x="1253" y="0"/>
                    <a:pt x="1232" y="804"/>
                    <a:pt x="576" y="804"/>
                  </a:cubicBezTo>
                  <a:cubicBezTo>
                    <a:pt x="407" y="1015"/>
                    <a:pt x="216" y="1248"/>
                    <a:pt x="26" y="1460"/>
                  </a:cubicBezTo>
                  <a:cubicBezTo>
                    <a:pt x="1" y="1625"/>
                    <a:pt x="71" y="1682"/>
                    <a:pt x="189" y="1682"/>
                  </a:cubicBezTo>
                  <a:cubicBezTo>
                    <a:pt x="438" y="1682"/>
                    <a:pt x="899" y="1431"/>
                    <a:pt x="1113" y="1431"/>
                  </a:cubicBezTo>
                  <a:cubicBezTo>
                    <a:pt x="1134" y="1431"/>
                    <a:pt x="1152" y="1433"/>
                    <a:pt x="1168" y="1438"/>
                  </a:cubicBezTo>
                  <a:cubicBezTo>
                    <a:pt x="1337" y="1100"/>
                    <a:pt x="1464" y="719"/>
                    <a:pt x="1845" y="444"/>
                  </a:cubicBezTo>
                  <a:cubicBezTo>
                    <a:pt x="2014" y="339"/>
                    <a:pt x="2162" y="191"/>
                    <a:pt x="190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9310;p76"/>
            <p:cNvSpPr/>
            <p:nvPr/>
          </p:nvSpPr>
          <p:spPr>
            <a:xfrm>
              <a:off x="-1988600" y="4013900"/>
              <a:ext cx="43400" cy="40750"/>
            </a:xfrm>
            <a:custGeom>
              <a:avLst/>
              <a:gdLst/>
              <a:ahLst/>
              <a:cxnLst/>
              <a:rect l="l" t="t" r="r" b="b"/>
              <a:pathLst>
                <a:path w="1736" h="1630" extrusionOk="0">
                  <a:moveTo>
                    <a:pt x="593" y="1"/>
                  </a:moveTo>
                  <a:cubicBezTo>
                    <a:pt x="1" y="593"/>
                    <a:pt x="276" y="1291"/>
                    <a:pt x="974" y="1629"/>
                  </a:cubicBezTo>
                  <a:cubicBezTo>
                    <a:pt x="1012" y="1626"/>
                    <a:pt x="1050" y="1625"/>
                    <a:pt x="1088" y="1625"/>
                  </a:cubicBezTo>
                  <a:cubicBezTo>
                    <a:pt x="1151" y="1625"/>
                    <a:pt x="1213" y="1628"/>
                    <a:pt x="1274" y="1628"/>
                  </a:cubicBezTo>
                  <a:cubicBezTo>
                    <a:pt x="1449" y="1628"/>
                    <a:pt x="1614" y="1609"/>
                    <a:pt x="1735" y="1460"/>
                  </a:cubicBezTo>
                  <a:cubicBezTo>
                    <a:pt x="614" y="1375"/>
                    <a:pt x="1629" y="804"/>
                    <a:pt x="656" y="43"/>
                  </a:cubicBezTo>
                  <a:lnTo>
                    <a:pt x="59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9311;p76"/>
            <p:cNvSpPr/>
            <p:nvPr/>
          </p:nvSpPr>
          <p:spPr>
            <a:xfrm>
              <a:off x="-1652850" y="3761175"/>
              <a:ext cx="37575" cy="32625"/>
            </a:xfrm>
            <a:custGeom>
              <a:avLst/>
              <a:gdLst/>
              <a:ahLst/>
              <a:cxnLst/>
              <a:rect l="l" t="t" r="r" b="b"/>
              <a:pathLst>
                <a:path w="1503" h="1305" extrusionOk="0">
                  <a:moveTo>
                    <a:pt x="1502" y="0"/>
                  </a:moveTo>
                  <a:cubicBezTo>
                    <a:pt x="847" y="191"/>
                    <a:pt x="297" y="656"/>
                    <a:pt x="1" y="1269"/>
                  </a:cubicBezTo>
                  <a:cubicBezTo>
                    <a:pt x="124" y="1294"/>
                    <a:pt x="235" y="1305"/>
                    <a:pt x="334" y="1305"/>
                  </a:cubicBezTo>
                  <a:cubicBezTo>
                    <a:pt x="1098" y="1305"/>
                    <a:pt x="1184" y="638"/>
                    <a:pt x="1502" y="170"/>
                  </a:cubicBezTo>
                  <a:lnTo>
                    <a:pt x="150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9312;p76"/>
            <p:cNvSpPr/>
            <p:nvPr/>
          </p:nvSpPr>
          <p:spPr>
            <a:xfrm>
              <a:off x="-1086575" y="3644850"/>
              <a:ext cx="51850" cy="47625"/>
            </a:xfrm>
            <a:custGeom>
              <a:avLst/>
              <a:gdLst/>
              <a:ahLst/>
              <a:cxnLst/>
              <a:rect l="l" t="t" r="r" b="b"/>
              <a:pathLst>
                <a:path w="2074" h="1905" extrusionOk="0">
                  <a:moveTo>
                    <a:pt x="952" y="1"/>
                  </a:moveTo>
                  <a:lnTo>
                    <a:pt x="952" y="1"/>
                  </a:lnTo>
                  <a:cubicBezTo>
                    <a:pt x="1" y="825"/>
                    <a:pt x="1946" y="1164"/>
                    <a:pt x="593" y="1460"/>
                  </a:cubicBezTo>
                  <a:lnTo>
                    <a:pt x="1333" y="1904"/>
                  </a:lnTo>
                  <a:cubicBezTo>
                    <a:pt x="1587" y="1650"/>
                    <a:pt x="1820" y="1396"/>
                    <a:pt x="2073" y="1143"/>
                  </a:cubicBezTo>
                  <a:cubicBezTo>
                    <a:pt x="1249" y="1100"/>
                    <a:pt x="931" y="677"/>
                    <a:pt x="95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9313;p76"/>
            <p:cNvSpPr/>
            <p:nvPr/>
          </p:nvSpPr>
          <p:spPr>
            <a:xfrm>
              <a:off x="-1963750" y="3974250"/>
              <a:ext cx="34400" cy="28075"/>
            </a:xfrm>
            <a:custGeom>
              <a:avLst/>
              <a:gdLst/>
              <a:ahLst/>
              <a:cxnLst/>
              <a:rect l="l" t="t" r="r" b="b"/>
              <a:pathLst>
                <a:path w="1376" h="1123" extrusionOk="0">
                  <a:moveTo>
                    <a:pt x="931" y="1"/>
                  </a:moveTo>
                  <a:lnTo>
                    <a:pt x="931" y="1"/>
                  </a:lnTo>
                  <a:cubicBezTo>
                    <a:pt x="530" y="191"/>
                    <a:pt x="191" y="529"/>
                    <a:pt x="1" y="952"/>
                  </a:cubicBezTo>
                  <a:cubicBezTo>
                    <a:pt x="122" y="1108"/>
                    <a:pt x="286" y="1122"/>
                    <a:pt x="457" y="1122"/>
                  </a:cubicBezTo>
                  <a:cubicBezTo>
                    <a:pt x="495" y="1122"/>
                    <a:pt x="533" y="1122"/>
                    <a:pt x="572" y="1122"/>
                  </a:cubicBezTo>
                  <a:cubicBezTo>
                    <a:pt x="1058" y="847"/>
                    <a:pt x="1375" y="508"/>
                    <a:pt x="9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9314;p76"/>
            <p:cNvSpPr/>
            <p:nvPr/>
          </p:nvSpPr>
          <p:spPr>
            <a:xfrm>
              <a:off x="-1490600" y="3946225"/>
              <a:ext cx="70950" cy="49775"/>
            </a:xfrm>
            <a:custGeom>
              <a:avLst/>
              <a:gdLst/>
              <a:ahLst/>
              <a:cxnLst/>
              <a:rect l="l" t="t" r="r" b="b"/>
              <a:pathLst>
                <a:path w="2838" h="1991" extrusionOk="0">
                  <a:moveTo>
                    <a:pt x="2245" y="1"/>
                  </a:moveTo>
                  <a:lnTo>
                    <a:pt x="1695" y="487"/>
                  </a:lnTo>
                  <a:cubicBezTo>
                    <a:pt x="1666" y="486"/>
                    <a:pt x="1637" y="486"/>
                    <a:pt x="1608" y="486"/>
                  </a:cubicBezTo>
                  <a:cubicBezTo>
                    <a:pt x="1" y="486"/>
                    <a:pt x="150" y="1990"/>
                    <a:pt x="960" y="1990"/>
                  </a:cubicBezTo>
                  <a:cubicBezTo>
                    <a:pt x="1079" y="1990"/>
                    <a:pt x="1213" y="1958"/>
                    <a:pt x="1357" y="1883"/>
                  </a:cubicBezTo>
                  <a:cubicBezTo>
                    <a:pt x="701" y="974"/>
                    <a:pt x="2838" y="1016"/>
                    <a:pt x="224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9315;p76"/>
            <p:cNvSpPr/>
            <p:nvPr/>
          </p:nvSpPr>
          <p:spPr>
            <a:xfrm>
              <a:off x="-1472025" y="3987125"/>
              <a:ext cx="41800" cy="22275"/>
            </a:xfrm>
            <a:custGeom>
              <a:avLst/>
              <a:gdLst/>
              <a:ahLst/>
              <a:cxnLst/>
              <a:rect l="l" t="t" r="r" b="b"/>
              <a:pathLst>
                <a:path w="1672" h="891" extrusionOk="0">
                  <a:moveTo>
                    <a:pt x="993" y="1"/>
                  </a:moveTo>
                  <a:cubicBezTo>
                    <a:pt x="698" y="1"/>
                    <a:pt x="431" y="318"/>
                    <a:pt x="90" y="318"/>
                  </a:cubicBezTo>
                  <a:cubicBezTo>
                    <a:pt x="61" y="318"/>
                    <a:pt x="31" y="315"/>
                    <a:pt x="1" y="310"/>
                  </a:cubicBezTo>
                  <a:lnTo>
                    <a:pt x="1" y="310"/>
                  </a:lnTo>
                  <a:cubicBezTo>
                    <a:pt x="263" y="686"/>
                    <a:pt x="563" y="891"/>
                    <a:pt x="904" y="891"/>
                  </a:cubicBezTo>
                  <a:cubicBezTo>
                    <a:pt x="1140" y="891"/>
                    <a:pt x="1395" y="793"/>
                    <a:pt x="1672" y="585"/>
                  </a:cubicBezTo>
                  <a:cubicBezTo>
                    <a:pt x="1502" y="480"/>
                    <a:pt x="1375" y="332"/>
                    <a:pt x="1312" y="141"/>
                  </a:cubicBezTo>
                  <a:cubicBezTo>
                    <a:pt x="1200" y="39"/>
                    <a:pt x="1094" y="1"/>
                    <a:pt x="99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9316;p76"/>
            <p:cNvSpPr/>
            <p:nvPr/>
          </p:nvSpPr>
          <p:spPr>
            <a:xfrm>
              <a:off x="-1596800" y="3771225"/>
              <a:ext cx="32275" cy="39750"/>
            </a:xfrm>
            <a:custGeom>
              <a:avLst/>
              <a:gdLst/>
              <a:ahLst/>
              <a:cxnLst/>
              <a:rect l="l" t="t" r="r" b="b"/>
              <a:pathLst>
                <a:path w="1291" h="1590" extrusionOk="0">
                  <a:moveTo>
                    <a:pt x="275" y="0"/>
                  </a:moveTo>
                  <a:cubicBezTo>
                    <a:pt x="381" y="529"/>
                    <a:pt x="275" y="1079"/>
                    <a:pt x="0" y="1523"/>
                  </a:cubicBezTo>
                  <a:cubicBezTo>
                    <a:pt x="23" y="1568"/>
                    <a:pt x="64" y="1589"/>
                    <a:pt x="107" y="1589"/>
                  </a:cubicBezTo>
                  <a:cubicBezTo>
                    <a:pt x="144" y="1589"/>
                    <a:pt x="183" y="1574"/>
                    <a:pt x="212" y="1544"/>
                  </a:cubicBezTo>
                  <a:cubicBezTo>
                    <a:pt x="466" y="1163"/>
                    <a:pt x="1143" y="994"/>
                    <a:pt x="910" y="360"/>
                  </a:cubicBezTo>
                  <a:cubicBezTo>
                    <a:pt x="868" y="254"/>
                    <a:pt x="1143" y="275"/>
                    <a:pt x="1291" y="254"/>
                  </a:cubicBezTo>
                  <a:cubicBezTo>
                    <a:pt x="1252" y="46"/>
                    <a:pt x="1004" y="38"/>
                    <a:pt x="741" y="38"/>
                  </a:cubicBezTo>
                  <a:cubicBezTo>
                    <a:pt x="719" y="38"/>
                    <a:pt x="697" y="38"/>
                    <a:pt x="675" y="38"/>
                  </a:cubicBezTo>
                  <a:cubicBezTo>
                    <a:pt x="532" y="38"/>
                    <a:pt x="388" y="36"/>
                    <a:pt x="27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9317;p76"/>
            <p:cNvSpPr/>
            <p:nvPr/>
          </p:nvSpPr>
          <p:spPr>
            <a:xfrm>
              <a:off x="-1470950" y="3934075"/>
              <a:ext cx="33850" cy="32025"/>
            </a:xfrm>
            <a:custGeom>
              <a:avLst/>
              <a:gdLst/>
              <a:ahLst/>
              <a:cxnLst/>
              <a:rect l="l" t="t" r="r" b="b"/>
              <a:pathLst>
                <a:path w="1354" h="1281" extrusionOk="0">
                  <a:moveTo>
                    <a:pt x="888" y="0"/>
                  </a:moveTo>
                  <a:lnTo>
                    <a:pt x="888" y="0"/>
                  </a:lnTo>
                  <a:cubicBezTo>
                    <a:pt x="508" y="296"/>
                    <a:pt x="212" y="698"/>
                    <a:pt x="0" y="1121"/>
                  </a:cubicBezTo>
                  <a:cubicBezTo>
                    <a:pt x="167" y="1223"/>
                    <a:pt x="318" y="1281"/>
                    <a:pt x="454" y="1281"/>
                  </a:cubicBezTo>
                  <a:cubicBezTo>
                    <a:pt x="628" y="1281"/>
                    <a:pt x="779" y="1187"/>
                    <a:pt x="909" y="973"/>
                  </a:cubicBezTo>
                  <a:cubicBezTo>
                    <a:pt x="761" y="656"/>
                    <a:pt x="1354" y="317"/>
                    <a:pt x="88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9318;p76"/>
            <p:cNvSpPr/>
            <p:nvPr/>
          </p:nvSpPr>
          <p:spPr>
            <a:xfrm>
              <a:off x="-1216100" y="4046700"/>
              <a:ext cx="32800" cy="31975"/>
            </a:xfrm>
            <a:custGeom>
              <a:avLst/>
              <a:gdLst/>
              <a:ahLst/>
              <a:cxnLst/>
              <a:rect l="l" t="t" r="r" b="b"/>
              <a:pathLst>
                <a:path w="1312" h="1279" extrusionOk="0">
                  <a:moveTo>
                    <a:pt x="1290" y="0"/>
                  </a:moveTo>
                  <a:cubicBezTo>
                    <a:pt x="783" y="275"/>
                    <a:pt x="317" y="656"/>
                    <a:pt x="0" y="1142"/>
                  </a:cubicBezTo>
                  <a:cubicBezTo>
                    <a:pt x="96" y="1238"/>
                    <a:pt x="189" y="1278"/>
                    <a:pt x="279" y="1278"/>
                  </a:cubicBezTo>
                  <a:cubicBezTo>
                    <a:pt x="666" y="1278"/>
                    <a:pt x="1003" y="544"/>
                    <a:pt x="1311" y="338"/>
                  </a:cubicBezTo>
                  <a:lnTo>
                    <a:pt x="129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9319;p76"/>
            <p:cNvSpPr/>
            <p:nvPr/>
          </p:nvSpPr>
          <p:spPr>
            <a:xfrm>
              <a:off x="-2706625" y="4053750"/>
              <a:ext cx="37575" cy="16975"/>
            </a:xfrm>
            <a:custGeom>
              <a:avLst/>
              <a:gdLst/>
              <a:ahLst/>
              <a:cxnLst/>
              <a:rect l="l" t="t" r="r" b="b"/>
              <a:pathLst>
                <a:path w="1503" h="679" extrusionOk="0">
                  <a:moveTo>
                    <a:pt x="819" y="0"/>
                  </a:moveTo>
                  <a:cubicBezTo>
                    <a:pt x="554" y="0"/>
                    <a:pt x="278" y="96"/>
                    <a:pt x="1" y="162"/>
                  </a:cubicBezTo>
                  <a:cubicBezTo>
                    <a:pt x="43" y="183"/>
                    <a:pt x="85" y="204"/>
                    <a:pt x="149" y="204"/>
                  </a:cubicBezTo>
                  <a:cubicBezTo>
                    <a:pt x="350" y="562"/>
                    <a:pt x="493" y="679"/>
                    <a:pt x="642" y="679"/>
                  </a:cubicBezTo>
                  <a:cubicBezTo>
                    <a:pt x="855" y="679"/>
                    <a:pt x="1080" y="443"/>
                    <a:pt x="1502" y="331"/>
                  </a:cubicBezTo>
                  <a:cubicBezTo>
                    <a:pt x="1291" y="79"/>
                    <a:pt x="1060" y="0"/>
                    <a:pt x="8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9320;p76"/>
            <p:cNvSpPr/>
            <p:nvPr/>
          </p:nvSpPr>
          <p:spPr>
            <a:xfrm>
              <a:off x="-1211875" y="3838375"/>
              <a:ext cx="33850" cy="28500"/>
            </a:xfrm>
            <a:custGeom>
              <a:avLst/>
              <a:gdLst/>
              <a:ahLst/>
              <a:cxnLst/>
              <a:rect l="l" t="t" r="r" b="b"/>
              <a:pathLst>
                <a:path w="1354" h="1140" extrusionOk="0">
                  <a:moveTo>
                    <a:pt x="994" y="0"/>
                  </a:moveTo>
                  <a:cubicBezTo>
                    <a:pt x="592" y="254"/>
                    <a:pt x="148" y="466"/>
                    <a:pt x="0" y="931"/>
                  </a:cubicBezTo>
                  <a:cubicBezTo>
                    <a:pt x="76" y="1071"/>
                    <a:pt x="113" y="1140"/>
                    <a:pt x="187" y="1140"/>
                  </a:cubicBezTo>
                  <a:cubicBezTo>
                    <a:pt x="258" y="1140"/>
                    <a:pt x="364" y="1076"/>
                    <a:pt x="571" y="952"/>
                  </a:cubicBezTo>
                  <a:cubicBezTo>
                    <a:pt x="762" y="656"/>
                    <a:pt x="1354" y="487"/>
                    <a:pt x="99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9321;p76"/>
            <p:cNvSpPr/>
            <p:nvPr/>
          </p:nvSpPr>
          <p:spPr>
            <a:xfrm>
              <a:off x="-771325" y="3734850"/>
              <a:ext cx="38500" cy="23000"/>
            </a:xfrm>
            <a:custGeom>
              <a:avLst/>
              <a:gdLst/>
              <a:ahLst/>
              <a:cxnLst/>
              <a:rect l="l" t="t" r="r" b="b"/>
              <a:pathLst>
                <a:path w="1540" h="920" extrusionOk="0">
                  <a:moveTo>
                    <a:pt x="1165" y="1"/>
                  </a:moveTo>
                  <a:cubicBezTo>
                    <a:pt x="675" y="1"/>
                    <a:pt x="1" y="919"/>
                    <a:pt x="1080" y="919"/>
                  </a:cubicBezTo>
                  <a:cubicBezTo>
                    <a:pt x="1197" y="919"/>
                    <a:pt x="1336" y="908"/>
                    <a:pt x="1497" y="884"/>
                  </a:cubicBezTo>
                  <a:lnTo>
                    <a:pt x="1540" y="609"/>
                  </a:lnTo>
                  <a:cubicBezTo>
                    <a:pt x="1540" y="159"/>
                    <a:pt x="1368" y="1"/>
                    <a:pt x="11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9322;p76"/>
            <p:cNvSpPr/>
            <p:nvPr/>
          </p:nvSpPr>
          <p:spPr>
            <a:xfrm>
              <a:off x="-1220875" y="3861625"/>
              <a:ext cx="25950" cy="29125"/>
            </a:xfrm>
            <a:custGeom>
              <a:avLst/>
              <a:gdLst/>
              <a:ahLst/>
              <a:cxnLst/>
              <a:rect l="l" t="t" r="r" b="b"/>
              <a:pathLst>
                <a:path w="1038" h="1165" extrusionOk="0">
                  <a:moveTo>
                    <a:pt x="360" y="1"/>
                  </a:moveTo>
                  <a:cubicBezTo>
                    <a:pt x="149" y="85"/>
                    <a:pt x="22" y="276"/>
                    <a:pt x="1" y="487"/>
                  </a:cubicBezTo>
                  <a:cubicBezTo>
                    <a:pt x="276" y="572"/>
                    <a:pt x="445" y="868"/>
                    <a:pt x="403" y="1164"/>
                  </a:cubicBezTo>
                  <a:cubicBezTo>
                    <a:pt x="1037" y="1016"/>
                    <a:pt x="487" y="381"/>
                    <a:pt x="931" y="170"/>
                  </a:cubicBezTo>
                  <a:lnTo>
                    <a:pt x="931" y="22"/>
                  </a:lnTo>
                  <a:cubicBezTo>
                    <a:pt x="909" y="15"/>
                    <a:pt x="887" y="11"/>
                    <a:pt x="865" y="11"/>
                  </a:cubicBezTo>
                  <a:cubicBezTo>
                    <a:pt x="755" y="11"/>
                    <a:pt x="645" y="87"/>
                    <a:pt x="535" y="87"/>
                  </a:cubicBezTo>
                  <a:cubicBezTo>
                    <a:pt x="477" y="87"/>
                    <a:pt x="419" y="66"/>
                    <a:pt x="36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9323;p76"/>
            <p:cNvSpPr/>
            <p:nvPr/>
          </p:nvSpPr>
          <p:spPr>
            <a:xfrm>
              <a:off x="-1411225" y="3896275"/>
              <a:ext cx="23300" cy="15350"/>
            </a:xfrm>
            <a:custGeom>
              <a:avLst/>
              <a:gdLst/>
              <a:ahLst/>
              <a:cxnLst/>
              <a:rect l="l" t="t" r="r" b="b"/>
              <a:pathLst>
                <a:path w="932" h="614" extrusionOk="0">
                  <a:moveTo>
                    <a:pt x="649" y="0"/>
                  </a:moveTo>
                  <a:cubicBezTo>
                    <a:pt x="410" y="0"/>
                    <a:pt x="184" y="218"/>
                    <a:pt x="1" y="370"/>
                  </a:cubicBezTo>
                  <a:lnTo>
                    <a:pt x="1" y="561"/>
                  </a:lnTo>
                  <a:cubicBezTo>
                    <a:pt x="137" y="595"/>
                    <a:pt x="262" y="613"/>
                    <a:pt x="374" y="613"/>
                  </a:cubicBezTo>
                  <a:cubicBezTo>
                    <a:pt x="680" y="613"/>
                    <a:pt x="885" y="473"/>
                    <a:pt x="932" y="116"/>
                  </a:cubicBezTo>
                  <a:cubicBezTo>
                    <a:pt x="837" y="33"/>
                    <a:pt x="742" y="0"/>
                    <a:pt x="64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9324;p76"/>
            <p:cNvSpPr/>
            <p:nvPr/>
          </p:nvSpPr>
          <p:spPr>
            <a:xfrm>
              <a:off x="-788900" y="3743725"/>
              <a:ext cx="26375" cy="19075"/>
            </a:xfrm>
            <a:custGeom>
              <a:avLst/>
              <a:gdLst/>
              <a:ahLst/>
              <a:cxnLst/>
              <a:rect l="l" t="t" r="r" b="b"/>
              <a:pathLst>
                <a:path w="1055" h="763" extrusionOk="0">
                  <a:moveTo>
                    <a:pt x="889" y="1"/>
                  </a:moveTo>
                  <a:lnTo>
                    <a:pt x="889" y="1"/>
                  </a:lnTo>
                  <a:cubicBezTo>
                    <a:pt x="572" y="64"/>
                    <a:pt x="255" y="191"/>
                    <a:pt x="1" y="402"/>
                  </a:cubicBezTo>
                  <a:cubicBezTo>
                    <a:pt x="170" y="466"/>
                    <a:pt x="170" y="614"/>
                    <a:pt x="191" y="762"/>
                  </a:cubicBezTo>
                  <a:cubicBezTo>
                    <a:pt x="196" y="762"/>
                    <a:pt x="201" y="763"/>
                    <a:pt x="206" y="763"/>
                  </a:cubicBezTo>
                  <a:cubicBezTo>
                    <a:pt x="450" y="763"/>
                    <a:pt x="1055" y="290"/>
                    <a:pt x="88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9325;p76"/>
            <p:cNvSpPr/>
            <p:nvPr/>
          </p:nvSpPr>
          <p:spPr>
            <a:xfrm>
              <a:off x="-761400" y="3741600"/>
              <a:ext cx="23825" cy="20050"/>
            </a:xfrm>
            <a:custGeom>
              <a:avLst/>
              <a:gdLst/>
              <a:ahLst/>
              <a:cxnLst/>
              <a:rect l="l" t="t" r="r" b="b"/>
              <a:pathLst>
                <a:path w="953" h="802" extrusionOk="0">
                  <a:moveTo>
                    <a:pt x="212" y="1"/>
                  </a:moveTo>
                  <a:lnTo>
                    <a:pt x="1" y="43"/>
                  </a:lnTo>
                  <a:cubicBezTo>
                    <a:pt x="32" y="422"/>
                    <a:pt x="64" y="802"/>
                    <a:pt x="439" y="802"/>
                  </a:cubicBezTo>
                  <a:cubicBezTo>
                    <a:pt x="566" y="802"/>
                    <a:pt x="733" y="758"/>
                    <a:pt x="952" y="657"/>
                  </a:cubicBezTo>
                  <a:cubicBezTo>
                    <a:pt x="635" y="487"/>
                    <a:pt x="106" y="509"/>
                    <a:pt x="21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9326;p76"/>
            <p:cNvSpPr/>
            <p:nvPr/>
          </p:nvSpPr>
          <p:spPr>
            <a:xfrm>
              <a:off x="-752400" y="3729450"/>
              <a:ext cx="32275" cy="20650"/>
            </a:xfrm>
            <a:custGeom>
              <a:avLst/>
              <a:gdLst/>
              <a:ahLst/>
              <a:cxnLst/>
              <a:rect l="l" t="t" r="r" b="b"/>
              <a:pathLst>
                <a:path w="1291" h="826" extrusionOk="0">
                  <a:moveTo>
                    <a:pt x="381" y="0"/>
                  </a:moveTo>
                  <a:cubicBezTo>
                    <a:pt x="190" y="0"/>
                    <a:pt x="21" y="149"/>
                    <a:pt x="0" y="339"/>
                  </a:cubicBezTo>
                  <a:cubicBezTo>
                    <a:pt x="39" y="337"/>
                    <a:pt x="76" y="336"/>
                    <a:pt x="113" y="336"/>
                  </a:cubicBezTo>
                  <a:cubicBezTo>
                    <a:pt x="479" y="336"/>
                    <a:pt x="744" y="441"/>
                    <a:pt x="783" y="825"/>
                  </a:cubicBezTo>
                  <a:cubicBezTo>
                    <a:pt x="1290" y="318"/>
                    <a:pt x="529" y="275"/>
                    <a:pt x="38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9327;p76"/>
            <p:cNvSpPr/>
            <p:nvPr/>
          </p:nvSpPr>
          <p:spPr>
            <a:xfrm>
              <a:off x="-1687225" y="3817225"/>
              <a:ext cx="15900" cy="16400"/>
            </a:xfrm>
            <a:custGeom>
              <a:avLst/>
              <a:gdLst/>
              <a:ahLst/>
              <a:cxnLst/>
              <a:rect l="l" t="t" r="r" b="b"/>
              <a:pathLst>
                <a:path w="636" h="656" extrusionOk="0">
                  <a:moveTo>
                    <a:pt x="635" y="0"/>
                  </a:moveTo>
                  <a:cubicBezTo>
                    <a:pt x="1" y="212"/>
                    <a:pt x="297" y="444"/>
                    <a:pt x="635" y="656"/>
                  </a:cubicBezTo>
                  <a:lnTo>
                    <a:pt x="63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9328;p76"/>
            <p:cNvSpPr/>
            <p:nvPr/>
          </p:nvSpPr>
          <p:spPr>
            <a:xfrm>
              <a:off x="-2011875" y="3793675"/>
              <a:ext cx="15900" cy="15650"/>
            </a:xfrm>
            <a:custGeom>
              <a:avLst/>
              <a:gdLst/>
              <a:ahLst/>
              <a:cxnLst/>
              <a:rect l="l" t="t" r="r" b="b"/>
              <a:pathLst>
                <a:path w="636" h="626" extrusionOk="0">
                  <a:moveTo>
                    <a:pt x="209" y="1"/>
                  </a:moveTo>
                  <a:cubicBezTo>
                    <a:pt x="86" y="1"/>
                    <a:pt x="1" y="38"/>
                    <a:pt x="65" y="139"/>
                  </a:cubicBezTo>
                  <a:cubicBezTo>
                    <a:pt x="86" y="350"/>
                    <a:pt x="65" y="604"/>
                    <a:pt x="445" y="625"/>
                  </a:cubicBezTo>
                  <a:cubicBezTo>
                    <a:pt x="340" y="414"/>
                    <a:pt x="149" y="181"/>
                    <a:pt x="636" y="139"/>
                  </a:cubicBezTo>
                  <a:cubicBezTo>
                    <a:pt x="600" y="66"/>
                    <a:pt x="371" y="1"/>
                    <a:pt x="20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9329;p76"/>
            <p:cNvSpPr/>
            <p:nvPr/>
          </p:nvSpPr>
          <p:spPr>
            <a:xfrm>
              <a:off x="-1358350" y="3914500"/>
              <a:ext cx="10075" cy="24350"/>
            </a:xfrm>
            <a:custGeom>
              <a:avLst/>
              <a:gdLst/>
              <a:ahLst/>
              <a:cxnLst/>
              <a:rect l="l" t="t" r="r" b="b"/>
              <a:pathLst>
                <a:path w="403" h="974" extrusionOk="0">
                  <a:moveTo>
                    <a:pt x="255" y="1"/>
                  </a:moveTo>
                  <a:lnTo>
                    <a:pt x="255" y="1"/>
                  </a:lnTo>
                  <a:cubicBezTo>
                    <a:pt x="1" y="297"/>
                    <a:pt x="170" y="635"/>
                    <a:pt x="128" y="974"/>
                  </a:cubicBezTo>
                  <a:cubicBezTo>
                    <a:pt x="403" y="656"/>
                    <a:pt x="255" y="318"/>
                    <a:pt x="25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9330;p76"/>
            <p:cNvSpPr/>
            <p:nvPr/>
          </p:nvSpPr>
          <p:spPr>
            <a:xfrm>
              <a:off x="-1730575" y="4086875"/>
              <a:ext cx="7950" cy="25400"/>
            </a:xfrm>
            <a:custGeom>
              <a:avLst/>
              <a:gdLst/>
              <a:ahLst/>
              <a:cxnLst/>
              <a:rect l="l" t="t" r="r" b="b"/>
              <a:pathLst>
                <a:path w="318" h="1016" extrusionOk="0">
                  <a:moveTo>
                    <a:pt x="318" y="0"/>
                  </a:moveTo>
                  <a:cubicBezTo>
                    <a:pt x="1" y="170"/>
                    <a:pt x="254" y="445"/>
                    <a:pt x="149" y="656"/>
                  </a:cubicBezTo>
                  <a:lnTo>
                    <a:pt x="297" y="1016"/>
                  </a:lnTo>
                  <a:cubicBezTo>
                    <a:pt x="318" y="677"/>
                    <a:pt x="318" y="339"/>
                    <a:pt x="31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9331;p76"/>
            <p:cNvSpPr/>
            <p:nvPr/>
          </p:nvSpPr>
          <p:spPr>
            <a:xfrm>
              <a:off x="-2407350" y="4106975"/>
              <a:ext cx="7425" cy="21175"/>
            </a:xfrm>
            <a:custGeom>
              <a:avLst/>
              <a:gdLst/>
              <a:ahLst/>
              <a:cxnLst/>
              <a:rect l="l" t="t" r="r" b="b"/>
              <a:pathLst>
                <a:path w="297" h="847" extrusionOk="0">
                  <a:moveTo>
                    <a:pt x="296" y="0"/>
                  </a:moveTo>
                  <a:lnTo>
                    <a:pt x="106" y="148"/>
                  </a:lnTo>
                  <a:cubicBezTo>
                    <a:pt x="148" y="381"/>
                    <a:pt x="0" y="656"/>
                    <a:pt x="254" y="846"/>
                  </a:cubicBezTo>
                  <a:cubicBezTo>
                    <a:pt x="275" y="550"/>
                    <a:pt x="275" y="275"/>
                    <a:pt x="29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9332;p76"/>
            <p:cNvSpPr/>
            <p:nvPr/>
          </p:nvSpPr>
          <p:spPr>
            <a:xfrm>
              <a:off x="-2381450" y="4102725"/>
              <a:ext cx="34000" cy="20125"/>
            </a:xfrm>
            <a:custGeom>
              <a:avLst/>
              <a:gdLst/>
              <a:ahLst/>
              <a:cxnLst/>
              <a:rect l="l" t="t" r="r" b="b"/>
              <a:pathLst>
                <a:path w="1360" h="805" extrusionOk="0">
                  <a:moveTo>
                    <a:pt x="402" y="1"/>
                  </a:moveTo>
                  <a:cubicBezTo>
                    <a:pt x="198" y="1"/>
                    <a:pt x="7" y="163"/>
                    <a:pt x="1" y="635"/>
                  </a:cubicBezTo>
                  <a:lnTo>
                    <a:pt x="170" y="805"/>
                  </a:lnTo>
                  <a:cubicBezTo>
                    <a:pt x="1359" y="776"/>
                    <a:pt x="848" y="1"/>
                    <a:pt x="40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9333;p76"/>
            <p:cNvSpPr/>
            <p:nvPr/>
          </p:nvSpPr>
          <p:spPr>
            <a:xfrm>
              <a:off x="-1025775" y="3585100"/>
              <a:ext cx="56600" cy="38700"/>
            </a:xfrm>
            <a:custGeom>
              <a:avLst/>
              <a:gdLst/>
              <a:ahLst/>
              <a:cxnLst/>
              <a:rect l="l" t="t" r="r" b="b"/>
              <a:pathLst>
                <a:path w="2264" h="1548" extrusionOk="0">
                  <a:moveTo>
                    <a:pt x="1312" y="1"/>
                  </a:moveTo>
                  <a:cubicBezTo>
                    <a:pt x="995" y="403"/>
                    <a:pt x="1" y="931"/>
                    <a:pt x="508" y="1481"/>
                  </a:cubicBezTo>
                  <a:cubicBezTo>
                    <a:pt x="588" y="1527"/>
                    <a:pt x="664" y="1547"/>
                    <a:pt x="739" y="1547"/>
                  </a:cubicBezTo>
                  <a:cubicBezTo>
                    <a:pt x="1142" y="1547"/>
                    <a:pt x="1487" y="962"/>
                    <a:pt x="1862" y="783"/>
                  </a:cubicBezTo>
                  <a:cubicBezTo>
                    <a:pt x="2264" y="233"/>
                    <a:pt x="1672" y="170"/>
                    <a:pt x="131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9334;p76"/>
            <p:cNvSpPr/>
            <p:nvPr/>
          </p:nvSpPr>
          <p:spPr>
            <a:xfrm>
              <a:off x="-1048500" y="3593025"/>
              <a:ext cx="32275" cy="32750"/>
            </a:xfrm>
            <a:custGeom>
              <a:avLst/>
              <a:gdLst/>
              <a:ahLst/>
              <a:cxnLst/>
              <a:rect l="l" t="t" r="r" b="b"/>
              <a:pathLst>
                <a:path w="1291" h="1310" extrusionOk="0">
                  <a:moveTo>
                    <a:pt x="931" y="1"/>
                  </a:moveTo>
                  <a:cubicBezTo>
                    <a:pt x="656" y="445"/>
                    <a:pt x="868" y="1164"/>
                    <a:pt x="0" y="1291"/>
                  </a:cubicBezTo>
                  <a:cubicBezTo>
                    <a:pt x="113" y="1303"/>
                    <a:pt x="212" y="1309"/>
                    <a:pt x="297" y="1309"/>
                  </a:cubicBezTo>
                  <a:cubicBezTo>
                    <a:pt x="1237" y="1309"/>
                    <a:pt x="651" y="602"/>
                    <a:pt x="129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9335;p76"/>
            <p:cNvSpPr/>
            <p:nvPr/>
          </p:nvSpPr>
          <p:spPr>
            <a:xfrm>
              <a:off x="-1034750" y="3661250"/>
              <a:ext cx="18525" cy="11650"/>
            </a:xfrm>
            <a:custGeom>
              <a:avLst/>
              <a:gdLst/>
              <a:ahLst/>
              <a:cxnLst/>
              <a:rect l="l" t="t" r="r" b="b"/>
              <a:pathLst>
                <a:path w="741" h="466" extrusionOk="0">
                  <a:moveTo>
                    <a:pt x="741" y="0"/>
                  </a:moveTo>
                  <a:cubicBezTo>
                    <a:pt x="423" y="0"/>
                    <a:pt x="148" y="191"/>
                    <a:pt x="0" y="466"/>
                  </a:cubicBezTo>
                  <a:cubicBezTo>
                    <a:pt x="339" y="423"/>
                    <a:pt x="677" y="381"/>
                    <a:pt x="74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9336;p76"/>
            <p:cNvSpPr/>
            <p:nvPr/>
          </p:nvSpPr>
          <p:spPr>
            <a:xfrm>
              <a:off x="-1062775" y="362530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571" y="0"/>
                  </a:moveTo>
                  <a:lnTo>
                    <a:pt x="571" y="0"/>
                  </a:lnTo>
                  <a:cubicBezTo>
                    <a:pt x="254" y="148"/>
                    <a:pt x="43" y="444"/>
                    <a:pt x="0" y="783"/>
                  </a:cubicBezTo>
                  <a:cubicBezTo>
                    <a:pt x="318" y="635"/>
                    <a:pt x="529" y="338"/>
                    <a:pt x="57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9337;p76"/>
            <p:cNvSpPr/>
            <p:nvPr/>
          </p:nvSpPr>
          <p:spPr>
            <a:xfrm>
              <a:off x="-822725" y="3762225"/>
              <a:ext cx="85150" cy="50825"/>
            </a:xfrm>
            <a:custGeom>
              <a:avLst/>
              <a:gdLst/>
              <a:ahLst/>
              <a:cxnLst/>
              <a:rect l="l" t="t" r="r" b="b"/>
              <a:pathLst>
                <a:path w="3406" h="2033" extrusionOk="0">
                  <a:moveTo>
                    <a:pt x="1735" y="1"/>
                  </a:moveTo>
                  <a:cubicBezTo>
                    <a:pt x="1671" y="1"/>
                    <a:pt x="1608" y="1"/>
                    <a:pt x="1544" y="22"/>
                  </a:cubicBezTo>
                  <a:cubicBezTo>
                    <a:pt x="1312" y="614"/>
                    <a:pt x="931" y="1143"/>
                    <a:pt x="466" y="1566"/>
                  </a:cubicBezTo>
                  <a:cubicBezTo>
                    <a:pt x="318" y="1693"/>
                    <a:pt x="0" y="1777"/>
                    <a:pt x="191" y="1989"/>
                  </a:cubicBezTo>
                  <a:cubicBezTo>
                    <a:pt x="289" y="2019"/>
                    <a:pt x="384" y="2032"/>
                    <a:pt x="474" y="2032"/>
                  </a:cubicBezTo>
                  <a:cubicBezTo>
                    <a:pt x="1371" y="2032"/>
                    <a:pt x="1894" y="692"/>
                    <a:pt x="2996" y="692"/>
                  </a:cubicBezTo>
                  <a:cubicBezTo>
                    <a:pt x="3040" y="692"/>
                    <a:pt x="3084" y="694"/>
                    <a:pt x="3130" y="699"/>
                  </a:cubicBezTo>
                  <a:cubicBezTo>
                    <a:pt x="3384" y="699"/>
                    <a:pt x="3384" y="360"/>
                    <a:pt x="3405" y="149"/>
                  </a:cubicBezTo>
                  <a:lnTo>
                    <a:pt x="3405" y="149"/>
                  </a:lnTo>
                  <a:cubicBezTo>
                    <a:pt x="3072" y="322"/>
                    <a:pt x="2514" y="632"/>
                    <a:pt x="2133" y="632"/>
                  </a:cubicBezTo>
                  <a:cubicBezTo>
                    <a:pt x="1863" y="632"/>
                    <a:pt x="1682" y="475"/>
                    <a:pt x="173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9338;p76"/>
            <p:cNvSpPr/>
            <p:nvPr/>
          </p:nvSpPr>
          <p:spPr>
            <a:xfrm>
              <a:off x="-2451200" y="3912425"/>
              <a:ext cx="70300" cy="49250"/>
            </a:xfrm>
            <a:custGeom>
              <a:avLst/>
              <a:gdLst/>
              <a:ahLst/>
              <a:cxnLst/>
              <a:rect l="l" t="t" r="r" b="b"/>
              <a:pathLst>
                <a:path w="2812" h="1970" extrusionOk="0">
                  <a:moveTo>
                    <a:pt x="668" y="0"/>
                  </a:moveTo>
                  <a:cubicBezTo>
                    <a:pt x="0" y="0"/>
                    <a:pt x="860" y="606"/>
                    <a:pt x="485" y="1247"/>
                  </a:cubicBezTo>
                  <a:cubicBezTo>
                    <a:pt x="633" y="1522"/>
                    <a:pt x="422" y="1881"/>
                    <a:pt x="845" y="1945"/>
                  </a:cubicBezTo>
                  <a:cubicBezTo>
                    <a:pt x="927" y="1960"/>
                    <a:pt x="1009" y="1969"/>
                    <a:pt x="1087" y="1969"/>
                  </a:cubicBezTo>
                  <a:cubicBezTo>
                    <a:pt x="1335" y="1969"/>
                    <a:pt x="1552" y="1879"/>
                    <a:pt x="1649" y="1606"/>
                  </a:cubicBezTo>
                  <a:cubicBezTo>
                    <a:pt x="2008" y="1099"/>
                    <a:pt x="2812" y="845"/>
                    <a:pt x="2072" y="253"/>
                  </a:cubicBezTo>
                  <a:cubicBezTo>
                    <a:pt x="1331" y="76"/>
                    <a:pt x="904" y="0"/>
                    <a:pt x="66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9339;p76"/>
            <p:cNvSpPr/>
            <p:nvPr/>
          </p:nvSpPr>
          <p:spPr>
            <a:xfrm>
              <a:off x="-1211350" y="3866225"/>
              <a:ext cx="37025" cy="40175"/>
            </a:xfrm>
            <a:custGeom>
              <a:avLst/>
              <a:gdLst/>
              <a:ahLst/>
              <a:cxnLst/>
              <a:rect l="l" t="t" r="r" b="b"/>
              <a:pathLst>
                <a:path w="1481" h="1607" extrusionOk="0">
                  <a:moveTo>
                    <a:pt x="639" y="1"/>
                  </a:moveTo>
                  <a:cubicBezTo>
                    <a:pt x="52" y="1"/>
                    <a:pt x="322" y="719"/>
                    <a:pt x="0" y="980"/>
                  </a:cubicBezTo>
                  <a:cubicBezTo>
                    <a:pt x="0" y="1170"/>
                    <a:pt x="0" y="1382"/>
                    <a:pt x="0" y="1593"/>
                  </a:cubicBezTo>
                  <a:cubicBezTo>
                    <a:pt x="64" y="1602"/>
                    <a:pt x="126" y="1607"/>
                    <a:pt x="186" y="1607"/>
                  </a:cubicBezTo>
                  <a:cubicBezTo>
                    <a:pt x="684" y="1607"/>
                    <a:pt x="1066" y="1317"/>
                    <a:pt x="1481" y="1128"/>
                  </a:cubicBezTo>
                  <a:cubicBezTo>
                    <a:pt x="614" y="959"/>
                    <a:pt x="381" y="599"/>
                    <a:pt x="741" y="7"/>
                  </a:cubicBezTo>
                  <a:cubicBezTo>
                    <a:pt x="704" y="3"/>
                    <a:pt x="670" y="1"/>
                    <a:pt x="63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9340;p76"/>
            <p:cNvSpPr/>
            <p:nvPr/>
          </p:nvSpPr>
          <p:spPr>
            <a:xfrm>
              <a:off x="-1616475" y="3809175"/>
              <a:ext cx="24450" cy="8600"/>
            </a:xfrm>
            <a:custGeom>
              <a:avLst/>
              <a:gdLst/>
              <a:ahLst/>
              <a:cxnLst/>
              <a:rect l="l" t="t" r="r" b="b"/>
              <a:pathLst>
                <a:path w="978" h="344" extrusionOk="0">
                  <a:moveTo>
                    <a:pt x="682" y="0"/>
                  </a:moveTo>
                  <a:cubicBezTo>
                    <a:pt x="426" y="0"/>
                    <a:pt x="0" y="69"/>
                    <a:pt x="238" y="343"/>
                  </a:cubicBezTo>
                  <a:cubicBezTo>
                    <a:pt x="555" y="343"/>
                    <a:pt x="830" y="301"/>
                    <a:pt x="978" y="5"/>
                  </a:cubicBezTo>
                  <a:lnTo>
                    <a:pt x="787" y="5"/>
                  </a:lnTo>
                  <a:cubicBezTo>
                    <a:pt x="759" y="2"/>
                    <a:pt x="723" y="0"/>
                    <a:pt x="68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9341;p76"/>
            <p:cNvSpPr/>
            <p:nvPr/>
          </p:nvSpPr>
          <p:spPr>
            <a:xfrm>
              <a:off x="-1698850" y="4050400"/>
              <a:ext cx="28050" cy="32275"/>
            </a:xfrm>
            <a:custGeom>
              <a:avLst/>
              <a:gdLst/>
              <a:ahLst/>
              <a:cxnLst/>
              <a:rect l="l" t="t" r="r" b="b"/>
              <a:pathLst>
                <a:path w="1122" h="1291" extrusionOk="0">
                  <a:moveTo>
                    <a:pt x="1122" y="0"/>
                  </a:moveTo>
                  <a:lnTo>
                    <a:pt x="1122" y="0"/>
                  </a:lnTo>
                  <a:cubicBezTo>
                    <a:pt x="170" y="64"/>
                    <a:pt x="297" y="825"/>
                    <a:pt x="1" y="1290"/>
                  </a:cubicBezTo>
                  <a:cubicBezTo>
                    <a:pt x="614" y="1036"/>
                    <a:pt x="825" y="508"/>
                    <a:pt x="11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9342;p76"/>
            <p:cNvSpPr/>
            <p:nvPr/>
          </p:nvSpPr>
          <p:spPr>
            <a:xfrm>
              <a:off x="-1718400" y="4083175"/>
              <a:ext cx="19575" cy="23825"/>
            </a:xfrm>
            <a:custGeom>
              <a:avLst/>
              <a:gdLst/>
              <a:ahLst/>
              <a:cxnLst/>
              <a:rect l="l" t="t" r="r" b="b"/>
              <a:pathLst>
                <a:path w="783" h="953" extrusionOk="0">
                  <a:moveTo>
                    <a:pt x="613" y="0"/>
                  </a:moveTo>
                  <a:cubicBezTo>
                    <a:pt x="254" y="381"/>
                    <a:pt x="0" y="741"/>
                    <a:pt x="783" y="952"/>
                  </a:cubicBezTo>
                  <a:cubicBezTo>
                    <a:pt x="783" y="635"/>
                    <a:pt x="783" y="318"/>
                    <a:pt x="78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9343;p76"/>
            <p:cNvSpPr/>
            <p:nvPr/>
          </p:nvSpPr>
          <p:spPr>
            <a:xfrm>
              <a:off x="-1196025" y="4057500"/>
              <a:ext cx="44975" cy="32750"/>
            </a:xfrm>
            <a:custGeom>
              <a:avLst/>
              <a:gdLst/>
              <a:ahLst/>
              <a:cxnLst/>
              <a:rect l="l" t="t" r="r" b="b"/>
              <a:pathLst>
                <a:path w="1799" h="1310" extrusionOk="0">
                  <a:moveTo>
                    <a:pt x="1125" y="0"/>
                  </a:moveTo>
                  <a:cubicBezTo>
                    <a:pt x="1086" y="0"/>
                    <a:pt x="1049" y="15"/>
                    <a:pt x="1016" y="54"/>
                  </a:cubicBezTo>
                  <a:cubicBezTo>
                    <a:pt x="868" y="393"/>
                    <a:pt x="1" y="1070"/>
                    <a:pt x="508" y="1302"/>
                  </a:cubicBezTo>
                  <a:cubicBezTo>
                    <a:pt x="550" y="1307"/>
                    <a:pt x="589" y="1309"/>
                    <a:pt x="627" y="1309"/>
                  </a:cubicBezTo>
                  <a:cubicBezTo>
                    <a:pt x="1094" y="1309"/>
                    <a:pt x="1315" y="964"/>
                    <a:pt x="1608" y="710"/>
                  </a:cubicBezTo>
                  <a:cubicBezTo>
                    <a:pt x="1608" y="499"/>
                    <a:pt x="1798" y="245"/>
                    <a:pt x="1397" y="118"/>
                  </a:cubicBezTo>
                  <a:cubicBezTo>
                    <a:pt x="1309" y="74"/>
                    <a:pt x="1211" y="0"/>
                    <a:pt x="11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9344;p76"/>
            <p:cNvSpPr/>
            <p:nvPr/>
          </p:nvSpPr>
          <p:spPr>
            <a:xfrm>
              <a:off x="-2024025" y="3873275"/>
              <a:ext cx="18525" cy="32275"/>
            </a:xfrm>
            <a:custGeom>
              <a:avLst/>
              <a:gdLst/>
              <a:ahLst/>
              <a:cxnLst/>
              <a:rect l="l" t="t" r="r" b="b"/>
              <a:pathLst>
                <a:path w="741" h="1291" extrusionOk="0">
                  <a:moveTo>
                    <a:pt x="741" y="0"/>
                  </a:moveTo>
                  <a:lnTo>
                    <a:pt x="741" y="0"/>
                  </a:lnTo>
                  <a:cubicBezTo>
                    <a:pt x="360" y="338"/>
                    <a:pt x="85" y="783"/>
                    <a:pt x="1" y="1290"/>
                  </a:cubicBezTo>
                  <a:lnTo>
                    <a:pt x="572" y="1290"/>
                  </a:lnTo>
                  <a:cubicBezTo>
                    <a:pt x="466" y="846"/>
                    <a:pt x="741" y="444"/>
                    <a:pt x="74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9345;p76"/>
            <p:cNvSpPr/>
            <p:nvPr/>
          </p:nvSpPr>
          <p:spPr>
            <a:xfrm>
              <a:off x="-1996000" y="384155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170" y="0"/>
                  </a:moveTo>
                  <a:cubicBezTo>
                    <a:pt x="212" y="275"/>
                    <a:pt x="149" y="550"/>
                    <a:pt x="1" y="783"/>
                  </a:cubicBezTo>
                  <a:cubicBezTo>
                    <a:pt x="572" y="613"/>
                    <a:pt x="445" y="317"/>
                    <a:pt x="17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9346;p76"/>
            <p:cNvSpPr/>
            <p:nvPr/>
          </p:nvSpPr>
          <p:spPr>
            <a:xfrm>
              <a:off x="-1996000" y="3813000"/>
              <a:ext cx="14300" cy="12175"/>
            </a:xfrm>
            <a:custGeom>
              <a:avLst/>
              <a:gdLst/>
              <a:ahLst/>
              <a:cxnLst/>
              <a:rect l="l" t="t" r="r" b="b"/>
              <a:pathLst>
                <a:path w="572" h="487" extrusionOk="0">
                  <a:moveTo>
                    <a:pt x="1" y="0"/>
                  </a:moveTo>
                  <a:lnTo>
                    <a:pt x="1" y="487"/>
                  </a:lnTo>
                  <a:cubicBezTo>
                    <a:pt x="276" y="317"/>
                    <a:pt x="572" y="169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9347;p76"/>
            <p:cNvSpPr/>
            <p:nvPr/>
          </p:nvSpPr>
          <p:spPr>
            <a:xfrm>
              <a:off x="-2718775" y="4110675"/>
              <a:ext cx="26450" cy="19575"/>
            </a:xfrm>
            <a:custGeom>
              <a:avLst/>
              <a:gdLst/>
              <a:ahLst/>
              <a:cxnLst/>
              <a:rect l="l" t="t" r="r" b="b"/>
              <a:pathLst>
                <a:path w="1058" h="783" extrusionOk="0">
                  <a:moveTo>
                    <a:pt x="1058" y="0"/>
                  </a:moveTo>
                  <a:lnTo>
                    <a:pt x="487" y="148"/>
                  </a:lnTo>
                  <a:cubicBezTo>
                    <a:pt x="0" y="254"/>
                    <a:pt x="127" y="550"/>
                    <a:pt x="296" y="783"/>
                  </a:cubicBezTo>
                  <a:cubicBezTo>
                    <a:pt x="508" y="487"/>
                    <a:pt x="952" y="360"/>
                    <a:pt x="105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9348;p76"/>
            <p:cNvSpPr/>
            <p:nvPr/>
          </p:nvSpPr>
          <p:spPr>
            <a:xfrm>
              <a:off x="-2279400" y="3740550"/>
              <a:ext cx="28050" cy="20800"/>
            </a:xfrm>
            <a:custGeom>
              <a:avLst/>
              <a:gdLst/>
              <a:ahLst/>
              <a:cxnLst/>
              <a:rect l="l" t="t" r="r" b="b"/>
              <a:pathLst>
                <a:path w="1122" h="832" extrusionOk="0">
                  <a:moveTo>
                    <a:pt x="1121" y="1"/>
                  </a:moveTo>
                  <a:lnTo>
                    <a:pt x="1121" y="1"/>
                  </a:lnTo>
                  <a:cubicBezTo>
                    <a:pt x="572" y="85"/>
                    <a:pt x="318" y="466"/>
                    <a:pt x="1" y="804"/>
                  </a:cubicBezTo>
                  <a:cubicBezTo>
                    <a:pt x="98" y="823"/>
                    <a:pt x="186" y="831"/>
                    <a:pt x="265" y="831"/>
                  </a:cubicBezTo>
                  <a:cubicBezTo>
                    <a:pt x="821" y="831"/>
                    <a:pt x="955" y="408"/>
                    <a:pt x="112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9349;p76"/>
            <p:cNvSpPr/>
            <p:nvPr/>
          </p:nvSpPr>
          <p:spPr>
            <a:xfrm>
              <a:off x="-1650200" y="3781800"/>
              <a:ext cx="57650" cy="58225"/>
            </a:xfrm>
            <a:custGeom>
              <a:avLst/>
              <a:gdLst/>
              <a:ahLst/>
              <a:cxnLst/>
              <a:rect l="l" t="t" r="r" b="b"/>
              <a:pathLst>
                <a:path w="2306" h="2329" extrusionOk="0">
                  <a:moveTo>
                    <a:pt x="1587" y="0"/>
                  </a:moveTo>
                  <a:cubicBezTo>
                    <a:pt x="1333" y="254"/>
                    <a:pt x="1227" y="614"/>
                    <a:pt x="846" y="783"/>
                  </a:cubicBezTo>
                  <a:cubicBezTo>
                    <a:pt x="593" y="1037"/>
                    <a:pt x="931" y="1460"/>
                    <a:pt x="466" y="1692"/>
                  </a:cubicBezTo>
                  <a:cubicBezTo>
                    <a:pt x="275" y="1777"/>
                    <a:pt x="0" y="2073"/>
                    <a:pt x="360" y="2263"/>
                  </a:cubicBezTo>
                  <a:cubicBezTo>
                    <a:pt x="440" y="2309"/>
                    <a:pt x="518" y="2328"/>
                    <a:pt x="594" y="2328"/>
                  </a:cubicBezTo>
                  <a:cubicBezTo>
                    <a:pt x="801" y="2328"/>
                    <a:pt x="994" y="2185"/>
                    <a:pt x="1164" y="2031"/>
                  </a:cubicBezTo>
                  <a:cubicBezTo>
                    <a:pt x="1375" y="1650"/>
                    <a:pt x="1269" y="1354"/>
                    <a:pt x="1777" y="1121"/>
                  </a:cubicBezTo>
                  <a:cubicBezTo>
                    <a:pt x="2136" y="677"/>
                    <a:pt x="2306" y="275"/>
                    <a:pt x="158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9350;p76"/>
            <p:cNvSpPr/>
            <p:nvPr/>
          </p:nvSpPr>
          <p:spPr>
            <a:xfrm>
              <a:off x="-1660175" y="3801025"/>
              <a:ext cx="49650" cy="40725"/>
            </a:xfrm>
            <a:custGeom>
              <a:avLst/>
              <a:gdLst/>
              <a:ahLst/>
              <a:cxnLst/>
              <a:rect l="l" t="t" r="r" b="b"/>
              <a:pathLst>
                <a:path w="1986" h="1629" extrusionOk="0">
                  <a:moveTo>
                    <a:pt x="1024" y="1"/>
                  </a:moveTo>
                  <a:cubicBezTo>
                    <a:pt x="1" y="1"/>
                    <a:pt x="1139" y="1040"/>
                    <a:pt x="463" y="1219"/>
                  </a:cubicBezTo>
                  <a:cubicBezTo>
                    <a:pt x="173" y="1432"/>
                    <a:pt x="554" y="1627"/>
                    <a:pt x="831" y="1627"/>
                  </a:cubicBezTo>
                  <a:cubicBezTo>
                    <a:pt x="858" y="1627"/>
                    <a:pt x="883" y="1625"/>
                    <a:pt x="907" y="1621"/>
                  </a:cubicBezTo>
                  <a:cubicBezTo>
                    <a:pt x="955" y="1626"/>
                    <a:pt x="1000" y="1629"/>
                    <a:pt x="1042" y="1629"/>
                  </a:cubicBezTo>
                  <a:cubicBezTo>
                    <a:pt x="1709" y="1629"/>
                    <a:pt x="1707" y="1027"/>
                    <a:pt x="1986" y="669"/>
                  </a:cubicBezTo>
                  <a:lnTo>
                    <a:pt x="1986" y="500"/>
                  </a:lnTo>
                  <a:cubicBezTo>
                    <a:pt x="1436" y="543"/>
                    <a:pt x="1711" y="1050"/>
                    <a:pt x="1415" y="1240"/>
                  </a:cubicBezTo>
                  <a:cubicBezTo>
                    <a:pt x="1285" y="1321"/>
                    <a:pt x="1156" y="1452"/>
                    <a:pt x="1007" y="1452"/>
                  </a:cubicBezTo>
                  <a:cubicBezTo>
                    <a:pt x="962" y="1452"/>
                    <a:pt x="914" y="1439"/>
                    <a:pt x="865" y="1410"/>
                  </a:cubicBezTo>
                  <a:cubicBezTo>
                    <a:pt x="421" y="1114"/>
                    <a:pt x="1563" y="775"/>
                    <a:pt x="1245" y="14"/>
                  </a:cubicBezTo>
                  <a:cubicBezTo>
                    <a:pt x="1162" y="5"/>
                    <a:pt x="1089" y="1"/>
                    <a:pt x="102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9351;p76"/>
            <p:cNvSpPr/>
            <p:nvPr/>
          </p:nvSpPr>
          <p:spPr>
            <a:xfrm>
              <a:off x="-2762675" y="4069950"/>
              <a:ext cx="75125" cy="74000"/>
            </a:xfrm>
            <a:custGeom>
              <a:avLst/>
              <a:gdLst/>
              <a:ahLst/>
              <a:cxnLst/>
              <a:rect l="l" t="t" r="r" b="b"/>
              <a:pathLst>
                <a:path w="3005" h="2960" extrusionOk="0">
                  <a:moveTo>
                    <a:pt x="2243" y="1"/>
                  </a:moveTo>
                  <a:cubicBezTo>
                    <a:pt x="1355" y="149"/>
                    <a:pt x="1355" y="1016"/>
                    <a:pt x="741" y="1375"/>
                  </a:cubicBezTo>
                  <a:cubicBezTo>
                    <a:pt x="1" y="1841"/>
                    <a:pt x="149" y="2348"/>
                    <a:pt x="572" y="2898"/>
                  </a:cubicBezTo>
                  <a:cubicBezTo>
                    <a:pt x="674" y="2941"/>
                    <a:pt x="765" y="2960"/>
                    <a:pt x="848" y="2960"/>
                  </a:cubicBezTo>
                  <a:cubicBezTo>
                    <a:pt x="1309" y="2960"/>
                    <a:pt x="1509" y="2387"/>
                    <a:pt x="1970" y="2387"/>
                  </a:cubicBezTo>
                  <a:cubicBezTo>
                    <a:pt x="1990" y="2387"/>
                    <a:pt x="2010" y="2388"/>
                    <a:pt x="2031" y="2390"/>
                  </a:cubicBezTo>
                  <a:cubicBezTo>
                    <a:pt x="2095" y="2179"/>
                    <a:pt x="1968" y="1925"/>
                    <a:pt x="2243" y="1777"/>
                  </a:cubicBezTo>
                  <a:cubicBezTo>
                    <a:pt x="2602" y="1460"/>
                    <a:pt x="2962" y="1143"/>
                    <a:pt x="3004" y="656"/>
                  </a:cubicBezTo>
                  <a:lnTo>
                    <a:pt x="3004" y="656"/>
                  </a:lnTo>
                  <a:cubicBezTo>
                    <a:pt x="2793" y="677"/>
                    <a:pt x="2518" y="614"/>
                    <a:pt x="2475" y="868"/>
                  </a:cubicBezTo>
                  <a:cubicBezTo>
                    <a:pt x="2370" y="1375"/>
                    <a:pt x="1799" y="1629"/>
                    <a:pt x="1672" y="2116"/>
                  </a:cubicBezTo>
                  <a:cubicBezTo>
                    <a:pt x="1619" y="2290"/>
                    <a:pt x="1466" y="2407"/>
                    <a:pt x="1296" y="2407"/>
                  </a:cubicBezTo>
                  <a:cubicBezTo>
                    <a:pt x="1259" y="2407"/>
                    <a:pt x="1222" y="2402"/>
                    <a:pt x="1185" y="2390"/>
                  </a:cubicBezTo>
                  <a:cubicBezTo>
                    <a:pt x="614" y="2094"/>
                    <a:pt x="1926" y="381"/>
                    <a:pt x="224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9352;p76"/>
            <p:cNvSpPr/>
            <p:nvPr/>
          </p:nvSpPr>
          <p:spPr>
            <a:xfrm>
              <a:off x="-1383200" y="3907100"/>
              <a:ext cx="28025" cy="43550"/>
            </a:xfrm>
            <a:custGeom>
              <a:avLst/>
              <a:gdLst/>
              <a:ahLst/>
              <a:cxnLst/>
              <a:rect l="l" t="t" r="r" b="b"/>
              <a:pathLst>
                <a:path w="1121" h="1742" extrusionOk="0">
                  <a:moveTo>
                    <a:pt x="572" y="1"/>
                  </a:moveTo>
                  <a:lnTo>
                    <a:pt x="572" y="1"/>
                  </a:lnTo>
                  <a:cubicBezTo>
                    <a:pt x="1" y="508"/>
                    <a:pt x="762" y="1312"/>
                    <a:pt x="1" y="1735"/>
                  </a:cubicBezTo>
                  <a:cubicBezTo>
                    <a:pt x="53" y="1739"/>
                    <a:pt x="101" y="1742"/>
                    <a:pt x="145" y="1742"/>
                  </a:cubicBezTo>
                  <a:cubicBezTo>
                    <a:pt x="1120" y="1742"/>
                    <a:pt x="430" y="668"/>
                    <a:pt x="57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9353;p76"/>
            <p:cNvSpPr/>
            <p:nvPr/>
          </p:nvSpPr>
          <p:spPr>
            <a:xfrm>
              <a:off x="-2303725" y="3678675"/>
              <a:ext cx="51850" cy="80275"/>
            </a:xfrm>
            <a:custGeom>
              <a:avLst/>
              <a:gdLst/>
              <a:ahLst/>
              <a:cxnLst/>
              <a:rect l="l" t="t" r="r" b="b"/>
              <a:pathLst>
                <a:path w="2074" h="3211" extrusionOk="0">
                  <a:moveTo>
                    <a:pt x="1351" y="0"/>
                  </a:moveTo>
                  <a:cubicBezTo>
                    <a:pt x="747" y="0"/>
                    <a:pt x="985" y="1549"/>
                    <a:pt x="233" y="1841"/>
                  </a:cubicBezTo>
                  <a:cubicBezTo>
                    <a:pt x="1" y="2137"/>
                    <a:pt x="297" y="2497"/>
                    <a:pt x="64" y="2793"/>
                  </a:cubicBezTo>
                  <a:cubicBezTo>
                    <a:pt x="144" y="3105"/>
                    <a:pt x="251" y="3210"/>
                    <a:pt x="373" y="3210"/>
                  </a:cubicBezTo>
                  <a:cubicBezTo>
                    <a:pt x="540" y="3210"/>
                    <a:pt x="736" y="3012"/>
                    <a:pt x="931" y="2877"/>
                  </a:cubicBezTo>
                  <a:cubicBezTo>
                    <a:pt x="1777" y="2306"/>
                    <a:pt x="1354" y="1312"/>
                    <a:pt x="1946" y="636"/>
                  </a:cubicBezTo>
                  <a:cubicBezTo>
                    <a:pt x="2073" y="488"/>
                    <a:pt x="1650" y="65"/>
                    <a:pt x="1375" y="1"/>
                  </a:cubicBezTo>
                  <a:cubicBezTo>
                    <a:pt x="1367" y="1"/>
                    <a:pt x="1359" y="0"/>
                    <a:pt x="13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9354;p76"/>
            <p:cNvSpPr/>
            <p:nvPr/>
          </p:nvSpPr>
          <p:spPr>
            <a:xfrm>
              <a:off x="-1471500" y="3938150"/>
              <a:ext cx="71350" cy="53100"/>
            </a:xfrm>
            <a:custGeom>
              <a:avLst/>
              <a:gdLst/>
              <a:ahLst/>
              <a:cxnLst/>
              <a:rect l="l" t="t" r="r" b="b"/>
              <a:pathLst>
                <a:path w="2854" h="2124" extrusionOk="0">
                  <a:moveTo>
                    <a:pt x="2313" y="0"/>
                  </a:moveTo>
                  <a:cubicBezTo>
                    <a:pt x="2282" y="0"/>
                    <a:pt x="2252" y="2"/>
                    <a:pt x="2222" y="6"/>
                  </a:cubicBezTo>
                  <a:cubicBezTo>
                    <a:pt x="2010" y="154"/>
                    <a:pt x="1629" y="28"/>
                    <a:pt x="1481" y="345"/>
                  </a:cubicBezTo>
                  <a:cubicBezTo>
                    <a:pt x="1418" y="852"/>
                    <a:pt x="1016" y="1275"/>
                    <a:pt x="487" y="1360"/>
                  </a:cubicBezTo>
                  <a:cubicBezTo>
                    <a:pt x="234" y="1423"/>
                    <a:pt x="1" y="1614"/>
                    <a:pt x="43" y="1889"/>
                  </a:cubicBezTo>
                  <a:cubicBezTo>
                    <a:pt x="128" y="2078"/>
                    <a:pt x="315" y="2123"/>
                    <a:pt x="529" y="2123"/>
                  </a:cubicBezTo>
                  <a:cubicBezTo>
                    <a:pt x="727" y="2123"/>
                    <a:pt x="950" y="2084"/>
                    <a:pt x="1137" y="2084"/>
                  </a:cubicBezTo>
                  <a:cubicBezTo>
                    <a:pt x="1200" y="2084"/>
                    <a:pt x="1259" y="2088"/>
                    <a:pt x="1312" y="2100"/>
                  </a:cubicBezTo>
                  <a:lnTo>
                    <a:pt x="1672" y="1804"/>
                  </a:lnTo>
                  <a:cubicBezTo>
                    <a:pt x="1756" y="1149"/>
                    <a:pt x="2031" y="620"/>
                    <a:pt x="2835" y="429"/>
                  </a:cubicBezTo>
                  <a:cubicBezTo>
                    <a:pt x="2854" y="164"/>
                    <a:pt x="2583" y="0"/>
                    <a:pt x="231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9355;p76"/>
            <p:cNvSpPr/>
            <p:nvPr/>
          </p:nvSpPr>
          <p:spPr>
            <a:xfrm>
              <a:off x="-1433425" y="3921275"/>
              <a:ext cx="58625" cy="61450"/>
            </a:xfrm>
            <a:custGeom>
              <a:avLst/>
              <a:gdLst/>
              <a:ahLst/>
              <a:cxnLst/>
              <a:rect l="l" t="t" r="r" b="b"/>
              <a:pathLst>
                <a:path w="2345" h="2458" extrusionOk="0">
                  <a:moveTo>
                    <a:pt x="1700" y="0"/>
                  </a:moveTo>
                  <a:cubicBezTo>
                    <a:pt x="1581" y="0"/>
                    <a:pt x="1477" y="56"/>
                    <a:pt x="1439" y="195"/>
                  </a:cubicBezTo>
                  <a:cubicBezTo>
                    <a:pt x="1714" y="512"/>
                    <a:pt x="1312" y="745"/>
                    <a:pt x="1270" y="999"/>
                  </a:cubicBezTo>
                  <a:cubicBezTo>
                    <a:pt x="297" y="1147"/>
                    <a:pt x="1" y="1675"/>
                    <a:pt x="149" y="2458"/>
                  </a:cubicBezTo>
                  <a:cubicBezTo>
                    <a:pt x="614" y="1189"/>
                    <a:pt x="1460" y="1570"/>
                    <a:pt x="2137" y="576"/>
                  </a:cubicBezTo>
                  <a:cubicBezTo>
                    <a:pt x="2344" y="309"/>
                    <a:pt x="1980" y="0"/>
                    <a:pt x="170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9356;p76"/>
            <p:cNvSpPr/>
            <p:nvPr/>
          </p:nvSpPr>
          <p:spPr>
            <a:xfrm>
              <a:off x="-1411225" y="3926025"/>
              <a:ext cx="35250" cy="20225"/>
            </a:xfrm>
            <a:custGeom>
              <a:avLst/>
              <a:gdLst/>
              <a:ahLst/>
              <a:cxnLst/>
              <a:rect l="l" t="t" r="r" b="b"/>
              <a:pathLst>
                <a:path w="1410" h="809" extrusionOk="0">
                  <a:moveTo>
                    <a:pt x="661" y="1"/>
                  </a:moveTo>
                  <a:cubicBezTo>
                    <a:pt x="627" y="1"/>
                    <a:pt x="590" y="2"/>
                    <a:pt x="551" y="5"/>
                  </a:cubicBezTo>
                  <a:lnTo>
                    <a:pt x="382" y="5"/>
                  </a:lnTo>
                  <a:lnTo>
                    <a:pt x="1" y="491"/>
                  </a:lnTo>
                  <a:cubicBezTo>
                    <a:pt x="64" y="639"/>
                    <a:pt x="212" y="766"/>
                    <a:pt x="382" y="809"/>
                  </a:cubicBezTo>
                  <a:cubicBezTo>
                    <a:pt x="847" y="647"/>
                    <a:pt x="1409" y="1"/>
                    <a:pt x="66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9357;p76"/>
            <p:cNvSpPr/>
            <p:nvPr/>
          </p:nvSpPr>
          <p:spPr>
            <a:xfrm>
              <a:off x="-2803900" y="3810875"/>
              <a:ext cx="39900" cy="45625"/>
            </a:xfrm>
            <a:custGeom>
              <a:avLst/>
              <a:gdLst/>
              <a:ahLst/>
              <a:cxnLst/>
              <a:rect l="l" t="t" r="r" b="b"/>
              <a:pathLst>
                <a:path w="1596" h="1825" extrusionOk="0">
                  <a:moveTo>
                    <a:pt x="741" y="0"/>
                  </a:moveTo>
                  <a:lnTo>
                    <a:pt x="191" y="1037"/>
                  </a:lnTo>
                  <a:cubicBezTo>
                    <a:pt x="64" y="1037"/>
                    <a:pt x="64" y="1143"/>
                    <a:pt x="0" y="1185"/>
                  </a:cubicBezTo>
                  <a:lnTo>
                    <a:pt x="0" y="1671"/>
                  </a:lnTo>
                  <a:cubicBezTo>
                    <a:pt x="157" y="1778"/>
                    <a:pt x="308" y="1824"/>
                    <a:pt x="447" y="1824"/>
                  </a:cubicBezTo>
                  <a:cubicBezTo>
                    <a:pt x="1190" y="1824"/>
                    <a:pt x="1596" y="499"/>
                    <a:pt x="74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9358;p76"/>
            <p:cNvSpPr/>
            <p:nvPr/>
          </p:nvSpPr>
          <p:spPr>
            <a:xfrm>
              <a:off x="-2810250" y="3804525"/>
              <a:ext cx="11125" cy="36500"/>
            </a:xfrm>
            <a:custGeom>
              <a:avLst/>
              <a:gdLst/>
              <a:ahLst/>
              <a:cxnLst/>
              <a:rect l="l" t="t" r="r" b="b"/>
              <a:pathLst>
                <a:path w="445" h="1460" extrusionOk="0">
                  <a:moveTo>
                    <a:pt x="445" y="1"/>
                  </a:moveTo>
                  <a:cubicBezTo>
                    <a:pt x="1" y="445"/>
                    <a:pt x="297" y="974"/>
                    <a:pt x="254" y="1460"/>
                  </a:cubicBezTo>
                  <a:lnTo>
                    <a:pt x="445" y="1291"/>
                  </a:lnTo>
                  <a:cubicBezTo>
                    <a:pt x="445" y="868"/>
                    <a:pt x="445" y="424"/>
                    <a:pt x="44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9359;p76"/>
            <p:cNvSpPr/>
            <p:nvPr/>
          </p:nvSpPr>
          <p:spPr>
            <a:xfrm>
              <a:off x="-1216100" y="4099100"/>
              <a:ext cx="34200" cy="16875"/>
            </a:xfrm>
            <a:custGeom>
              <a:avLst/>
              <a:gdLst/>
              <a:ahLst/>
              <a:cxnLst/>
              <a:rect l="l" t="t" r="r" b="b"/>
              <a:pathLst>
                <a:path w="1368" h="675" extrusionOk="0">
                  <a:moveTo>
                    <a:pt x="772" y="0"/>
                  </a:moveTo>
                  <a:cubicBezTo>
                    <a:pt x="660" y="0"/>
                    <a:pt x="532" y="37"/>
                    <a:pt x="402" y="125"/>
                  </a:cubicBezTo>
                  <a:cubicBezTo>
                    <a:pt x="0" y="379"/>
                    <a:pt x="465" y="484"/>
                    <a:pt x="550" y="653"/>
                  </a:cubicBezTo>
                  <a:lnTo>
                    <a:pt x="740" y="675"/>
                  </a:lnTo>
                  <a:cubicBezTo>
                    <a:pt x="1368" y="460"/>
                    <a:pt x="1170" y="0"/>
                    <a:pt x="77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9360;p76"/>
            <p:cNvSpPr/>
            <p:nvPr/>
          </p:nvSpPr>
          <p:spPr>
            <a:xfrm>
              <a:off x="-1434475" y="3938375"/>
              <a:ext cx="18525" cy="7875"/>
            </a:xfrm>
            <a:custGeom>
              <a:avLst/>
              <a:gdLst/>
              <a:ahLst/>
              <a:cxnLst/>
              <a:rect l="l" t="t" r="r" b="b"/>
              <a:pathLst>
                <a:path w="741" h="315" extrusionOk="0">
                  <a:moveTo>
                    <a:pt x="402" y="1"/>
                  </a:moveTo>
                  <a:cubicBezTo>
                    <a:pt x="212" y="1"/>
                    <a:pt x="40" y="50"/>
                    <a:pt x="0" y="315"/>
                  </a:cubicBezTo>
                  <a:lnTo>
                    <a:pt x="741" y="19"/>
                  </a:lnTo>
                  <a:cubicBezTo>
                    <a:pt x="637" y="19"/>
                    <a:pt x="517" y="1"/>
                    <a:pt x="40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9361;p76"/>
            <p:cNvSpPr/>
            <p:nvPr/>
          </p:nvSpPr>
          <p:spPr>
            <a:xfrm>
              <a:off x="-2306375" y="3724700"/>
              <a:ext cx="12200" cy="23800"/>
            </a:xfrm>
            <a:custGeom>
              <a:avLst/>
              <a:gdLst/>
              <a:ahLst/>
              <a:cxnLst/>
              <a:rect l="l" t="t" r="r" b="b"/>
              <a:pathLst>
                <a:path w="488" h="952" extrusionOk="0">
                  <a:moveTo>
                    <a:pt x="339" y="0"/>
                  </a:moveTo>
                  <a:cubicBezTo>
                    <a:pt x="1" y="275"/>
                    <a:pt x="212" y="635"/>
                    <a:pt x="170" y="952"/>
                  </a:cubicBezTo>
                  <a:cubicBezTo>
                    <a:pt x="487" y="677"/>
                    <a:pt x="276" y="317"/>
                    <a:pt x="33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9" name="Google Shape;9251;p76"/>
          <p:cNvGrpSpPr/>
          <p:nvPr/>
        </p:nvGrpSpPr>
        <p:grpSpPr>
          <a:xfrm>
            <a:off x="-232648" y="5180993"/>
            <a:ext cx="2106500" cy="597475"/>
            <a:chOff x="-2810250" y="3572525"/>
            <a:chExt cx="2106500" cy="597475"/>
          </a:xfrm>
          <a:solidFill>
            <a:srgbClr val="4B4D4B"/>
          </a:solidFill>
        </p:grpSpPr>
        <p:sp>
          <p:nvSpPr>
            <p:cNvPr id="260" name="Google Shape;9252;p76"/>
            <p:cNvSpPr/>
            <p:nvPr/>
          </p:nvSpPr>
          <p:spPr>
            <a:xfrm>
              <a:off x="-2396250" y="4007475"/>
              <a:ext cx="133850" cy="123700"/>
            </a:xfrm>
            <a:custGeom>
              <a:avLst/>
              <a:gdLst/>
              <a:ahLst/>
              <a:cxnLst/>
              <a:rect l="l" t="t" r="r" b="b"/>
              <a:pathLst>
                <a:path w="5354" h="4948" extrusionOk="0">
                  <a:moveTo>
                    <a:pt x="3665" y="0"/>
                  </a:moveTo>
                  <a:cubicBezTo>
                    <a:pt x="3419" y="0"/>
                    <a:pt x="3177" y="89"/>
                    <a:pt x="2983" y="258"/>
                  </a:cubicBezTo>
                  <a:cubicBezTo>
                    <a:pt x="2771" y="1971"/>
                    <a:pt x="1" y="2521"/>
                    <a:pt x="339" y="4445"/>
                  </a:cubicBezTo>
                  <a:cubicBezTo>
                    <a:pt x="400" y="4488"/>
                    <a:pt x="452" y="4505"/>
                    <a:pt x="498" y="4505"/>
                  </a:cubicBezTo>
                  <a:cubicBezTo>
                    <a:pt x="693" y="4505"/>
                    <a:pt x="777" y="4189"/>
                    <a:pt x="1039" y="4189"/>
                  </a:cubicBezTo>
                  <a:cubicBezTo>
                    <a:pt x="1052" y="4189"/>
                    <a:pt x="1065" y="4190"/>
                    <a:pt x="1079" y="4192"/>
                  </a:cubicBezTo>
                  <a:cubicBezTo>
                    <a:pt x="1164" y="4466"/>
                    <a:pt x="614" y="4466"/>
                    <a:pt x="762" y="4763"/>
                  </a:cubicBezTo>
                  <a:cubicBezTo>
                    <a:pt x="893" y="4882"/>
                    <a:pt x="1072" y="4948"/>
                    <a:pt x="1226" y="4948"/>
                  </a:cubicBezTo>
                  <a:cubicBezTo>
                    <a:pt x="1344" y="4948"/>
                    <a:pt x="1447" y="4909"/>
                    <a:pt x="1502" y="4826"/>
                  </a:cubicBezTo>
                  <a:cubicBezTo>
                    <a:pt x="1946" y="4213"/>
                    <a:pt x="2750" y="3853"/>
                    <a:pt x="3004" y="3155"/>
                  </a:cubicBezTo>
                  <a:cubicBezTo>
                    <a:pt x="3110" y="2817"/>
                    <a:pt x="3363" y="2542"/>
                    <a:pt x="3659" y="2373"/>
                  </a:cubicBezTo>
                  <a:cubicBezTo>
                    <a:pt x="4558" y="1871"/>
                    <a:pt x="5354" y="109"/>
                    <a:pt x="4167" y="109"/>
                  </a:cubicBezTo>
                  <a:cubicBezTo>
                    <a:pt x="4153" y="109"/>
                    <a:pt x="4139" y="109"/>
                    <a:pt x="4125" y="110"/>
                  </a:cubicBezTo>
                  <a:cubicBezTo>
                    <a:pt x="3977" y="36"/>
                    <a:pt x="3820" y="0"/>
                    <a:pt x="36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9253;p76"/>
            <p:cNvSpPr/>
            <p:nvPr/>
          </p:nvSpPr>
          <p:spPr>
            <a:xfrm>
              <a:off x="-1076525" y="3572525"/>
              <a:ext cx="126925" cy="104075"/>
            </a:xfrm>
            <a:custGeom>
              <a:avLst/>
              <a:gdLst/>
              <a:ahLst/>
              <a:cxnLst/>
              <a:rect l="l" t="t" r="r" b="b"/>
              <a:pathLst>
                <a:path w="5077" h="4163" extrusionOk="0">
                  <a:moveTo>
                    <a:pt x="3337" y="1"/>
                  </a:moveTo>
                  <a:cubicBezTo>
                    <a:pt x="3025" y="1"/>
                    <a:pt x="2736" y="55"/>
                    <a:pt x="2602" y="165"/>
                  </a:cubicBezTo>
                  <a:cubicBezTo>
                    <a:pt x="2665" y="715"/>
                    <a:pt x="1798" y="906"/>
                    <a:pt x="1841" y="1477"/>
                  </a:cubicBezTo>
                  <a:cubicBezTo>
                    <a:pt x="1819" y="1815"/>
                    <a:pt x="1544" y="1900"/>
                    <a:pt x="1248" y="1963"/>
                  </a:cubicBezTo>
                  <a:cubicBezTo>
                    <a:pt x="254" y="2513"/>
                    <a:pt x="1" y="4099"/>
                    <a:pt x="1502" y="4163"/>
                  </a:cubicBezTo>
                  <a:cubicBezTo>
                    <a:pt x="2412" y="3824"/>
                    <a:pt x="3173" y="3190"/>
                    <a:pt x="3659" y="2365"/>
                  </a:cubicBezTo>
                  <a:cubicBezTo>
                    <a:pt x="3793" y="1912"/>
                    <a:pt x="4060" y="1739"/>
                    <a:pt x="4460" y="1739"/>
                  </a:cubicBezTo>
                  <a:cubicBezTo>
                    <a:pt x="4565" y="1739"/>
                    <a:pt x="4678" y="1751"/>
                    <a:pt x="4801" y="1773"/>
                  </a:cubicBezTo>
                  <a:cubicBezTo>
                    <a:pt x="4738" y="1604"/>
                    <a:pt x="5076" y="1477"/>
                    <a:pt x="4865" y="1286"/>
                  </a:cubicBezTo>
                  <a:cubicBezTo>
                    <a:pt x="4670" y="1119"/>
                    <a:pt x="4486" y="1055"/>
                    <a:pt x="4305" y="1055"/>
                  </a:cubicBezTo>
                  <a:cubicBezTo>
                    <a:pt x="3779" y="1055"/>
                    <a:pt x="3290" y="1599"/>
                    <a:pt x="2708" y="1709"/>
                  </a:cubicBezTo>
                  <a:cubicBezTo>
                    <a:pt x="2792" y="1202"/>
                    <a:pt x="3215" y="948"/>
                    <a:pt x="3511" y="715"/>
                  </a:cubicBezTo>
                  <a:cubicBezTo>
                    <a:pt x="3571" y="673"/>
                    <a:pt x="3645" y="658"/>
                    <a:pt x="3726" y="658"/>
                  </a:cubicBezTo>
                  <a:cubicBezTo>
                    <a:pt x="3891" y="658"/>
                    <a:pt x="4083" y="718"/>
                    <a:pt x="4233" y="718"/>
                  </a:cubicBezTo>
                  <a:cubicBezTo>
                    <a:pt x="4373" y="718"/>
                    <a:pt x="4476" y="666"/>
                    <a:pt x="4484" y="461"/>
                  </a:cubicBezTo>
                  <a:cubicBezTo>
                    <a:pt x="4458" y="156"/>
                    <a:pt x="3864" y="1"/>
                    <a:pt x="333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9254;p76"/>
            <p:cNvSpPr/>
            <p:nvPr/>
          </p:nvSpPr>
          <p:spPr>
            <a:xfrm>
              <a:off x="-2407875" y="4057575"/>
              <a:ext cx="141200" cy="94050"/>
            </a:xfrm>
            <a:custGeom>
              <a:avLst/>
              <a:gdLst/>
              <a:ahLst/>
              <a:cxnLst/>
              <a:rect l="l" t="t" r="r" b="b"/>
              <a:pathLst>
                <a:path w="5648" h="3762" extrusionOk="0">
                  <a:moveTo>
                    <a:pt x="4962" y="0"/>
                  </a:moveTo>
                  <a:cubicBezTo>
                    <a:pt x="4363" y="0"/>
                    <a:pt x="3743" y="352"/>
                    <a:pt x="3532" y="940"/>
                  </a:cubicBezTo>
                  <a:cubicBezTo>
                    <a:pt x="3405" y="1638"/>
                    <a:pt x="2665" y="1743"/>
                    <a:pt x="2369" y="2293"/>
                  </a:cubicBezTo>
                  <a:cubicBezTo>
                    <a:pt x="2144" y="2744"/>
                    <a:pt x="1958" y="2962"/>
                    <a:pt x="1704" y="2962"/>
                  </a:cubicBezTo>
                  <a:cubicBezTo>
                    <a:pt x="1506" y="2962"/>
                    <a:pt x="1265" y="2828"/>
                    <a:pt x="931" y="2568"/>
                  </a:cubicBezTo>
                  <a:cubicBezTo>
                    <a:pt x="656" y="2399"/>
                    <a:pt x="677" y="2188"/>
                    <a:pt x="740" y="1955"/>
                  </a:cubicBezTo>
                  <a:cubicBezTo>
                    <a:pt x="844" y="1728"/>
                    <a:pt x="715" y="1616"/>
                    <a:pt x="571" y="1616"/>
                  </a:cubicBezTo>
                  <a:cubicBezTo>
                    <a:pt x="420" y="1616"/>
                    <a:pt x="253" y="1738"/>
                    <a:pt x="317" y="1976"/>
                  </a:cubicBezTo>
                  <a:cubicBezTo>
                    <a:pt x="85" y="2293"/>
                    <a:pt x="0" y="2801"/>
                    <a:pt x="360" y="3076"/>
                  </a:cubicBezTo>
                  <a:cubicBezTo>
                    <a:pt x="1067" y="3522"/>
                    <a:pt x="1545" y="3761"/>
                    <a:pt x="1963" y="3761"/>
                  </a:cubicBezTo>
                  <a:cubicBezTo>
                    <a:pt x="2358" y="3761"/>
                    <a:pt x="2699" y="3549"/>
                    <a:pt x="3130" y="3097"/>
                  </a:cubicBezTo>
                  <a:cubicBezTo>
                    <a:pt x="3997" y="2166"/>
                    <a:pt x="5097" y="1342"/>
                    <a:pt x="5647" y="178"/>
                  </a:cubicBezTo>
                  <a:cubicBezTo>
                    <a:pt x="5441" y="57"/>
                    <a:pt x="5203" y="0"/>
                    <a:pt x="496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9255;p76"/>
            <p:cNvSpPr/>
            <p:nvPr/>
          </p:nvSpPr>
          <p:spPr>
            <a:xfrm>
              <a:off x="-869800" y="3762375"/>
              <a:ext cx="147025" cy="84950"/>
            </a:xfrm>
            <a:custGeom>
              <a:avLst/>
              <a:gdLst/>
              <a:ahLst/>
              <a:cxnLst/>
              <a:rect l="l" t="t" r="r" b="b"/>
              <a:pathLst>
                <a:path w="5881" h="3398" extrusionOk="0">
                  <a:moveTo>
                    <a:pt x="3321" y="0"/>
                  </a:moveTo>
                  <a:cubicBezTo>
                    <a:pt x="2724" y="0"/>
                    <a:pt x="1587" y="1645"/>
                    <a:pt x="652" y="1645"/>
                  </a:cubicBezTo>
                  <a:cubicBezTo>
                    <a:pt x="646" y="1645"/>
                    <a:pt x="641" y="1645"/>
                    <a:pt x="635" y="1644"/>
                  </a:cubicBezTo>
                  <a:cubicBezTo>
                    <a:pt x="339" y="1666"/>
                    <a:pt x="530" y="2004"/>
                    <a:pt x="276" y="2067"/>
                  </a:cubicBezTo>
                  <a:cubicBezTo>
                    <a:pt x="1" y="2448"/>
                    <a:pt x="170" y="2829"/>
                    <a:pt x="276" y="3188"/>
                  </a:cubicBezTo>
                  <a:lnTo>
                    <a:pt x="445" y="3209"/>
                  </a:lnTo>
                  <a:cubicBezTo>
                    <a:pt x="481" y="3205"/>
                    <a:pt x="517" y="3203"/>
                    <a:pt x="553" y="3203"/>
                  </a:cubicBezTo>
                  <a:cubicBezTo>
                    <a:pt x="921" y="3203"/>
                    <a:pt x="1302" y="3397"/>
                    <a:pt x="1640" y="3397"/>
                  </a:cubicBezTo>
                  <a:cubicBezTo>
                    <a:pt x="1779" y="3397"/>
                    <a:pt x="1911" y="3365"/>
                    <a:pt x="2031" y="3273"/>
                  </a:cubicBezTo>
                  <a:cubicBezTo>
                    <a:pt x="2645" y="2850"/>
                    <a:pt x="3491" y="2554"/>
                    <a:pt x="3892" y="2089"/>
                  </a:cubicBezTo>
                  <a:cubicBezTo>
                    <a:pt x="4358" y="1306"/>
                    <a:pt x="5881" y="1243"/>
                    <a:pt x="5606" y="164"/>
                  </a:cubicBezTo>
                  <a:cubicBezTo>
                    <a:pt x="5575" y="156"/>
                    <a:pt x="5540" y="153"/>
                    <a:pt x="5503" y="153"/>
                  </a:cubicBezTo>
                  <a:cubicBezTo>
                    <a:pt x="4820" y="153"/>
                    <a:pt x="3102" y="1370"/>
                    <a:pt x="2581" y="1771"/>
                  </a:cubicBezTo>
                  <a:cubicBezTo>
                    <a:pt x="2877" y="1179"/>
                    <a:pt x="3533" y="756"/>
                    <a:pt x="3491" y="58"/>
                  </a:cubicBezTo>
                  <a:cubicBezTo>
                    <a:pt x="3441" y="18"/>
                    <a:pt x="3384" y="0"/>
                    <a:pt x="33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9256;p76"/>
            <p:cNvSpPr/>
            <p:nvPr/>
          </p:nvSpPr>
          <p:spPr>
            <a:xfrm>
              <a:off x="-2475025" y="3887900"/>
              <a:ext cx="118975" cy="96950"/>
            </a:xfrm>
            <a:custGeom>
              <a:avLst/>
              <a:gdLst/>
              <a:ahLst/>
              <a:cxnLst/>
              <a:rect l="l" t="t" r="r" b="b"/>
              <a:pathLst>
                <a:path w="4759" h="3878" extrusionOk="0">
                  <a:moveTo>
                    <a:pt x="2337" y="1"/>
                  </a:moveTo>
                  <a:cubicBezTo>
                    <a:pt x="1329" y="1"/>
                    <a:pt x="678" y="1172"/>
                    <a:pt x="550" y="1995"/>
                  </a:cubicBezTo>
                  <a:cubicBezTo>
                    <a:pt x="0" y="3010"/>
                    <a:pt x="867" y="3751"/>
                    <a:pt x="1883" y="3878"/>
                  </a:cubicBezTo>
                  <a:cubicBezTo>
                    <a:pt x="2665" y="3095"/>
                    <a:pt x="4759" y="1953"/>
                    <a:pt x="3215" y="832"/>
                  </a:cubicBezTo>
                  <a:cubicBezTo>
                    <a:pt x="2898" y="621"/>
                    <a:pt x="2961" y="346"/>
                    <a:pt x="2834" y="92"/>
                  </a:cubicBezTo>
                  <a:cubicBezTo>
                    <a:pt x="2660" y="29"/>
                    <a:pt x="2494" y="1"/>
                    <a:pt x="233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9257;p76"/>
            <p:cNvSpPr/>
            <p:nvPr/>
          </p:nvSpPr>
          <p:spPr>
            <a:xfrm>
              <a:off x="-1207650" y="3814575"/>
              <a:ext cx="107350" cy="83025"/>
            </a:xfrm>
            <a:custGeom>
              <a:avLst/>
              <a:gdLst/>
              <a:ahLst/>
              <a:cxnLst/>
              <a:rect l="l" t="t" r="r" b="b"/>
              <a:pathLst>
                <a:path w="4294" h="3321" extrusionOk="0">
                  <a:moveTo>
                    <a:pt x="2433" y="1"/>
                  </a:moveTo>
                  <a:lnTo>
                    <a:pt x="1883" y="275"/>
                  </a:lnTo>
                  <a:cubicBezTo>
                    <a:pt x="1967" y="1227"/>
                    <a:pt x="1037" y="1523"/>
                    <a:pt x="423" y="2031"/>
                  </a:cubicBezTo>
                  <a:cubicBezTo>
                    <a:pt x="0" y="2771"/>
                    <a:pt x="297" y="3194"/>
                    <a:pt x="1333" y="3321"/>
                  </a:cubicBezTo>
                  <a:cubicBezTo>
                    <a:pt x="3025" y="2665"/>
                    <a:pt x="2623" y="1227"/>
                    <a:pt x="4252" y="1121"/>
                  </a:cubicBezTo>
                  <a:lnTo>
                    <a:pt x="4294" y="783"/>
                  </a:lnTo>
                  <a:cubicBezTo>
                    <a:pt x="3955" y="22"/>
                    <a:pt x="3131" y="106"/>
                    <a:pt x="243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9258;p76"/>
            <p:cNvSpPr/>
            <p:nvPr/>
          </p:nvSpPr>
          <p:spPr>
            <a:xfrm>
              <a:off x="-1657600" y="3775075"/>
              <a:ext cx="115300" cy="89075"/>
            </a:xfrm>
            <a:custGeom>
              <a:avLst/>
              <a:gdLst/>
              <a:ahLst/>
              <a:cxnLst/>
              <a:rect l="l" t="t" r="r" b="b"/>
              <a:pathLst>
                <a:path w="4612" h="3563" extrusionOk="0">
                  <a:moveTo>
                    <a:pt x="3414" y="0"/>
                  </a:moveTo>
                  <a:cubicBezTo>
                    <a:pt x="2993" y="0"/>
                    <a:pt x="3192" y="1023"/>
                    <a:pt x="1840" y="1707"/>
                  </a:cubicBezTo>
                  <a:cubicBezTo>
                    <a:pt x="1883" y="2807"/>
                    <a:pt x="719" y="2575"/>
                    <a:pt x="0" y="2934"/>
                  </a:cubicBezTo>
                  <a:cubicBezTo>
                    <a:pt x="104" y="3374"/>
                    <a:pt x="451" y="3562"/>
                    <a:pt x="899" y="3562"/>
                  </a:cubicBezTo>
                  <a:cubicBezTo>
                    <a:pt x="2278" y="3562"/>
                    <a:pt x="4612" y="1777"/>
                    <a:pt x="3701" y="100"/>
                  </a:cubicBezTo>
                  <a:cubicBezTo>
                    <a:pt x="3579" y="31"/>
                    <a:pt x="3487" y="0"/>
                    <a:pt x="341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9259;p76"/>
            <p:cNvSpPr/>
            <p:nvPr/>
          </p:nvSpPr>
          <p:spPr>
            <a:xfrm>
              <a:off x="-2430100" y="3892350"/>
              <a:ext cx="79875" cy="94825"/>
            </a:xfrm>
            <a:custGeom>
              <a:avLst/>
              <a:gdLst/>
              <a:ahLst/>
              <a:cxnLst/>
              <a:rect l="l" t="t" r="r" b="b"/>
              <a:pathLst>
                <a:path w="3195" h="3793" extrusionOk="0">
                  <a:moveTo>
                    <a:pt x="1251" y="0"/>
                  </a:moveTo>
                  <a:cubicBezTo>
                    <a:pt x="1175" y="0"/>
                    <a:pt x="1096" y="7"/>
                    <a:pt x="1016" y="20"/>
                  </a:cubicBezTo>
                  <a:cubicBezTo>
                    <a:pt x="720" y="316"/>
                    <a:pt x="382" y="548"/>
                    <a:pt x="1185" y="760"/>
                  </a:cubicBezTo>
                  <a:cubicBezTo>
                    <a:pt x="2475" y="1162"/>
                    <a:pt x="1376" y="2684"/>
                    <a:pt x="530" y="3002"/>
                  </a:cubicBezTo>
                  <a:cubicBezTo>
                    <a:pt x="212" y="3065"/>
                    <a:pt x="1" y="3382"/>
                    <a:pt x="86" y="3700"/>
                  </a:cubicBezTo>
                  <a:cubicBezTo>
                    <a:pt x="287" y="3764"/>
                    <a:pt x="455" y="3793"/>
                    <a:pt x="600" y="3793"/>
                  </a:cubicBezTo>
                  <a:cubicBezTo>
                    <a:pt x="1354" y="3793"/>
                    <a:pt x="1459" y="3019"/>
                    <a:pt x="2116" y="2558"/>
                  </a:cubicBezTo>
                  <a:cubicBezTo>
                    <a:pt x="3194" y="1779"/>
                    <a:pt x="2538" y="0"/>
                    <a:pt x="12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9260;p76"/>
            <p:cNvSpPr/>
            <p:nvPr/>
          </p:nvSpPr>
          <p:spPr>
            <a:xfrm>
              <a:off x="-858675" y="3784450"/>
              <a:ext cx="124800" cy="72900"/>
            </a:xfrm>
            <a:custGeom>
              <a:avLst/>
              <a:gdLst/>
              <a:ahLst/>
              <a:cxnLst/>
              <a:rect l="l" t="t" r="r" b="b"/>
              <a:pathLst>
                <a:path w="4992" h="2916" extrusionOk="0">
                  <a:moveTo>
                    <a:pt x="4991" y="85"/>
                  </a:moveTo>
                  <a:lnTo>
                    <a:pt x="4991" y="85"/>
                  </a:lnTo>
                  <a:cubicBezTo>
                    <a:pt x="4590" y="233"/>
                    <a:pt x="3638" y="0"/>
                    <a:pt x="3553" y="529"/>
                  </a:cubicBezTo>
                  <a:cubicBezTo>
                    <a:pt x="3744" y="1523"/>
                    <a:pt x="2242" y="1142"/>
                    <a:pt x="1925" y="1840"/>
                  </a:cubicBezTo>
                  <a:cubicBezTo>
                    <a:pt x="1784" y="2210"/>
                    <a:pt x="1565" y="2322"/>
                    <a:pt x="1324" y="2322"/>
                  </a:cubicBezTo>
                  <a:cubicBezTo>
                    <a:pt x="952" y="2322"/>
                    <a:pt x="529" y="2056"/>
                    <a:pt x="260" y="2056"/>
                  </a:cubicBezTo>
                  <a:cubicBezTo>
                    <a:pt x="125" y="2056"/>
                    <a:pt x="30" y="2124"/>
                    <a:pt x="0" y="2326"/>
                  </a:cubicBezTo>
                  <a:cubicBezTo>
                    <a:pt x="340" y="2745"/>
                    <a:pt x="752" y="2916"/>
                    <a:pt x="1193" y="2916"/>
                  </a:cubicBezTo>
                  <a:cubicBezTo>
                    <a:pt x="2648" y="2916"/>
                    <a:pt x="4423" y="1058"/>
                    <a:pt x="4991" y="8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9261;p76"/>
            <p:cNvSpPr/>
            <p:nvPr/>
          </p:nvSpPr>
          <p:spPr>
            <a:xfrm>
              <a:off x="-1715775" y="4022375"/>
              <a:ext cx="82525" cy="97300"/>
            </a:xfrm>
            <a:custGeom>
              <a:avLst/>
              <a:gdLst/>
              <a:ahLst/>
              <a:cxnLst/>
              <a:rect l="l" t="t" r="r" b="b"/>
              <a:pathLst>
                <a:path w="3301" h="3892" extrusionOk="0">
                  <a:moveTo>
                    <a:pt x="2164" y="1"/>
                  </a:moveTo>
                  <a:cubicBezTo>
                    <a:pt x="2076" y="1"/>
                    <a:pt x="2004" y="47"/>
                    <a:pt x="1968" y="191"/>
                  </a:cubicBezTo>
                  <a:cubicBezTo>
                    <a:pt x="1714" y="381"/>
                    <a:pt x="1545" y="677"/>
                    <a:pt x="1545" y="994"/>
                  </a:cubicBezTo>
                  <a:cubicBezTo>
                    <a:pt x="1376" y="1925"/>
                    <a:pt x="1" y="2411"/>
                    <a:pt x="530" y="3469"/>
                  </a:cubicBezTo>
                  <a:cubicBezTo>
                    <a:pt x="675" y="3736"/>
                    <a:pt x="995" y="3891"/>
                    <a:pt x="1306" y="3891"/>
                  </a:cubicBezTo>
                  <a:cubicBezTo>
                    <a:pt x="1536" y="3891"/>
                    <a:pt x="1760" y="3806"/>
                    <a:pt x="1904" y="3617"/>
                  </a:cubicBezTo>
                  <a:cubicBezTo>
                    <a:pt x="2179" y="2432"/>
                    <a:pt x="3300" y="1502"/>
                    <a:pt x="3258" y="233"/>
                  </a:cubicBezTo>
                  <a:lnTo>
                    <a:pt x="2708" y="148"/>
                  </a:lnTo>
                  <a:cubicBezTo>
                    <a:pt x="2698" y="150"/>
                    <a:pt x="2687" y="151"/>
                    <a:pt x="2676" y="151"/>
                  </a:cubicBezTo>
                  <a:cubicBezTo>
                    <a:pt x="2534" y="151"/>
                    <a:pt x="2323" y="1"/>
                    <a:pt x="216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9262;p76"/>
            <p:cNvSpPr/>
            <p:nvPr/>
          </p:nvSpPr>
          <p:spPr>
            <a:xfrm>
              <a:off x="-1209225" y="4031875"/>
              <a:ext cx="103650" cy="71425"/>
            </a:xfrm>
            <a:custGeom>
              <a:avLst/>
              <a:gdLst/>
              <a:ahLst/>
              <a:cxnLst/>
              <a:rect l="l" t="t" r="r" b="b"/>
              <a:pathLst>
                <a:path w="4146" h="2857" extrusionOk="0">
                  <a:moveTo>
                    <a:pt x="3786" y="1"/>
                  </a:moveTo>
                  <a:cubicBezTo>
                    <a:pt x="3046" y="85"/>
                    <a:pt x="2305" y="64"/>
                    <a:pt x="1586" y="128"/>
                  </a:cubicBezTo>
                  <a:lnTo>
                    <a:pt x="1015" y="593"/>
                  </a:lnTo>
                  <a:cubicBezTo>
                    <a:pt x="931" y="678"/>
                    <a:pt x="888" y="762"/>
                    <a:pt x="867" y="889"/>
                  </a:cubicBezTo>
                  <a:cubicBezTo>
                    <a:pt x="867" y="1460"/>
                    <a:pt x="0" y="1756"/>
                    <a:pt x="254" y="2412"/>
                  </a:cubicBezTo>
                  <a:cubicBezTo>
                    <a:pt x="536" y="2704"/>
                    <a:pt x="899" y="2857"/>
                    <a:pt x="1245" y="2857"/>
                  </a:cubicBezTo>
                  <a:cubicBezTo>
                    <a:pt x="1652" y="2857"/>
                    <a:pt x="2036" y="2646"/>
                    <a:pt x="2242" y="2200"/>
                  </a:cubicBezTo>
                  <a:cubicBezTo>
                    <a:pt x="2305" y="2031"/>
                    <a:pt x="2263" y="1862"/>
                    <a:pt x="2157" y="1756"/>
                  </a:cubicBezTo>
                  <a:cubicBezTo>
                    <a:pt x="2106" y="1735"/>
                    <a:pt x="2059" y="1725"/>
                    <a:pt x="2015" y="1725"/>
                  </a:cubicBezTo>
                  <a:cubicBezTo>
                    <a:pt x="1762" y="1725"/>
                    <a:pt x="1611" y="2027"/>
                    <a:pt x="1362" y="2027"/>
                  </a:cubicBezTo>
                  <a:cubicBezTo>
                    <a:pt x="1314" y="2027"/>
                    <a:pt x="1262" y="2016"/>
                    <a:pt x="1206" y="1989"/>
                  </a:cubicBezTo>
                  <a:cubicBezTo>
                    <a:pt x="1461" y="1559"/>
                    <a:pt x="1576" y="1366"/>
                    <a:pt x="1705" y="1366"/>
                  </a:cubicBezTo>
                  <a:cubicBezTo>
                    <a:pt x="1811" y="1366"/>
                    <a:pt x="1926" y="1497"/>
                    <a:pt x="2136" y="1735"/>
                  </a:cubicBezTo>
                  <a:cubicBezTo>
                    <a:pt x="2338" y="1823"/>
                    <a:pt x="2499" y="1859"/>
                    <a:pt x="2631" y="1859"/>
                  </a:cubicBezTo>
                  <a:cubicBezTo>
                    <a:pt x="3230" y="1859"/>
                    <a:pt x="3210" y="1093"/>
                    <a:pt x="3574" y="868"/>
                  </a:cubicBezTo>
                  <a:lnTo>
                    <a:pt x="3574" y="868"/>
                  </a:lnTo>
                  <a:cubicBezTo>
                    <a:pt x="3426" y="1079"/>
                    <a:pt x="3320" y="1291"/>
                    <a:pt x="3765" y="1418"/>
                  </a:cubicBezTo>
                  <a:cubicBezTo>
                    <a:pt x="3765" y="953"/>
                    <a:pt x="4145" y="487"/>
                    <a:pt x="378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9263;p76"/>
            <p:cNvSpPr/>
            <p:nvPr/>
          </p:nvSpPr>
          <p:spPr>
            <a:xfrm>
              <a:off x="-2402600" y="4013900"/>
              <a:ext cx="103125" cy="108950"/>
            </a:xfrm>
            <a:custGeom>
              <a:avLst/>
              <a:gdLst/>
              <a:ahLst/>
              <a:cxnLst/>
              <a:rect l="l" t="t" r="r" b="b"/>
              <a:pathLst>
                <a:path w="4125" h="4358" extrusionOk="0">
                  <a:moveTo>
                    <a:pt x="3258" y="1"/>
                  </a:moveTo>
                  <a:cubicBezTo>
                    <a:pt x="1883" y="720"/>
                    <a:pt x="826" y="1925"/>
                    <a:pt x="276" y="3385"/>
                  </a:cubicBezTo>
                  <a:cubicBezTo>
                    <a:pt x="635" y="3638"/>
                    <a:pt x="1" y="4188"/>
                    <a:pt x="656" y="4358"/>
                  </a:cubicBezTo>
                  <a:cubicBezTo>
                    <a:pt x="720" y="4315"/>
                    <a:pt x="741" y="4231"/>
                    <a:pt x="656" y="4188"/>
                  </a:cubicBezTo>
                  <a:cubicBezTo>
                    <a:pt x="635" y="2285"/>
                    <a:pt x="4125" y="1206"/>
                    <a:pt x="325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9264;p76"/>
            <p:cNvSpPr/>
            <p:nvPr/>
          </p:nvSpPr>
          <p:spPr>
            <a:xfrm>
              <a:off x="-2066325" y="3800825"/>
              <a:ext cx="83575" cy="106975"/>
            </a:xfrm>
            <a:custGeom>
              <a:avLst/>
              <a:gdLst/>
              <a:ahLst/>
              <a:cxnLst/>
              <a:rect l="l" t="t" r="r" b="b"/>
              <a:pathLst>
                <a:path w="3343" h="4279" extrusionOk="0">
                  <a:moveTo>
                    <a:pt x="1333" y="1"/>
                  </a:moveTo>
                  <a:lnTo>
                    <a:pt x="1333" y="22"/>
                  </a:lnTo>
                  <a:cubicBezTo>
                    <a:pt x="678" y="1333"/>
                    <a:pt x="1" y="2856"/>
                    <a:pt x="995" y="4188"/>
                  </a:cubicBezTo>
                  <a:cubicBezTo>
                    <a:pt x="1021" y="4179"/>
                    <a:pt x="1044" y="4174"/>
                    <a:pt x="1064" y="4174"/>
                  </a:cubicBezTo>
                  <a:cubicBezTo>
                    <a:pt x="1093" y="4174"/>
                    <a:pt x="1118" y="4185"/>
                    <a:pt x="1143" y="4209"/>
                  </a:cubicBezTo>
                  <a:cubicBezTo>
                    <a:pt x="1255" y="4257"/>
                    <a:pt x="1355" y="4278"/>
                    <a:pt x="1445" y="4278"/>
                  </a:cubicBezTo>
                  <a:cubicBezTo>
                    <a:pt x="2033" y="4278"/>
                    <a:pt x="2193" y="3371"/>
                    <a:pt x="2560" y="3004"/>
                  </a:cubicBezTo>
                  <a:cubicBezTo>
                    <a:pt x="2814" y="2581"/>
                    <a:pt x="3342" y="2200"/>
                    <a:pt x="3152" y="1650"/>
                  </a:cubicBezTo>
                  <a:cubicBezTo>
                    <a:pt x="2964" y="1253"/>
                    <a:pt x="3272" y="339"/>
                    <a:pt x="2645" y="339"/>
                  </a:cubicBezTo>
                  <a:cubicBezTo>
                    <a:pt x="2638" y="339"/>
                    <a:pt x="2631" y="339"/>
                    <a:pt x="2623" y="339"/>
                  </a:cubicBezTo>
                  <a:cubicBezTo>
                    <a:pt x="1777" y="1016"/>
                    <a:pt x="2285" y="2116"/>
                    <a:pt x="1629" y="2940"/>
                  </a:cubicBezTo>
                  <a:cubicBezTo>
                    <a:pt x="678" y="2010"/>
                    <a:pt x="3258" y="318"/>
                    <a:pt x="133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9265;p76"/>
            <p:cNvSpPr/>
            <p:nvPr/>
          </p:nvSpPr>
          <p:spPr>
            <a:xfrm>
              <a:off x="-2386200" y="4013900"/>
              <a:ext cx="131150" cy="123250"/>
            </a:xfrm>
            <a:custGeom>
              <a:avLst/>
              <a:gdLst/>
              <a:ahLst/>
              <a:cxnLst/>
              <a:rect l="l" t="t" r="r" b="b"/>
              <a:pathLst>
                <a:path w="5246" h="4930" extrusionOk="0">
                  <a:moveTo>
                    <a:pt x="4273" y="1"/>
                  </a:moveTo>
                  <a:cubicBezTo>
                    <a:pt x="4251" y="974"/>
                    <a:pt x="3702" y="1672"/>
                    <a:pt x="2708" y="2116"/>
                  </a:cubicBezTo>
                  <a:cubicBezTo>
                    <a:pt x="2517" y="2200"/>
                    <a:pt x="2390" y="2306"/>
                    <a:pt x="2433" y="2475"/>
                  </a:cubicBezTo>
                  <a:cubicBezTo>
                    <a:pt x="2644" y="3448"/>
                    <a:pt x="1142" y="3533"/>
                    <a:pt x="1079" y="4400"/>
                  </a:cubicBezTo>
                  <a:cubicBezTo>
                    <a:pt x="1079" y="4474"/>
                    <a:pt x="957" y="4521"/>
                    <a:pt x="809" y="4521"/>
                  </a:cubicBezTo>
                  <a:cubicBezTo>
                    <a:pt x="661" y="4521"/>
                    <a:pt x="487" y="4474"/>
                    <a:pt x="381" y="4358"/>
                  </a:cubicBezTo>
                  <a:cubicBezTo>
                    <a:pt x="430" y="4210"/>
                    <a:pt x="343" y="4184"/>
                    <a:pt x="233" y="4184"/>
                  </a:cubicBezTo>
                  <a:cubicBezTo>
                    <a:pt x="173" y="4184"/>
                    <a:pt x="107" y="4191"/>
                    <a:pt x="51" y="4191"/>
                  </a:cubicBezTo>
                  <a:cubicBezTo>
                    <a:pt x="33" y="4191"/>
                    <a:pt x="16" y="4191"/>
                    <a:pt x="0" y="4188"/>
                  </a:cubicBezTo>
                  <a:lnTo>
                    <a:pt x="0" y="4358"/>
                  </a:lnTo>
                  <a:cubicBezTo>
                    <a:pt x="211" y="4625"/>
                    <a:pt x="478" y="4929"/>
                    <a:pt x="770" y="4929"/>
                  </a:cubicBezTo>
                  <a:cubicBezTo>
                    <a:pt x="918" y="4929"/>
                    <a:pt x="1071" y="4852"/>
                    <a:pt x="1227" y="4654"/>
                  </a:cubicBezTo>
                  <a:cubicBezTo>
                    <a:pt x="1713" y="4061"/>
                    <a:pt x="2433" y="3638"/>
                    <a:pt x="2771" y="2983"/>
                  </a:cubicBezTo>
                  <a:cubicBezTo>
                    <a:pt x="3157" y="2175"/>
                    <a:pt x="3471" y="1892"/>
                    <a:pt x="4244" y="1892"/>
                  </a:cubicBezTo>
                  <a:cubicBezTo>
                    <a:pt x="4402" y="1892"/>
                    <a:pt x="4579" y="1904"/>
                    <a:pt x="4780" y="1925"/>
                  </a:cubicBezTo>
                  <a:cubicBezTo>
                    <a:pt x="5245" y="1164"/>
                    <a:pt x="4865" y="551"/>
                    <a:pt x="42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9266;p76"/>
            <p:cNvSpPr/>
            <p:nvPr/>
          </p:nvSpPr>
          <p:spPr>
            <a:xfrm>
              <a:off x="-1054850" y="3608375"/>
              <a:ext cx="98375" cy="83775"/>
            </a:xfrm>
            <a:custGeom>
              <a:avLst/>
              <a:gdLst/>
              <a:ahLst/>
              <a:cxnLst/>
              <a:rect l="l" t="t" r="r" b="b"/>
              <a:pathLst>
                <a:path w="3935" h="3351" extrusionOk="0">
                  <a:moveTo>
                    <a:pt x="3286" y="0"/>
                  </a:moveTo>
                  <a:cubicBezTo>
                    <a:pt x="3065" y="0"/>
                    <a:pt x="2878" y="122"/>
                    <a:pt x="2814" y="360"/>
                  </a:cubicBezTo>
                  <a:cubicBezTo>
                    <a:pt x="2602" y="1121"/>
                    <a:pt x="1820" y="1460"/>
                    <a:pt x="1545" y="2115"/>
                  </a:cubicBezTo>
                  <a:cubicBezTo>
                    <a:pt x="1312" y="2284"/>
                    <a:pt x="1058" y="2454"/>
                    <a:pt x="804" y="2581"/>
                  </a:cubicBezTo>
                  <a:cubicBezTo>
                    <a:pt x="402" y="2729"/>
                    <a:pt x="1" y="2855"/>
                    <a:pt x="64" y="3342"/>
                  </a:cubicBezTo>
                  <a:cubicBezTo>
                    <a:pt x="126" y="3347"/>
                    <a:pt x="187" y="3350"/>
                    <a:pt x="248" y="3350"/>
                  </a:cubicBezTo>
                  <a:cubicBezTo>
                    <a:pt x="1839" y="3350"/>
                    <a:pt x="3181" y="1540"/>
                    <a:pt x="3934" y="339"/>
                  </a:cubicBezTo>
                  <a:cubicBezTo>
                    <a:pt x="3738" y="111"/>
                    <a:pt x="3496" y="0"/>
                    <a:pt x="328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9267;p76"/>
            <p:cNvSpPr/>
            <p:nvPr/>
          </p:nvSpPr>
          <p:spPr>
            <a:xfrm>
              <a:off x="-2025025" y="3796425"/>
              <a:ext cx="88800" cy="110275"/>
            </a:xfrm>
            <a:custGeom>
              <a:avLst/>
              <a:gdLst/>
              <a:ahLst/>
              <a:cxnLst/>
              <a:rect l="l" t="t" r="r" b="b"/>
              <a:pathLst>
                <a:path w="3552" h="4411" extrusionOk="0">
                  <a:moveTo>
                    <a:pt x="889" y="1"/>
                  </a:moveTo>
                  <a:cubicBezTo>
                    <a:pt x="649" y="1"/>
                    <a:pt x="619" y="221"/>
                    <a:pt x="1162" y="663"/>
                  </a:cubicBezTo>
                  <a:cubicBezTo>
                    <a:pt x="1373" y="832"/>
                    <a:pt x="1310" y="1001"/>
                    <a:pt x="1141" y="1150"/>
                  </a:cubicBezTo>
                  <a:cubicBezTo>
                    <a:pt x="992" y="1678"/>
                    <a:pt x="1881" y="2186"/>
                    <a:pt x="1141" y="2588"/>
                  </a:cubicBezTo>
                  <a:cubicBezTo>
                    <a:pt x="770" y="2670"/>
                    <a:pt x="1" y="4411"/>
                    <a:pt x="696" y="4411"/>
                  </a:cubicBezTo>
                  <a:cubicBezTo>
                    <a:pt x="716" y="4411"/>
                    <a:pt x="737" y="4409"/>
                    <a:pt x="760" y="4406"/>
                  </a:cubicBezTo>
                  <a:cubicBezTo>
                    <a:pt x="3552" y="1477"/>
                    <a:pt x="1512" y="1"/>
                    <a:pt x="88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9268;p76"/>
            <p:cNvSpPr/>
            <p:nvPr/>
          </p:nvSpPr>
          <p:spPr>
            <a:xfrm>
              <a:off x="-2743625" y="4091025"/>
              <a:ext cx="81975" cy="78875"/>
            </a:xfrm>
            <a:custGeom>
              <a:avLst/>
              <a:gdLst/>
              <a:ahLst/>
              <a:cxnLst/>
              <a:rect l="l" t="t" r="r" b="b"/>
              <a:pathLst>
                <a:path w="3279" h="3155" extrusionOk="0">
                  <a:moveTo>
                    <a:pt x="2655" y="0"/>
                  </a:moveTo>
                  <a:cubicBezTo>
                    <a:pt x="2457" y="0"/>
                    <a:pt x="2305" y="192"/>
                    <a:pt x="1967" y="638"/>
                  </a:cubicBezTo>
                  <a:cubicBezTo>
                    <a:pt x="1269" y="1463"/>
                    <a:pt x="127" y="2034"/>
                    <a:pt x="0" y="3155"/>
                  </a:cubicBezTo>
                  <a:cubicBezTo>
                    <a:pt x="1756" y="2943"/>
                    <a:pt x="2411" y="2119"/>
                    <a:pt x="3279" y="300"/>
                  </a:cubicBezTo>
                  <a:cubicBezTo>
                    <a:pt x="2979" y="109"/>
                    <a:pt x="2804" y="0"/>
                    <a:pt x="26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9269;p76"/>
            <p:cNvSpPr/>
            <p:nvPr/>
          </p:nvSpPr>
          <p:spPr>
            <a:xfrm>
              <a:off x="-1964275" y="3977375"/>
              <a:ext cx="102600" cy="85350"/>
            </a:xfrm>
            <a:custGeom>
              <a:avLst/>
              <a:gdLst/>
              <a:ahLst/>
              <a:cxnLst/>
              <a:rect l="l" t="t" r="r" b="b"/>
              <a:pathLst>
                <a:path w="4104" h="3414" extrusionOk="0">
                  <a:moveTo>
                    <a:pt x="3439" y="0"/>
                  </a:moveTo>
                  <a:cubicBezTo>
                    <a:pt x="3010" y="0"/>
                    <a:pt x="3012" y="466"/>
                    <a:pt x="2814" y="700"/>
                  </a:cubicBezTo>
                  <a:cubicBezTo>
                    <a:pt x="2665" y="1145"/>
                    <a:pt x="1946" y="1335"/>
                    <a:pt x="1925" y="1758"/>
                  </a:cubicBezTo>
                  <a:cubicBezTo>
                    <a:pt x="1862" y="2836"/>
                    <a:pt x="635" y="2562"/>
                    <a:pt x="1" y="3090"/>
                  </a:cubicBezTo>
                  <a:cubicBezTo>
                    <a:pt x="278" y="3316"/>
                    <a:pt x="585" y="3413"/>
                    <a:pt x="902" y="3413"/>
                  </a:cubicBezTo>
                  <a:cubicBezTo>
                    <a:pt x="2401" y="3413"/>
                    <a:pt x="4103" y="1232"/>
                    <a:pt x="3702" y="45"/>
                  </a:cubicBezTo>
                  <a:cubicBezTo>
                    <a:pt x="3599" y="14"/>
                    <a:pt x="3513" y="0"/>
                    <a:pt x="343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9270;p76"/>
            <p:cNvSpPr/>
            <p:nvPr/>
          </p:nvSpPr>
          <p:spPr>
            <a:xfrm>
              <a:off x="-2311650" y="3692450"/>
              <a:ext cx="94325" cy="88925"/>
            </a:xfrm>
            <a:custGeom>
              <a:avLst/>
              <a:gdLst/>
              <a:ahLst/>
              <a:cxnLst/>
              <a:rect l="l" t="t" r="r" b="b"/>
              <a:pathLst>
                <a:path w="3773" h="3557" extrusionOk="0">
                  <a:moveTo>
                    <a:pt x="3321" y="0"/>
                  </a:moveTo>
                  <a:lnTo>
                    <a:pt x="3321" y="0"/>
                  </a:lnTo>
                  <a:cubicBezTo>
                    <a:pt x="1354" y="550"/>
                    <a:pt x="3109" y="2411"/>
                    <a:pt x="910" y="2749"/>
                  </a:cubicBezTo>
                  <a:cubicBezTo>
                    <a:pt x="635" y="2961"/>
                    <a:pt x="43" y="2686"/>
                    <a:pt x="0" y="3215"/>
                  </a:cubicBezTo>
                  <a:cubicBezTo>
                    <a:pt x="318" y="3453"/>
                    <a:pt x="646" y="3557"/>
                    <a:pt x="967" y="3557"/>
                  </a:cubicBezTo>
                  <a:cubicBezTo>
                    <a:pt x="2441" y="3557"/>
                    <a:pt x="3772" y="1372"/>
                    <a:pt x="33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9271;p76"/>
            <p:cNvSpPr/>
            <p:nvPr/>
          </p:nvSpPr>
          <p:spPr>
            <a:xfrm>
              <a:off x="-1678225" y="3763825"/>
              <a:ext cx="87800" cy="86200"/>
            </a:xfrm>
            <a:custGeom>
              <a:avLst/>
              <a:gdLst/>
              <a:ahLst/>
              <a:cxnLst/>
              <a:rect l="l" t="t" r="r" b="b"/>
              <a:pathLst>
                <a:path w="3512" h="3448" extrusionOk="0">
                  <a:moveTo>
                    <a:pt x="2538" y="0"/>
                  </a:moveTo>
                  <a:lnTo>
                    <a:pt x="2538" y="0"/>
                  </a:lnTo>
                  <a:cubicBezTo>
                    <a:pt x="2010" y="360"/>
                    <a:pt x="1777" y="1037"/>
                    <a:pt x="1016" y="1163"/>
                  </a:cubicBezTo>
                  <a:cubicBezTo>
                    <a:pt x="614" y="1375"/>
                    <a:pt x="550" y="1819"/>
                    <a:pt x="275" y="2136"/>
                  </a:cubicBezTo>
                  <a:cubicBezTo>
                    <a:pt x="0" y="2454"/>
                    <a:pt x="297" y="3448"/>
                    <a:pt x="783" y="3448"/>
                  </a:cubicBezTo>
                  <a:cubicBezTo>
                    <a:pt x="1756" y="3384"/>
                    <a:pt x="3088" y="3363"/>
                    <a:pt x="2708" y="2157"/>
                  </a:cubicBezTo>
                  <a:lnTo>
                    <a:pt x="2581" y="2115"/>
                  </a:lnTo>
                  <a:cubicBezTo>
                    <a:pt x="2242" y="2263"/>
                    <a:pt x="2306" y="2644"/>
                    <a:pt x="2010" y="2792"/>
                  </a:cubicBezTo>
                  <a:cubicBezTo>
                    <a:pt x="1919" y="2832"/>
                    <a:pt x="1780" y="2858"/>
                    <a:pt x="1669" y="2858"/>
                  </a:cubicBezTo>
                  <a:cubicBezTo>
                    <a:pt x="1547" y="2858"/>
                    <a:pt x="1458" y="2827"/>
                    <a:pt x="1502" y="2750"/>
                  </a:cubicBezTo>
                  <a:cubicBezTo>
                    <a:pt x="1735" y="2390"/>
                    <a:pt x="1291" y="1798"/>
                    <a:pt x="2010" y="1629"/>
                  </a:cubicBezTo>
                  <a:cubicBezTo>
                    <a:pt x="2581" y="1396"/>
                    <a:pt x="3511" y="296"/>
                    <a:pt x="253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9272;p76"/>
            <p:cNvSpPr/>
            <p:nvPr/>
          </p:nvSpPr>
          <p:spPr>
            <a:xfrm>
              <a:off x="-2786250" y="4057250"/>
              <a:ext cx="89275" cy="103275"/>
            </a:xfrm>
            <a:custGeom>
              <a:avLst/>
              <a:gdLst/>
              <a:ahLst/>
              <a:cxnLst/>
              <a:rect l="l" t="t" r="r" b="b"/>
              <a:pathLst>
                <a:path w="3571" h="4131" extrusionOk="0">
                  <a:moveTo>
                    <a:pt x="3320" y="1"/>
                  </a:moveTo>
                  <a:cubicBezTo>
                    <a:pt x="3281" y="1"/>
                    <a:pt x="3236" y="14"/>
                    <a:pt x="3186" y="43"/>
                  </a:cubicBezTo>
                  <a:cubicBezTo>
                    <a:pt x="1875" y="297"/>
                    <a:pt x="902" y="1799"/>
                    <a:pt x="500" y="2941"/>
                  </a:cubicBezTo>
                  <a:cubicBezTo>
                    <a:pt x="0" y="3367"/>
                    <a:pt x="808" y="4130"/>
                    <a:pt x="1326" y="4130"/>
                  </a:cubicBezTo>
                  <a:cubicBezTo>
                    <a:pt x="1553" y="4130"/>
                    <a:pt x="1725" y="3983"/>
                    <a:pt x="1705" y="3596"/>
                  </a:cubicBezTo>
                  <a:cubicBezTo>
                    <a:pt x="1748" y="3195"/>
                    <a:pt x="1134" y="2793"/>
                    <a:pt x="1473" y="2454"/>
                  </a:cubicBezTo>
                  <a:cubicBezTo>
                    <a:pt x="2107" y="1862"/>
                    <a:pt x="2424" y="1016"/>
                    <a:pt x="3334" y="614"/>
                  </a:cubicBezTo>
                  <a:cubicBezTo>
                    <a:pt x="3570" y="487"/>
                    <a:pt x="3557" y="1"/>
                    <a:pt x="332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9273;p76"/>
            <p:cNvSpPr/>
            <p:nvPr/>
          </p:nvSpPr>
          <p:spPr>
            <a:xfrm>
              <a:off x="-1699900" y="4050150"/>
              <a:ext cx="94675" cy="82875"/>
            </a:xfrm>
            <a:custGeom>
              <a:avLst/>
              <a:gdLst/>
              <a:ahLst/>
              <a:cxnLst/>
              <a:rect l="l" t="t" r="r" b="b"/>
              <a:pathLst>
                <a:path w="3787" h="3315" extrusionOk="0">
                  <a:moveTo>
                    <a:pt x="2841" y="0"/>
                  </a:moveTo>
                  <a:cubicBezTo>
                    <a:pt x="2127" y="0"/>
                    <a:pt x="1428" y="2279"/>
                    <a:pt x="952" y="2590"/>
                  </a:cubicBezTo>
                  <a:cubicBezTo>
                    <a:pt x="719" y="2759"/>
                    <a:pt x="0" y="2611"/>
                    <a:pt x="402" y="3225"/>
                  </a:cubicBezTo>
                  <a:cubicBezTo>
                    <a:pt x="528" y="3288"/>
                    <a:pt x="645" y="3315"/>
                    <a:pt x="756" y="3315"/>
                  </a:cubicBezTo>
                  <a:cubicBezTo>
                    <a:pt x="1391" y="3315"/>
                    <a:pt x="1814" y="2413"/>
                    <a:pt x="2390" y="2125"/>
                  </a:cubicBezTo>
                  <a:cubicBezTo>
                    <a:pt x="2919" y="1596"/>
                    <a:pt x="3786" y="1089"/>
                    <a:pt x="3173" y="179"/>
                  </a:cubicBezTo>
                  <a:cubicBezTo>
                    <a:pt x="3062" y="55"/>
                    <a:pt x="2952" y="0"/>
                    <a:pt x="284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9274;p76"/>
            <p:cNvSpPr/>
            <p:nvPr/>
          </p:nvSpPr>
          <p:spPr>
            <a:xfrm>
              <a:off x="-2789625" y="3788150"/>
              <a:ext cx="65050" cy="96625"/>
            </a:xfrm>
            <a:custGeom>
              <a:avLst/>
              <a:gdLst/>
              <a:ahLst/>
              <a:cxnLst/>
              <a:rect l="l" t="t" r="r" b="b"/>
              <a:pathLst>
                <a:path w="2602" h="3865" extrusionOk="0">
                  <a:moveTo>
                    <a:pt x="1840" y="0"/>
                  </a:moveTo>
                  <a:lnTo>
                    <a:pt x="1840" y="0"/>
                  </a:lnTo>
                  <a:cubicBezTo>
                    <a:pt x="1312" y="1481"/>
                    <a:pt x="1502" y="2813"/>
                    <a:pt x="0" y="3849"/>
                  </a:cubicBezTo>
                  <a:cubicBezTo>
                    <a:pt x="99" y="3859"/>
                    <a:pt x="189" y="3864"/>
                    <a:pt x="273" y="3864"/>
                  </a:cubicBezTo>
                  <a:cubicBezTo>
                    <a:pt x="1228" y="3864"/>
                    <a:pt x="1253" y="3226"/>
                    <a:pt x="1798" y="2623"/>
                  </a:cubicBezTo>
                  <a:cubicBezTo>
                    <a:pt x="2602" y="2073"/>
                    <a:pt x="2559" y="719"/>
                    <a:pt x="184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9275;p76"/>
            <p:cNvSpPr/>
            <p:nvPr/>
          </p:nvSpPr>
          <p:spPr>
            <a:xfrm>
              <a:off x="-1955800" y="3959800"/>
              <a:ext cx="84075" cy="62725"/>
            </a:xfrm>
            <a:custGeom>
              <a:avLst/>
              <a:gdLst/>
              <a:ahLst/>
              <a:cxnLst/>
              <a:rect l="l" t="t" r="r" b="b"/>
              <a:pathLst>
                <a:path w="3363" h="2509" extrusionOk="0">
                  <a:moveTo>
                    <a:pt x="2039" y="1"/>
                  </a:moveTo>
                  <a:cubicBezTo>
                    <a:pt x="1810" y="1"/>
                    <a:pt x="1590" y="17"/>
                    <a:pt x="1417" y="29"/>
                  </a:cubicBezTo>
                  <a:cubicBezTo>
                    <a:pt x="1840" y="1361"/>
                    <a:pt x="0" y="1425"/>
                    <a:pt x="402" y="2228"/>
                  </a:cubicBezTo>
                  <a:cubicBezTo>
                    <a:pt x="582" y="2430"/>
                    <a:pt x="773" y="2509"/>
                    <a:pt x="968" y="2509"/>
                  </a:cubicBezTo>
                  <a:cubicBezTo>
                    <a:pt x="1551" y="2509"/>
                    <a:pt x="2173" y="1800"/>
                    <a:pt x="2665" y="1530"/>
                  </a:cubicBezTo>
                  <a:cubicBezTo>
                    <a:pt x="2897" y="1277"/>
                    <a:pt x="2771" y="748"/>
                    <a:pt x="3363" y="748"/>
                  </a:cubicBezTo>
                  <a:cubicBezTo>
                    <a:pt x="3332" y="117"/>
                    <a:pt x="2652" y="1"/>
                    <a:pt x="203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9276;p76"/>
            <p:cNvSpPr/>
            <p:nvPr/>
          </p:nvSpPr>
          <p:spPr>
            <a:xfrm>
              <a:off x="-2043050" y="3795025"/>
              <a:ext cx="43900" cy="86200"/>
            </a:xfrm>
            <a:custGeom>
              <a:avLst/>
              <a:gdLst/>
              <a:ahLst/>
              <a:cxnLst/>
              <a:rect l="l" t="t" r="r" b="b"/>
              <a:pathLst>
                <a:path w="1756" h="3448" extrusionOk="0">
                  <a:moveTo>
                    <a:pt x="741" y="0"/>
                  </a:moveTo>
                  <a:cubicBezTo>
                    <a:pt x="587" y="0"/>
                    <a:pt x="455" y="42"/>
                    <a:pt x="402" y="233"/>
                  </a:cubicBezTo>
                  <a:cubicBezTo>
                    <a:pt x="1756" y="867"/>
                    <a:pt x="0" y="1840"/>
                    <a:pt x="212" y="2771"/>
                  </a:cubicBezTo>
                  <a:cubicBezTo>
                    <a:pt x="233" y="3045"/>
                    <a:pt x="64" y="3426"/>
                    <a:pt x="593" y="3447"/>
                  </a:cubicBezTo>
                  <a:cubicBezTo>
                    <a:pt x="1692" y="3405"/>
                    <a:pt x="1142" y="1375"/>
                    <a:pt x="1692" y="571"/>
                  </a:cubicBezTo>
                  <a:cubicBezTo>
                    <a:pt x="1354" y="486"/>
                    <a:pt x="1523" y="106"/>
                    <a:pt x="1206" y="21"/>
                  </a:cubicBezTo>
                  <a:cubicBezTo>
                    <a:pt x="1178" y="25"/>
                    <a:pt x="1149" y="27"/>
                    <a:pt x="1119" y="27"/>
                  </a:cubicBezTo>
                  <a:cubicBezTo>
                    <a:pt x="999" y="27"/>
                    <a:pt x="863" y="0"/>
                    <a:pt x="74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9277;p76"/>
            <p:cNvSpPr/>
            <p:nvPr/>
          </p:nvSpPr>
          <p:spPr>
            <a:xfrm>
              <a:off x="-1207125" y="3842325"/>
              <a:ext cx="99900" cy="81125"/>
            </a:xfrm>
            <a:custGeom>
              <a:avLst/>
              <a:gdLst/>
              <a:ahLst/>
              <a:cxnLst/>
              <a:rect l="l" t="t" r="r" b="b"/>
              <a:pathLst>
                <a:path w="3996" h="3245" extrusionOk="0">
                  <a:moveTo>
                    <a:pt x="3626" y="1"/>
                  </a:moveTo>
                  <a:cubicBezTo>
                    <a:pt x="3227" y="1"/>
                    <a:pt x="2608" y="447"/>
                    <a:pt x="2813" y="857"/>
                  </a:cubicBezTo>
                  <a:cubicBezTo>
                    <a:pt x="2708" y="1788"/>
                    <a:pt x="614" y="2253"/>
                    <a:pt x="1" y="3057"/>
                  </a:cubicBezTo>
                  <a:cubicBezTo>
                    <a:pt x="184" y="3187"/>
                    <a:pt x="386" y="3245"/>
                    <a:pt x="600" y="3245"/>
                  </a:cubicBezTo>
                  <a:cubicBezTo>
                    <a:pt x="1841" y="3245"/>
                    <a:pt x="3462" y="1307"/>
                    <a:pt x="3913" y="477"/>
                  </a:cubicBezTo>
                  <a:cubicBezTo>
                    <a:pt x="3995" y="133"/>
                    <a:pt x="3843" y="1"/>
                    <a:pt x="362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9278;p76"/>
            <p:cNvSpPr/>
            <p:nvPr/>
          </p:nvSpPr>
          <p:spPr>
            <a:xfrm>
              <a:off x="-1440825" y="3903950"/>
              <a:ext cx="90450" cy="87775"/>
            </a:xfrm>
            <a:custGeom>
              <a:avLst/>
              <a:gdLst/>
              <a:ahLst/>
              <a:cxnLst/>
              <a:rect l="l" t="t" r="r" b="b"/>
              <a:pathLst>
                <a:path w="3618" h="3511" extrusionOk="0">
                  <a:moveTo>
                    <a:pt x="3045" y="1"/>
                  </a:moveTo>
                  <a:cubicBezTo>
                    <a:pt x="2929" y="1"/>
                    <a:pt x="2820" y="50"/>
                    <a:pt x="2750" y="169"/>
                  </a:cubicBezTo>
                  <a:cubicBezTo>
                    <a:pt x="2390" y="740"/>
                    <a:pt x="3152" y="1607"/>
                    <a:pt x="2221" y="1755"/>
                  </a:cubicBezTo>
                  <a:cubicBezTo>
                    <a:pt x="1735" y="2178"/>
                    <a:pt x="1" y="2728"/>
                    <a:pt x="1016" y="3511"/>
                  </a:cubicBezTo>
                  <a:cubicBezTo>
                    <a:pt x="1798" y="2876"/>
                    <a:pt x="3575" y="2601"/>
                    <a:pt x="3427" y="1396"/>
                  </a:cubicBezTo>
                  <a:cubicBezTo>
                    <a:pt x="3617" y="1078"/>
                    <a:pt x="3427" y="740"/>
                    <a:pt x="3554" y="444"/>
                  </a:cubicBezTo>
                  <a:cubicBezTo>
                    <a:pt x="3540" y="203"/>
                    <a:pt x="3279" y="1"/>
                    <a:pt x="304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9279;p76"/>
            <p:cNvSpPr/>
            <p:nvPr/>
          </p:nvSpPr>
          <p:spPr>
            <a:xfrm>
              <a:off x="-2317450" y="3668875"/>
              <a:ext cx="96225" cy="98400"/>
            </a:xfrm>
            <a:custGeom>
              <a:avLst/>
              <a:gdLst/>
              <a:ahLst/>
              <a:cxnLst/>
              <a:rect l="l" t="t" r="r" b="b"/>
              <a:pathLst>
                <a:path w="3849" h="3936" extrusionOk="0">
                  <a:moveTo>
                    <a:pt x="1791" y="0"/>
                  </a:moveTo>
                  <a:cubicBezTo>
                    <a:pt x="1353" y="0"/>
                    <a:pt x="906" y="63"/>
                    <a:pt x="825" y="457"/>
                  </a:cubicBezTo>
                  <a:cubicBezTo>
                    <a:pt x="1163" y="1091"/>
                    <a:pt x="359" y="1683"/>
                    <a:pt x="867" y="2275"/>
                  </a:cubicBezTo>
                  <a:cubicBezTo>
                    <a:pt x="874" y="2276"/>
                    <a:pt x="881" y="2276"/>
                    <a:pt x="888" y="2276"/>
                  </a:cubicBezTo>
                  <a:cubicBezTo>
                    <a:pt x="1665" y="2276"/>
                    <a:pt x="1339" y="1130"/>
                    <a:pt x="2051" y="795"/>
                  </a:cubicBezTo>
                  <a:lnTo>
                    <a:pt x="2051" y="795"/>
                  </a:lnTo>
                  <a:cubicBezTo>
                    <a:pt x="2013" y="1637"/>
                    <a:pt x="1854" y="3241"/>
                    <a:pt x="805" y="3241"/>
                  </a:cubicBezTo>
                  <a:cubicBezTo>
                    <a:pt x="695" y="3241"/>
                    <a:pt x="575" y="3223"/>
                    <a:pt x="444" y="3185"/>
                  </a:cubicBezTo>
                  <a:lnTo>
                    <a:pt x="444" y="3185"/>
                  </a:lnTo>
                  <a:cubicBezTo>
                    <a:pt x="1" y="3642"/>
                    <a:pt x="446" y="3936"/>
                    <a:pt x="907" y="3936"/>
                  </a:cubicBezTo>
                  <a:cubicBezTo>
                    <a:pt x="1151" y="3936"/>
                    <a:pt x="1398" y="3854"/>
                    <a:pt x="1523" y="3671"/>
                  </a:cubicBezTo>
                  <a:cubicBezTo>
                    <a:pt x="2009" y="3523"/>
                    <a:pt x="2284" y="3121"/>
                    <a:pt x="2643" y="2868"/>
                  </a:cubicBezTo>
                  <a:lnTo>
                    <a:pt x="2643" y="2550"/>
                  </a:lnTo>
                  <a:cubicBezTo>
                    <a:pt x="1671" y="1958"/>
                    <a:pt x="3849" y="1556"/>
                    <a:pt x="2453" y="12"/>
                  </a:cubicBezTo>
                  <a:lnTo>
                    <a:pt x="2453" y="12"/>
                  </a:lnTo>
                  <a:cubicBezTo>
                    <a:pt x="2425" y="14"/>
                    <a:pt x="2395" y="14"/>
                    <a:pt x="2363" y="14"/>
                  </a:cubicBezTo>
                  <a:cubicBezTo>
                    <a:pt x="2200" y="14"/>
                    <a:pt x="1997" y="0"/>
                    <a:pt x="179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9280;p76"/>
            <p:cNvSpPr/>
            <p:nvPr/>
          </p:nvSpPr>
          <p:spPr>
            <a:xfrm>
              <a:off x="-2754200" y="4058850"/>
              <a:ext cx="89900" cy="74375"/>
            </a:xfrm>
            <a:custGeom>
              <a:avLst/>
              <a:gdLst/>
              <a:ahLst/>
              <a:cxnLst/>
              <a:rect l="l" t="t" r="r" b="b"/>
              <a:pathLst>
                <a:path w="3596" h="2975" extrusionOk="0">
                  <a:moveTo>
                    <a:pt x="2052" y="0"/>
                  </a:moveTo>
                  <a:lnTo>
                    <a:pt x="2052" y="0"/>
                  </a:lnTo>
                  <a:cubicBezTo>
                    <a:pt x="2094" y="170"/>
                    <a:pt x="2115" y="339"/>
                    <a:pt x="1904" y="445"/>
                  </a:cubicBezTo>
                  <a:cubicBezTo>
                    <a:pt x="1333" y="762"/>
                    <a:pt x="0" y="2496"/>
                    <a:pt x="698" y="2919"/>
                  </a:cubicBezTo>
                  <a:cubicBezTo>
                    <a:pt x="785" y="2957"/>
                    <a:pt x="864" y="2974"/>
                    <a:pt x="936" y="2974"/>
                  </a:cubicBezTo>
                  <a:cubicBezTo>
                    <a:pt x="1184" y="2974"/>
                    <a:pt x="1360" y="2782"/>
                    <a:pt x="1523" y="2602"/>
                  </a:cubicBezTo>
                  <a:cubicBezTo>
                    <a:pt x="1988" y="1671"/>
                    <a:pt x="2919" y="1164"/>
                    <a:pt x="3596" y="445"/>
                  </a:cubicBezTo>
                  <a:cubicBezTo>
                    <a:pt x="3543" y="127"/>
                    <a:pt x="3268" y="80"/>
                    <a:pt x="2951" y="80"/>
                  </a:cubicBezTo>
                  <a:cubicBezTo>
                    <a:pt x="2815" y="80"/>
                    <a:pt x="2671" y="89"/>
                    <a:pt x="2534" y="89"/>
                  </a:cubicBezTo>
                  <a:cubicBezTo>
                    <a:pt x="2351" y="89"/>
                    <a:pt x="2179" y="73"/>
                    <a:pt x="205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9281;p76"/>
            <p:cNvSpPr/>
            <p:nvPr/>
          </p:nvSpPr>
          <p:spPr>
            <a:xfrm>
              <a:off x="-1445700" y="3896300"/>
              <a:ext cx="88975" cy="104875"/>
            </a:xfrm>
            <a:custGeom>
              <a:avLst/>
              <a:gdLst/>
              <a:ahLst/>
              <a:cxnLst/>
              <a:rect l="l" t="t" r="r" b="b"/>
              <a:pathLst>
                <a:path w="3559" h="4195" extrusionOk="0">
                  <a:moveTo>
                    <a:pt x="2453" y="1"/>
                  </a:moveTo>
                  <a:cubicBezTo>
                    <a:pt x="2421" y="1"/>
                    <a:pt x="2387" y="4"/>
                    <a:pt x="2353" y="10"/>
                  </a:cubicBezTo>
                  <a:cubicBezTo>
                    <a:pt x="2036" y="263"/>
                    <a:pt x="1697" y="454"/>
                    <a:pt x="1316" y="581"/>
                  </a:cubicBezTo>
                  <a:cubicBezTo>
                    <a:pt x="1278" y="1166"/>
                    <a:pt x="1545" y="1268"/>
                    <a:pt x="1822" y="1268"/>
                  </a:cubicBezTo>
                  <a:cubicBezTo>
                    <a:pt x="1970" y="1268"/>
                    <a:pt x="2120" y="1239"/>
                    <a:pt x="2229" y="1239"/>
                  </a:cubicBezTo>
                  <a:cubicBezTo>
                    <a:pt x="2366" y="1239"/>
                    <a:pt x="2436" y="1285"/>
                    <a:pt x="2353" y="1490"/>
                  </a:cubicBezTo>
                  <a:cubicBezTo>
                    <a:pt x="1972" y="2273"/>
                    <a:pt x="724" y="2357"/>
                    <a:pt x="534" y="3288"/>
                  </a:cubicBezTo>
                  <a:cubicBezTo>
                    <a:pt x="1" y="3751"/>
                    <a:pt x="212" y="4195"/>
                    <a:pt x="588" y="4195"/>
                  </a:cubicBezTo>
                  <a:cubicBezTo>
                    <a:pt x="778" y="4195"/>
                    <a:pt x="1011" y="4080"/>
                    <a:pt x="1211" y="3795"/>
                  </a:cubicBezTo>
                  <a:cubicBezTo>
                    <a:pt x="640" y="2865"/>
                    <a:pt x="2120" y="2759"/>
                    <a:pt x="2501" y="2167"/>
                  </a:cubicBezTo>
                  <a:cubicBezTo>
                    <a:pt x="3558" y="1977"/>
                    <a:pt x="2459" y="771"/>
                    <a:pt x="3241" y="285"/>
                  </a:cubicBezTo>
                  <a:cubicBezTo>
                    <a:pt x="2954" y="246"/>
                    <a:pt x="2754" y="1"/>
                    <a:pt x="245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9282;p76"/>
            <p:cNvSpPr/>
            <p:nvPr/>
          </p:nvSpPr>
          <p:spPr>
            <a:xfrm>
              <a:off x="-2068950" y="3801350"/>
              <a:ext cx="38075" cy="101025"/>
            </a:xfrm>
            <a:custGeom>
              <a:avLst/>
              <a:gdLst/>
              <a:ahLst/>
              <a:cxnLst/>
              <a:rect l="l" t="t" r="r" b="b"/>
              <a:pathLst>
                <a:path w="1523" h="4041" extrusionOk="0">
                  <a:moveTo>
                    <a:pt x="1438" y="1"/>
                  </a:moveTo>
                  <a:cubicBezTo>
                    <a:pt x="317" y="466"/>
                    <a:pt x="571" y="1629"/>
                    <a:pt x="148" y="2496"/>
                  </a:cubicBezTo>
                  <a:cubicBezTo>
                    <a:pt x="381" y="3025"/>
                    <a:pt x="0" y="3829"/>
                    <a:pt x="1015" y="4040"/>
                  </a:cubicBezTo>
                  <a:cubicBezTo>
                    <a:pt x="1332" y="3998"/>
                    <a:pt x="1311" y="3892"/>
                    <a:pt x="1184" y="3660"/>
                  </a:cubicBezTo>
                  <a:cubicBezTo>
                    <a:pt x="190" y="2412"/>
                    <a:pt x="1523" y="1270"/>
                    <a:pt x="143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9283;p76"/>
            <p:cNvSpPr/>
            <p:nvPr/>
          </p:nvSpPr>
          <p:spPr>
            <a:xfrm>
              <a:off x="-1966375" y="3961950"/>
              <a:ext cx="61350" cy="83775"/>
            </a:xfrm>
            <a:custGeom>
              <a:avLst/>
              <a:gdLst/>
              <a:ahLst/>
              <a:cxnLst/>
              <a:rect l="l" t="t" r="r" b="b"/>
              <a:pathLst>
                <a:path w="2454" h="3351" extrusionOk="0">
                  <a:moveTo>
                    <a:pt x="1687" y="0"/>
                  </a:moveTo>
                  <a:cubicBezTo>
                    <a:pt x="1476" y="0"/>
                    <a:pt x="1240" y="400"/>
                    <a:pt x="1036" y="493"/>
                  </a:cubicBezTo>
                  <a:cubicBezTo>
                    <a:pt x="1142" y="1064"/>
                    <a:pt x="656" y="1381"/>
                    <a:pt x="317" y="1762"/>
                  </a:cubicBezTo>
                  <a:cubicBezTo>
                    <a:pt x="0" y="2290"/>
                    <a:pt x="402" y="2734"/>
                    <a:pt x="571" y="3179"/>
                  </a:cubicBezTo>
                  <a:cubicBezTo>
                    <a:pt x="615" y="3310"/>
                    <a:pt x="743" y="3351"/>
                    <a:pt x="892" y="3351"/>
                  </a:cubicBezTo>
                  <a:cubicBezTo>
                    <a:pt x="1032" y="3351"/>
                    <a:pt x="1189" y="3315"/>
                    <a:pt x="1311" y="3284"/>
                  </a:cubicBezTo>
                  <a:cubicBezTo>
                    <a:pt x="1967" y="3136"/>
                    <a:pt x="1565" y="2586"/>
                    <a:pt x="1777" y="2269"/>
                  </a:cubicBezTo>
                  <a:lnTo>
                    <a:pt x="1777" y="2269"/>
                  </a:lnTo>
                  <a:cubicBezTo>
                    <a:pt x="1701" y="2283"/>
                    <a:pt x="1629" y="2289"/>
                    <a:pt x="1560" y="2289"/>
                  </a:cubicBezTo>
                  <a:cubicBezTo>
                    <a:pt x="901" y="2289"/>
                    <a:pt x="610" y="1691"/>
                    <a:pt x="1396" y="1423"/>
                  </a:cubicBezTo>
                  <a:cubicBezTo>
                    <a:pt x="2453" y="1127"/>
                    <a:pt x="2136" y="598"/>
                    <a:pt x="1777" y="27"/>
                  </a:cubicBezTo>
                  <a:cubicBezTo>
                    <a:pt x="1747" y="9"/>
                    <a:pt x="1717" y="0"/>
                    <a:pt x="168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9284;p76"/>
            <p:cNvSpPr/>
            <p:nvPr/>
          </p:nvSpPr>
          <p:spPr>
            <a:xfrm>
              <a:off x="-2808675" y="3778450"/>
              <a:ext cx="49750" cy="85475"/>
            </a:xfrm>
            <a:custGeom>
              <a:avLst/>
              <a:gdLst/>
              <a:ahLst/>
              <a:cxnLst/>
              <a:rect l="l" t="t" r="r" b="b"/>
              <a:pathLst>
                <a:path w="1990" h="3419" extrusionOk="0">
                  <a:moveTo>
                    <a:pt x="1208" y="0"/>
                  </a:moveTo>
                  <a:cubicBezTo>
                    <a:pt x="771" y="0"/>
                    <a:pt x="203" y="848"/>
                    <a:pt x="170" y="1213"/>
                  </a:cubicBezTo>
                  <a:cubicBezTo>
                    <a:pt x="149" y="1572"/>
                    <a:pt x="86" y="1932"/>
                    <a:pt x="276" y="2270"/>
                  </a:cubicBezTo>
                  <a:cubicBezTo>
                    <a:pt x="377" y="2317"/>
                    <a:pt x="456" y="2337"/>
                    <a:pt x="519" y="2337"/>
                  </a:cubicBezTo>
                  <a:cubicBezTo>
                    <a:pt x="852" y="2337"/>
                    <a:pt x="738" y="1784"/>
                    <a:pt x="1058" y="1784"/>
                  </a:cubicBezTo>
                  <a:cubicBezTo>
                    <a:pt x="1376" y="3412"/>
                    <a:pt x="191" y="2440"/>
                    <a:pt x="1" y="3137"/>
                  </a:cubicBezTo>
                  <a:cubicBezTo>
                    <a:pt x="170" y="3351"/>
                    <a:pt x="359" y="3419"/>
                    <a:pt x="551" y="3419"/>
                  </a:cubicBezTo>
                  <a:cubicBezTo>
                    <a:pt x="816" y="3419"/>
                    <a:pt x="1089" y="3292"/>
                    <a:pt x="1333" y="3243"/>
                  </a:cubicBezTo>
                  <a:cubicBezTo>
                    <a:pt x="1989" y="3095"/>
                    <a:pt x="1672" y="1551"/>
                    <a:pt x="1460" y="1086"/>
                  </a:cubicBezTo>
                  <a:cubicBezTo>
                    <a:pt x="1249" y="832"/>
                    <a:pt x="1270" y="452"/>
                    <a:pt x="1524" y="219"/>
                  </a:cubicBezTo>
                  <a:cubicBezTo>
                    <a:pt x="1437" y="64"/>
                    <a:pt x="1327" y="0"/>
                    <a:pt x="120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9285;p76"/>
            <p:cNvSpPr/>
            <p:nvPr/>
          </p:nvSpPr>
          <p:spPr>
            <a:xfrm>
              <a:off x="-1088675" y="3593575"/>
              <a:ext cx="68750" cy="87825"/>
            </a:xfrm>
            <a:custGeom>
              <a:avLst/>
              <a:gdLst/>
              <a:ahLst/>
              <a:cxnLst/>
              <a:rect l="l" t="t" r="r" b="b"/>
              <a:pathLst>
                <a:path w="2750" h="3513" extrusionOk="0">
                  <a:moveTo>
                    <a:pt x="2580" y="0"/>
                  </a:moveTo>
                  <a:lnTo>
                    <a:pt x="2580" y="0"/>
                  </a:lnTo>
                  <a:cubicBezTo>
                    <a:pt x="1544" y="64"/>
                    <a:pt x="635" y="1481"/>
                    <a:pt x="317" y="2369"/>
                  </a:cubicBezTo>
                  <a:cubicBezTo>
                    <a:pt x="0" y="2813"/>
                    <a:pt x="317" y="3194"/>
                    <a:pt x="677" y="3490"/>
                  </a:cubicBezTo>
                  <a:cubicBezTo>
                    <a:pt x="793" y="3505"/>
                    <a:pt x="890" y="3512"/>
                    <a:pt x="969" y="3512"/>
                  </a:cubicBezTo>
                  <a:cubicBezTo>
                    <a:pt x="1875" y="3512"/>
                    <a:pt x="589" y="2577"/>
                    <a:pt x="1036" y="2052"/>
                  </a:cubicBezTo>
                  <a:cubicBezTo>
                    <a:pt x="1269" y="1819"/>
                    <a:pt x="1354" y="1502"/>
                    <a:pt x="1607" y="1248"/>
                  </a:cubicBezTo>
                  <a:cubicBezTo>
                    <a:pt x="2750" y="1100"/>
                    <a:pt x="2305" y="825"/>
                    <a:pt x="258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9286;p76"/>
            <p:cNvSpPr/>
            <p:nvPr/>
          </p:nvSpPr>
          <p:spPr>
            <a:xfrm>
              <a:off x="-1974075" y="3998050"/>
              <a:ext cx="84900" cy="53525"/>
            </a:xfrm>
            <a:custGeom>
              <a:avLst/>
              <a:gdLst/>
              <a:ahLst/>
              <a:cxnLst/>
              <a:rect l="l" t="t" r="r" b="b"/>
              <a:pathLst>
                <a:path w="3396" h="2141" extrusionOk="0">
                  <a:moveTo>
                    <a:pt x="3396" y="0"/>
                  </a:moveTo>
                  <a:cubicBezTo>
                    <a:pt x="2846" y="64"/>
                    <a:pt x="2381" y="360"/>
                    <a:pt x="2085" y="804"/>
                  </a:cubicBezTo>
                  <a:cubicBezTo>
                    <a:pt x="2063" y="1058"/>
                    <a:pt x="1408" y="1100"/>
                    <a:pt x="1810" y="1502"/>
                  </a:cubicBezTo>
                  <a:cubicBezTo>
                    <a:pt x="1915" y="1629"/>
                    <a:pt x="1810" y="1756"/>
                    <a:pt x="1598" y="1777"/>
                  </a:cubicBezTo>
                  <a:cubicBezTo>
                    <a:pt x="1545" y="1777"/>
                    <a:pt x="1481" y="1778"/>
                    <a:pt x="1413" y="1778"/>
                  </a:cubicBezTo>
                  <a:cubicBezTo>
                    <a:pt x="1212" y="1778"/>
                    <a:pt x="990" y="1766"/>
                    <a:pt x="1006" y="1671"/>
                  </a:cubicBezTo>
                  <a:cubicBezTo>
                    <a:pt x="1091" y="1164"/>
                    <a:pt x="308" y="677"/>
                    <a:pt x="985" y="170"/>
                  </a:cubicBezTo>
                  <a:cubicBezTo>
                    <a:pt x="874" y="59"/>
                    <a:pt x="742" y="11"/>
                    <a:pt x="612" y="11"/>
                  </a:cubicBezTo>
                  <a:cubicBezTo>
                    <a:pt x="298" y="11"/>
                    <a:pt x="0" y="296"/>
                    <a:pt x="75" y="656"/>
                  </a:cubicBezTo>
                  <a:cubicBezTo>
                    <a:pt x="33" y="1015"/>
                    <a:pt x="329" y="1290"/>
                    <a:pt x="350" y="1650"/>
                  </a:cubicBezTo>
                  <a:cubicBezTo>
                    <a:pt x="366" y="1986"/>
                    <a:pt x="552" y="2141"/>
                    <a:pt x="844" y="2141"/>
                  </a:cubicBezTo>
                  <a:cubicBezTo>
                    <a:pt x="937" y="2141"/>
                    <a:pt x="1041" y="2125"/>
                    <a:pt x="1154" y="2094"/>
                  </a:cubicBezTo>
                  <a:cubicBezTo>
                    <a:pt x="1767" y="1904"/>
                    <a:pt x="2677" y="1967"/>
                    <a:pt x="2465" y="1015"/>
                  </a:cubicBezTo>
                  <a:cubicBezTo>
                    <a:pt x="2634" y="656"/>
                    <a:pt x="3311" y="444"/>
                    <a:pt x="339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9287;p76"/>
            <p:cNvSpPr/>
            <p:nvPr/>
          </p:nvSpPr>
          <p:spPr>
            <a:xfrm>
              <a:off x="-1722100" y="4027125"/>
              <a:ext cx="55525" cy="61375"/>
            </a:xfrm>
            <a:custGeom>
              <a:avLst/>
              <a:gdLst/>
              <a:ahLst/>
              <a:cxnLst/>
              <a:rect l="l" t="t" r="r" b="b"/>
              <a:pathLst>
                <a:path w="2221" h="2455" extrusionOk="0">
                  <a:moveTo>
                    <a:pt x="2221" y="1"/>
                  </a:moveTo>
                  <a:lnTo>
                    <a:pt x="2221" y="1"/>
                  </a:lnTo>
                  <a:cubicBezTo>
                    <a:pt x="804" y="318"/>
                    <a:pt x="360" y="1333"/>
                    <a:pt x="0" y="2390"/>
                  </a:cubicBezTo>
                  <a:cubicBezTo>
                    <a:pt x="108" y="2433"/>
                    <a:pt x="218" y="2455"/>
                    <a:pt x="327" y="2455"/>
                  </a:cubicBezTo>
                  <a:cubicBezTo>
                    <a:pt x="537" y="2455"/>
                    <a:pt x="742" y="2375"/>
                    <a:pt x="909" y="2221"/>
                  </a:cubicBezTo>
                  <a:cubicBezTo>
                    <a:pt x="1375" y="1862"/>
                    <a:pt x="1417" y="1227"/>
                    <a:pt x="2030" y="931"/>
                  </a:cubicBezTo>
                  <a:lnTo>
                    <a:pt x="222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9288;p76"/>
            <p:cNvSpPr/>
            <p:nvPr/>
          </p:nvSpPr>
          <p:spPr>
            <a:xfrm>
              <a:off x="-1677700" y="4028175"/>
              <a:ext cx="57125" cy="83050"/>
            </a:xfrm>
            <a:custGeom>
              <a:avLst/>
              <a:gdLst/>
              <a:ahLst/>
              <a:cxnLst/>
              <a:rect l="l" t="t" r="r" b="b"/>
              <a:pathLst>
                <a:path w="2285" h="3322" extrusionOk="0">
                  <a:moveTo>
                    <a:pt x="1735" y="1"/>
                  </a:moveTo>
                  <a:cubicBezTo>
                    <a:pt x="1396" y="149"/>
                    <a:pt x="677" y="128"/>
                    <a:pt x="1375" y="699"/>
                  </a:cubicBezTo>
                  <a:cubicBezTo>
                    <a:pt x="1841" y="1079"/>
                    <a:pt x="1" y="2327"/>
                    <a:pt x="254" y="3321"/>
                  </a:cubicBezTo>
                  <a:cubicBezTo>
                    <a:pt x="424" y="3300"/>
                    <a:pt x="614" y="3258"/>
                    <a:pt x="614" y="3131"/>
                  </a:cubicBezTo>
                  <a:cubicBezTo>
                    <a:pt x="572" y="2306"/>
                    <a:pt x="1545" y="1904"/>
                    <a:pt x="1714" y="1185"/>
                  </a:cubicBezTo>
                  <a:cubicBezTo>
                    <a:pt x="1746" y="1012"/>
                    <a:pt x="1834" y="955"/>
                    <a:pt x="1943" y="955"/>
                  </a:cubicBezTo>
                  <a:cubicBezTo>
                    <a:pt x="2048" y="955"/>
                    <a:pt x="2171" y="1007"/>
                    <a:pt x="2285" y="1058"/>
                  </a:cubicBezTo>
                  <a:cubicBezTo>
                    <a:pt x="2285" y="656"/>
                    <a:pt x="2242" y="233"/>
                    <a:pt x="173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9289;p76"/>
            <p:cNvSpPr/>
            <p:nvPr/>
          </p:nvSpPr>
          <p:spPr>
            <a:xfrm>
              <a:off x="-853400" y="3754725"/>
              <a:ext cx="70850" cy="55975"/>
            </a:xfrm>
            <a:custGeom>
              <a:avLst/>
              <a:gdLst/>
              <a:ahLst/>
              <a:cxnLst/>
              <a:rect l="l" t="t" r="r" b="b"/>
              <a:pathLst>
                <a:path w="2834" h="2239" extrusionOk="0">
                  <a:moveTo>
                    <a:pt x="2658" y="0"/>
                  </a:moveTo>
                  <a:cubicBezTo>
                    <a:pt x="2102" y="0"/>
                    <a:pt x="70" y="1639"/>
                    <a:pt x="1" y="1950"/>
                  </a:cubicBezTo>
                  <a:cubicBezTo>
                    <a:pt x="37" y="2133"/>
                    <a:pt x="200" y="2239"/>
                    <a:pt x="364" y="2239"/>
                  </a:cubicBezTo>
                  <a:cubicBezTo>
                    <a:pt x="485" y="2239"/>
                    <a:pt x="606" y="2182"/>
                    <a:pt x="677" y="2056"/>
                  </a:cubicBezTo>
                  <a:cubicBezTo>
                    <a:pt x="1248" y="1337"/>
                    <a:pt x="2285" y="1062"/>
                    <a:pt x="2771" y="280"/>
                  </a:cubicBezTo>
                  <a:cubicBezTo>
                    <a:pt x="2833" y="82"/>
                    <a:pt x="2783" y="0"/>
                    <a:pt x="265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9290;p76"/>
            <p:cNvSpPr/>
            <p:nvPr/>
          </p:nvSpPr>
          <p:spPr>
            <a:xfrm>
              <a:off x="-2343900" y="3700375"/>
              <a:ext cx="64525" cy="72450"/>
            </a:xfrm>
            <a:custGeom>
              <a:avLst/>
              <a:gdLst/>
              <a:ahLst/>
              <a:cxnLst/>
              <a:rect l="l" t="t" r="r" b="b"/>
              <a:pathLst>
                <a:path w="2581" h="2898" extrusionOk="0">
                  <a:moveTo>
                    <a:pt x="1333" y="0"/>
                  </a:moveTo>
                  <a:cubicBezTo>
                    <a:pt x="889" y="825"/>
                    <a:pt x="0" y="2454"/>
                    <a:pt x="1290" y="2898"/>
                  </a:cubicBezTo>
                  <a:cubicBezTo>
                    <a:pt x="1409" y="2752"/>
                    <a:pt x="1582" y="2736"/>
                    <a:pt x="1764" y="2736"/>
                  </a:cubicBezTo>
                  <a:cubicBezTo>
                    <a:pt x="1815" y="2736"/>
                    <a:pt x="1868" y="2737"/>
                    <a:pt x="1919" y="2737"/>
                  </a:cubicBezTo>
                  <a:cubicBezTo>
                    <a:pt x="2107" y="2737"/>
                    <a:pt x="2289" y="2720"/>
                    <a:pt x="2411" y="2559"/>
                  </a:cubicBezTo>
                  <a:cubicBezTo>
                    <a:pt x="2389" y="2558"/>
                    <a:pt x="2366" y="2557"/>
                    <a:pt x="2343" y="2557"/>
                  </a:cubicBezTo>
                  <a:cubicBezTo>
                    <a:pt x="2206" y="2557"/>
                    <a:pt x="2066" y="2580"/>
                    <a:pt x="1930" y="2580"/>
                  </a:cubicBezTo>
                  <a:cubicBezTo>
                    <a:pt x="1772" y="2580"/>
                    <a:pt x="1618" y="2549"/>
                    <a:pt x="1481" y="2411"/>
                  </a:cubicBezTo>
                  <a:cubicBezTo>
                    <a:pt x="1100" y="1629"/>
                    <a:pt x="2581" y="318"/>
                    <a:pt x="133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9291;p76"/>
            <p:cNvSpPr/>
            <p:nvPr/>
          </p:nvSpPr>
          <p:spPr>
            <a:xfrm>
              <a:off x="-1185450" y="4084450"/>
              <a:ext cx="52900" cy="46850"/>
            </a:xfrm>
            <a:custGeom>
              <a:avLst/>
              <a:gdLst/>
              <a:ahLst/>
              <a:cxnLst/>
              <a:rect l="l" t="t" r="r" b="b"/>
              <a:pathLst>
                <a:path w="2116" h="1874" extrusionOk="0">
                  <a:moveTo>
                    <a:pt x="1619" y="1"/>
                  </a:moveTo>
                  <a:cubicBezTo>
                    <a:pt x="1160" y="1"/>
                    <a:pt x="641" y="525"/>
                    <a:pt x="276" y="753"/>
                  </a:cubicBezTo>
                  <a:cubicBezTo>
                    <a:pt x="1" y="1049"/>
                    <a:pt x="170" y="1578"/>
                    <a:pt x="445" y="1874"/>
                  </a:cubicBezTo>
                  <a:cubicBezTo>
                    <a:pt x="1291" y="1578"/>
                    <a:pt x="1650" y="880"/>
                    <a:pt x="2116" y="288"/>
                  </a:cubicBezTo>
                  <a:cubicBezTo>
                    <a:pt x="1967" y="80"/>
                    <a:pt x="1798" y="1"/>
                    <a:pt x="16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9292;p76"/>
            <p:cNvSpPr/>
            <p:nvPr/>
          </p:nvSpPr>
          <p:spPr>
            <a:xfrm>
              <a:off x="-1229250" y="4107250"/>
              <a:ext cx="54925" cy="33150"/>
            </a:xfrm>
            <a:custGeom>
              <a:avLst/>
              <a:gdLst/>
              <a:ahLst/>
              <a:cxnLst/>
              <a:rect l="l" t="t" r="r" b="b"/>
              <a:pathLst>
                <a:path w="2197" h="1326" extrusionOk="0">
                  <a:moveTo>
                    <a:pt x="256" y="1"/>
                  </a:moveTo>
                  <a:cubicBezTo>
                    <a:pt x="0" y="1"/>
                    <a:pt x="44" y="176"/>
                    <a:pt x="167" y="666"/>
                  </a:cubicBezTo>
                  <a:cubicBezTo>
                    <a:pt x="615" y="1114"/>
                    <a:pt x="919" y="1326"/>
                    <a:pt x="1254" y="1326"/>
                  </a:cubicBezTo>
                  <a:cubicBezTo>
                    <a:pt x="1519" y="1326"/>
                    <a:pt x="1804" y="1193"/>
                    <a:pt x="2197" y="941"/>
                  </a:cubicBezTo>
                  <a:lnTo>
                    <a:pt x="2197" y="327"/>
                  </a:lnTo>
                  <a:cubicBezTo>
                    <a:pt x="1816" y="95"/>
                    <a:pt x="1372" y="264"/>
                    <a:pt x="991" y="137"/>
                  </a:cubicBezTo>
                  <a:cubicBezTo>
                    <a:pt x="630" y="54"/>
                    <a:pt x="397" y="1"/>
                    <a:pt x="25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9293;p76"/>
            <p:cNvSpPr/>
            <p:nvPr/>
          </p:nvSpPr>
          <p:spPr>
            <a:xfrm>
              <a:off x="-1212950" y="3839725"/>
              <a:ext cx="111600" cy="76650"/>
            </a:xfrm>
            <a:custGeom>
              <a:avLst/>
              <a:gdLst/>
              <a:ahLst/>
              <a:cxnLst/>
              <a:rect l="l" t="t" r="r" b="b"/>
              <a:pathLst>
                <a:path w="4464" h="3066" extrusionOk="0">
                  <a:moveTo>
                    <a:pt x="3772" y="1"/>
                  </a:moveTo>
                  <a:cubicBezTo>
                    <a:pt x="2618" y="1"/>
                    <a:pt x="3318" y="1426"/>
                    <a:pt x="1947" y="1554"/>
                  </a:cubicBezTo>
                  <a:cubicBezTo>
                    <a:pt x="1926" y="2463"/>
                    <a:pt x="487" y="2146"/>
                    <a:pt x="1" y="2696"/>
                  </a:cubicBezTo>
                  <a:cubicBezTo>
                    <a:pt x="87" y="2953"/>
                    <a:pt x="240" y="3065"/>
                    <a:pt x="448" y="3065"/>
                  </a:cubicBezTo>
                  <a:cubicBezTo>
                    <a:pt x="548" y="3065"/>
                    <a:pt x="660" y="3040"/>
                    <a:pt x="784" y="2992"/>
                  </a:cubicBezTo>
                  <a:cubicBezTo>
                    <a:pt x="1439" y="2082"/>
                    <a:pt x="3279" y="2082"/>
                    <a:pt x="3173" y="729"/>
                  </a:cubicBezTo>
                  <a:cubicBezTo>
                    <a:pt x="3122" y="484"/>
                    <a:pt x="3487" y="270"/>
                    <a:pt x="3784" y="270"/>
                  </a:cubicBezTo>
                  <a:cubicBezTo>
                    <a:pt x="3975" y="270"/>
                    <a:pt x="4138" y="358"/>
                    <a:pt x="4146" y="581"/>
                  </a:cubicBezTo>
                  <a:cubicBezTo>
                    <a:pt x="4358" y="475"/>
                    <a:pt x="4379" y="263"/>
                    <a:pt x="4464" y="115"/>
                  </a:cubicBezTo>
                  <a:cubicBezTo>
                    <a:pt x="4178" y="35"/>
                    <a:pt x="3952" y="1"/>
                    <a:pt x="377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9294;p76"/>
            <p:cNvSpPr/>
            <p:nvPr/>
          </p:nvSpPr>
          <p:spPr>
            <a:xfrm>
              <a:off x="-1453300" y="3905525"/>
              <a:ext cx="62725" cy="53325"/>
            </a:xfrm>
            <a:custGeom>
              <a:avLst/>
              <a:gdLst/>
              <a:ahLst/>
              <a:cxnLst/>
              <a:rect l="l" t="t" r="r" b="b"/>
              <a:pathLst>
                <a:path w="2509" h="2133" extrusionOk="0">
                  <a:moveTo>
                    <a:pt x="1684" y="0"/>
                  </a:moveTo>
                  <a:cubicBezTo>
                    <a:pt x="1113" y="275"/>
                    <a:pt x="605" y="656"/>
                    <a:pt x="182" y="1142"/>
                  </a:cubicBezTo>
                  <a:cubicBezTo>
                    <a:pt x="0" y="1753"/>
                    <a:pt x="42" y="2133"/>
                    <a:pt x="273" y="2133"/>
                  </a:cubicBezTo>
                  <a:cubicBezTo>
                    <a:pt x="418" y="2133"/>
                    <a:pt x="637" y="1984"/>
                    <a:pt x="923" y="1650"/>
                  </a:cubicBezTo>
                  <a:cubicBezTo>
                    <a:pt x="1853" y="1290"/>
                    <a:pt x="2509" y="1311"/>
                    <a:pt x="1684" y="191"/>
                  </a:cubicBezTo>
                  <a:cubicBezTo>
                    <a:pt x="1747" y="169"/>
                    <a:pt x="1769" y="42"/>
                    <a:pt x="168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9295;p76"/>
            <p:cNvSpPr/>
            <p:nvPr/>
          </p:nvSpPr>
          <p:spPr>
            <a:xfrm>
              <a:off x="-1616375" y="3758075"/>
              <a:ext cx="48150" cy="53125"/>
            </a:xfrm>
            <a:custGeom>
              <a:avLst/>
              <a:gdLst/>
              <a:ahLst/>
              <a:cxnLst/>
              <a:rect l="l" t="t" r="r" b="b"/>
              <a:pathLst>
                <a:path w="1926" h="2125" extrusionOk="0">
                  <a:moveTo>
                    <a:pt x="769" y="0"/>
                  </a:moveTo>
                  <a:cubicBezTo>
                    <a:pt x="512" y="0"/>
                    <a:pt x="248" y="64"/>
                    <a:pt x="1" y="188"/>
                  </a:cubicBezTo>
                  <a:cubicBezTo>
                    <a:pt x="149" y="442"/>
                    <a:pt x="487" y="590"/>
                    <a:pt x="234" y="928"/>
                  </a:cubicBezTo>
                  <a:cubicBezTo>
                    <a:pt x="593" y="1288"/>
                    <a:pt x="276" y="1732"/>
                    <a:pt x="466" y="2112"/>
                  </a:cubicBezTo>
                  <a:cubicBezTo>
                    <a:pt x="516" y="2121"/>
                    <a:pt x="562" y="2125"/>
                    <a:pt x="605" y="2125"/>
                  </a:cubicBezTo>
                  <a:cubicBezTo>
                    <a:pt x="1453" y="2125"/>
                    <a:pt x="1000" y="611"/>
                    <a:pt x="1926" y="611"/>
                  </a:cubicBezTo>
                  <a:cubicBezTo>
                    <a:pt x="1644" y="195"/>
                    <a:pt x="1217" y="0"/>
                    <a:pt x="76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9296;p76"/>
            <p:cNvSpPr/>
            <p:nvPr/>
          </p:nvSpPr>
          <p:spPr>
            <a:xfrm>
              <a:off x="-1733750" y="4083050"/>
              <a:ext cx="57675" cy="47200"/>
            </a:xfrm>
            <a:custGeom>
              <a:avLst/>
              <a:gdLst/>
              <a:ahLst/>
              <a:cxnLst/>
              <a:rect l="l" t="t" r="r" b="b"/>
              <a:pathLst>
                <a:path w="2307" h="1888" extrusionOk="0">
                  <a:moveTo>
                    <a:pt x="1083" y="0"/>
                  </a:moveTo>
                  <a:cubicBezTo>
                    <a:pt x="871" y="0"/>
                    <a:pt x="661" y="47"/>
                    <a:pt x="466" y="153"/>
                  </a:cubicBezTo>
                  <a:lnTo>
                    <a:pt x="445" y="153"/>
                  </a:lnTo>
                  <a:cubicBezTo>
                    <a:pt x="1" y="1549"/>
                    <a:pt x="530" y="1613"/>
                    <a:pt x="1756" y="1888"/>
                  </a:cubicBezTo>
                  <a:cubicBezTo>
                    <a:pt x="1650" y="1486"/>
                    <a:pt x="2116" y="1486"/>
                    <a:pt x="2306" y="1274"/>
                  </a:cubicBezTo>
                  <a:lnTo>
                    <a:pt x="2306" y="1274"/>
                  </a:lnTo>
                  <a:cubicBezTo>
                    <a:pt x="2229" y="1288"/>
                    <a:pt x="2154" y="1295"/>
                    <a:pt x="2084" y="1295"/>
                  </a:cubicBezTo>
                  <a:cubicBezTo>
                    <a:pt x="1400" y="1295"/>
                    <a:pt x="1034" y="676"/>
                    <a:pt x="1206" y="5"/>
                  </a:cubicBezTo>
                  <a:cubicBezTo>
                    <a:pt x="1165" y="2"/>
                    <a:pt x="1124" y="0"/>
                    <a:pt x="108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9297;p76"/>
            <p:cNvSpPr/>
            <p:nvPr/>
          </p:nvSpPr>
          <p:spPr>
            <a:xfrm>
              <a:off x="-1208000" y="3821450"/>
              <a:ext cx="62225" cy="45350"/>
            </a:xfrm>
            <a:custGeom>
              <a:avLst/>
              <a:gdLst/>
              <a:ahLst/>
              <a:cxnLst/>
              <a:rect l="l" t="t" r="r" b="b"/>
              <a:pathLst>
                <a:path w="2489" h="1814" extrusionOk="0">
                  <a:moveTo>
                    <a:pt x="1897" y="0"/>
                  </a:moveTo>
                  <a:lnTo>
                    <a:pt x="839" y="677"/>
                  </a:lnTo>
                  <a:cubicBezTo>
                    <a:pt x="879" y="933"/>
                    <a:pt x="1" y="1813"/>
                    <a:pt x="478" y="1813"/>
                  </a:cubicBezTo>
                  <a:cubicBezTo>
                    <a:pt x="513" y="1813"/>
                    <a:pt x="556" y="1808"/>
                    <a:pt x="607" y="1798"/>
                  </a:cubicBezTo>
                  <a:cubicBezTo>
                    <a:pt x="1262" y="1312"/>
                    <a:pt x="2489" y="1164"/>
                    <a:pt x="189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9298;p76"/>
            <p:cNvSpPr/>
            <p:nvPr/>
          </p:nvSpPr>
          <p:spPr>
            <a:xfrm>
              <a:off x="-2325400" y="3681825"/>
              <a:ext cx="40100" cy="78850"/>
            </a:xfrm>
            <a:custGeom>
              <a:avLst/>
              <a:gdLst/>
              <a:ahLst/>
              <a:cxnLst/>
              <a:rect l="l" t="t" r="r" b="b"/>
              <a:pathLst>
                <a:path w="1604" h="3154" extrusionOk="0">
                  <a:moveTo>
                    <a:pt x="1244" y="1"/>
                  </a:moveTo>
                  <a:cubicBezTo>
                    <a:pt x="939" y="1"/>
                    <a:pt x="529" y="310"/>
                    <a:pt x="593" y="742"/>
                  </a:cubicBezTo>
                  <a:cubicBezTo>
                    <a:pt x="1587" y="1313"/>
                    <a:pt x="1" y="2307"/>
                    <a:pt x="741" y="3153"/>
                  </a:cubicBezTo>
                  <a:cubicBezTo>
                    <a:pt x="698" y="2942"/>
                    <a:pt x="804" y="2709"/>
                    <a:pt x="1016" y="2603"/>
                  </a:cubicBezTo>
                  <a:cubicBezTo>
                    <a:pt x="1143" y="2328"/>
                    <a:pt x="1164" y="2011"/>
                    <a:pt x="1121" y="1715"/>
                  </a:cubicBezTo>
                  <a:cubicBezTo>
                    <a:pt x="1396" y="1334"/>
                    <a:pt x="1143" y="827"/>
                    <a:pt x="1544" y="467"/>
                  </a:cubicBezTo>
                  <a:cubicBezTo>
                    <a:pt x="1604" y="138"/>
                    <a:pt x="1447" y="1"/>
                    <a:pt x="124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9299;p76"/>
            <p:cNvSpPr/>
            <p:nvPr/>
          </p:nvSpPr>
          <p:spPr>
            <a:xfrm>
              <a:off x="-1236725" y="4088800"/>
              <a:ext cx="61875" cy="35100"/>
            </a:xfrm>
            <a:custGeom>
              <a:avLst/>
              <a:gdLst/>
              <a:ahLst/>
              <a:cxnLst/>
              <a:rect l="l" t="t" r="r" b="b"/>
              <a:pathLst>
                <a:path w="2475" h="1404" extrusionOk="0">
                  <a:moveTo>
                    <a:pt x="1116" y="0"/>
                  </a:moveTo>
                  <a:cubicBezTo>
                    <a:pt x="773" y="0"/>
                    <a:pt x="529" y="325"/>
                    <a:pt x="191" y="325"/>
                  </a:cubicBezTo>
                  <a:cubicBezTo>
                    <a:pt x="106" y="706"/>
                    <a:pt x="0" y="1171"/>
                    <a:pt x="444" y="1404"/>
                  </a:cubicBezTo>
                  <a:cubicBezTo>
                    <a:pt x="396" y="1017"/>
                    <a:pt x="483" y="906"/>
                    <a:pt x="623" y="906"/>
                  </a:cubicBezTo>
                  <a:cubicBezTo>
                    <a:pt x="809" y="906"/>
                    <a:pt x="1087" y="1099"/>
                    <a:pt x="1269" y="1099"/>
                  </a:cubicBezTo>
                  <a:cubicBezTo>
                    <a:pt x="1310" y="1099"/>
                    <a:pt x="1346" y="1090"/>
                    <a:pt x="1375" y="1065"/>
                  </a:cubicBezTo>
                  <a:cubicBezTo>
                    <a:pt x="1476" y="964"/>
                    <a:pt x="1364" y="747"/>
                    <a:pt x="1503" y="747"/>
                  </a:cubicBezTo>
                  <a:cubicBezTo>
                    <a:pt x="1509" y="747"/>
                    <a:pt x="1516" y="747"/>
                    <a:pt x="1523" y="748"/>
                  </a:cubicBezTo>
                  <a:cubicBezTo>
                    <a:pt x="1692" y="769"/>
                    <a:pt x="1523" y="960"/>
                    <a:pt x="1565" y="1065"/>
                  </a:cubicBezTo>
                  <a:cubicBezTo>
                    <a:pt x="1648" y="1148"/>
                    <a:pt x="1733" y="1176"/>
                    <a:pt x="1818" y="1176"/>
                  </a:cubicBezTo>
                  <a:cubicBezTo>
                    <a:pt x="2000" y="1176"/>
                    <a:pt x="2186" y="1047"/>
                    <a:pt x="2366" y="1047"/>
                  </a:cubicBezTo>
                  <a:cubicBezTo>
                    <a:pt x="2402" y="1047"/>
                    <a:pt x="2439" y="1053"/>
                    <a:pt x="2475" y="1065"/>
                  </a:cubicBezTo>
                  <a:cubicBezTo>
                    <a:pt x="2390" y="473"/>
                    <a:pt x="1967" y="177"/>
                    <a:pt x="1396" y="71"/>
                  </a:cubicBezTo>
                  <a:cubicBezTo>
                    <a:pt x="1295" y="21"/>
                    <a:pt x="1202" y="0"/>
                    <a:pt x="11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9300;p76"/>
            <p:cNvSpPr/>
            <p:nvPr/>
          </p:nvSpPr>
          <p:spPr>
            <a:xfrm>
              <a:off x="-1155825" y="4050400"/>
              <a:ext cx="40725" cy="41250"/>
            </a:xfrm>
            <a:custGeom>
              <a:avLst/>
              <a:gdLst/>
              <a:ahLst/>
              <a:cxnLst/>
              <a:rect l="l" t="t" r="r" b="b"/>
              <a:pathLst>
                <a:path w="1629" h="1650" extrusionOk="0">
                  <a:moveTo>
                    <a:pt x="1354" y="0"/>
                  </a:moveTo>
                  <a:lnTo>
                    <a:pt x="1354" y="0"/>
                  </a:lnTo>
                  <a:cubicBezTo>
                    <a:pt x="635" y="973"/>
                    <a:pt x="635" y="973"/>
                    <a:pt x="0" y="994"/>
                  </a:cubicBezTo>
                  <a:lnTo>
                    <a:pt x="0" y="1481"/>
                  </a:lnTo>
                  <a:cubicBezTo>
                    <a:pt x="88" y="1528"/>
                    <a:pt x="188" y="1539"/>
                    <a:pt x="291" y="1539"/>
                  </a:cubicBezTo>
                  <a:cubicBezTo>
                    <a:pt x="372" y="1539"/>
                    <a:pt x="455" y="1532"/>
                    <a:pt x="538" y="1532"/>
                  </a:cubicBezTo>
                  <a:cubicBezTo>
                    <a:pt x="677" y="1532"/>
                    <a:pt x="813" y="1551"/>
                    <a:pt x="931" y="1650"/>
                  </a:cubicBezTo>
                  <a:cubicBezTo>
                    <a:pt x="1375" y="1438"/>
                    <a:pt x="1438" y="1036"/>
                    <a:pt x="1607" y="677"/>
                  </a:cubicBezTo>
                  <a:cubicBezTo>
                    <a:pt x="1311" y="529"/>
                    <a:pt x="1629" y="169"/>
                    <a:pt x="135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9301;p76"/>
            <p:cNvSpPr/>
            <p:nvPr/>
          </p:nvSpPr>
          <p:spPr>
            <a:xfrm>
              <a:off x="-2706625" y="4069925"/>
              <a:ext cx="49725" cy="45725"/>
            </a:xfrm>
            <a:custGeom>
              <a:avLst/>
              <a:gdLst/>
              <a:ahLst/>
              <a:cxnLst/>
              <a:rect l="l" t="t" r="r" b="b"/>
              <a:pathLst>
                <a:path w="1989" h="1829" extrusionOk="0">
                  <a:moveTo>
                    <a:pt x="1658" y="1"/>
                  </a:moveTo>
                  <a:cubicBezTo>
                    <a:pt x="1179" y="1"/>
                    <a:pt x="1051" y="430"/>
                    <a:pt x="741" y="657"/>
                  </a:cubicBezTo>
                  <a:cubicBezTo>
                    <a:pt x="403" y="996"/>
                    <a:pt x="85" y="1355"/>
                    <a:pt x="1" y="1799"/>
                  </a:cubicBezTo>
                  <a:cubicBezTo>
                    <a:pt x="67" y="1819"/>
                    <a:pt x="128" y="1828"/>
                    <a:pt x="184" y="1828"/>
                  </a:cubicBezTo>
                  <a:cubicBezTo>
                    <a:pt x="724" y="1828"/>
                    <a:pt x="848" y="997"/>
                    <a:pt x="1372" y="997"/>
                  </a:cubicBezTo>
                  <a:cubicBezTo>
                    <a:pt x="1490" y="997"/>
                    <a:pt x="1629" y="1039"/>
                    <a:pt x="1799" y="1144"/>
                  </a:cubicBezTo>
                  <a:cubicBezTo>
                    <a:pt x="1735" y="763"/>
                    <a:pt x="1989" y="361"/>
                    <a:pt x="1693" y="2"/>
                  </a:cubicBezTo>
                  <a:cubicBezTo>
                    <a:pt x="1681" y="1"/>
                    <a:pt x="1670" y="1"/>
                    <a:pt x="165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9302;p76"/>
            <p:cNvSpPr/>
            <p:nvPr/>
          </p:nvSpPr>
          <p:spPr>
            <a:xfrm>
              <a:off x="-2283100" y="3669175"/>
              <a:ext cx="56600" cy="63475"/>
            </a:xfrm>
            <a:custGeom>
              <a:avLst/>
              <a:gdLst/>
              <a:ahLst/>
              <a:cxnLst/>
              <a:rect l="l" t="t" r="r" b="b"/>
              <a:pathLst>
                <a:path w="2264" h="2539" extrusionOk="0">
                  <a:moveTo>
                    <a:pt x="1079" y="0"/>
                  </a:moveTo>
                  <a:cubicBezTo>
                    <a:pt x="1037" y="127"/>
                    <a:pt x="931" y="318"/>
                    <a:pt x="973" y="360"/>
                  </a:cubicBezTo>
                  <a:cubicBezTo>
                    <a:pt x="2264" y="1185"/>
                    <a:pt x="1" y="2094"/>
                    <a:pt x="1269" y="2538"/>
                  </a:cubicBezTo>
                  <a:cubicBezTo>
                    <a:pt x="1058" y="1798"/>
                    <a:pt x="1735" y="1417"/>
                    <a:pt x="2179" y="931"/>
                  </a:cubicBezTo>
                  <a:cubicBezTo>
                    <a:pt x="1883" y="529"/>
                    <a:pt x="1523" y="212"/>
                    <a:pt x="107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9303;p76"/>
            <p:cNvSpPr/>
            <p:nvPr/>
          </p:nvSpPr>
          <p:spPr>
            <a:xfrm>
              <a:off x="-792475" y="3742675"/>
              <a:ext cx="64400" cy="38575"/>
            </a:xfrm>
            <a:custGeom>
              <a:avLst/>
              <a:gdLst/>
              <a:ahLst/>
              <a:cxnLst/>
              <a:rect l="l" t="t" r="r" b="b"/>
              <a:pathLst>
                <a:path w="2576" h="1543" extrusionOk="0">
                  <a:moveTo>
                    <a:pt x="1244" y="0"/>
                  </a:moveTo>
                  <a:lnTo>
                    <a:pt x="1032" y="43"/>
                  </a:lnTo>
                  <a:cubicBezTo>
                    <a:pt x="1" y="909"/>
                    <a:pt x="355" y="1543"/>
                    <a:pt x="1021" y="1543"/>
                  </a:cubicBezTo>
                  <a:cubicBezTo>
                    <a:pt x="1378" y="1543"/>
                    <a:pt x="1826" y="1360"/>
                    <a:pt x="2195" y="931"/>
                  </a:cubicBezTo>
                  <a:lnTo>
                    <a:pt x="2365" y="910"/>
                  </a:lnTo>
                  <a:cubicBezTo>
                    <a:pt x="2576" y="762"/>
                    <a:pt x="2428" y="529"/>
                    <a:pt x="2195" y="529"/>
                  </a:cubicBezTo>
                  <a:cubicBezTo>
                    <a:pt x="2117" y="550"/>
                    <a:pt x="2047" y="560"/>
                    <a:pt x="1984" y="560"/>
                  </a:cubicBezTo>
                  <a:cubicBezTo>
                    <a:pt x="1606" y="560"/>
                    <a:pt x="1479" y="218"/>
                    <a:pt x="124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9304;p76"/>
            <p:cNvSpPr/>
            <p:nvPr/>
          </p:nvSpPr>
          <p:spPr>
            <a:xfrm>
              <a:off x="-1240425" y="3873700"/>
              <a:ext cx="47600" cy="44775"/>
            </a:xfrm>
            <a:custGeom>
              <a:avLst/>
              <a:gdLst/>
              <a:ahLst/>
              <a:cxnLst/>
              <a:rect l="l" t="t" r="r" b="b"/>
              <a:pathLst>
                <a:path w="1904" h="1791" extrusionOk="0">
                  <a:moveTo>
                    <a:pt x="882" y="1"/>
                  </a:moveTo>
                  <a:cubicBezTo>
                    <a:pt x="710" y="1"/>
                    <a:pt x="531" y="143"/>
                    <a:pt x="402" y="512"/>
                  </a:cubicBezTo>
                  <a:cubicBezTo>
                    <a:pt x="0" y="1098"/>
                    <a:pt x="805" y="1790"/>
                    <a:pt x="1452" y="1790"/>
                  </a:cubicBezTo>
                  <a:cubicBezTo>
                    <a:pt x="1622" y="1790"/>
                    <a:pt x="1780" y="1743"/>
                    <a:pt x="1904" y="1633"/>
                  </a:cubicBezTo>
                  <a:cubicBezTo>
                    <a:pt x="1586" y="1633"/>
                    <a:pt x="1290" y="1612"/>
                    <a:pt x="1163" y="1294"/>
                  </a:cubicBezTo>
                  <a:cubicBezTo>
                    <a:pt x="1673" y="844"/>
                    <a:pt x="1301" y="1"/>
                    <a:pt x="88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9305;p76"/>
            <p:cNvSpPr/>
            <p:nvPr/>
          </p:nvSpPr>
          <p:spPr>
            <a:xfrm>
              <a:off x="-1146850" y="3808550"/>
              <a:ext cx="59925" cy="25625"/>
            </a:xfrm>
            <a:custGeom>
              <a:avLst/>
              <a:gdLst/>
              <a:ahLst/>
              <a:cxnLst/>
              <a:rect l="l" t="t" r="r" b="b"/>
              <a:pathLst>
                <a:path w="2397" h="1025" extrusionOk="0">
                  <a:moveTo>
                    <a:pt x="1087" y="0"/>
                  </a:moveTo>
                  <a:cubicBezTo>
                    <a:pt x="682" y="0"/>
                    <a:pt x="250" y="94"/>
                    <a:pt x="1" y="242"/>
                  </a:cubicBezTo>
                  <a:cubicBezTo>
                    <a:pt x="593" y="538"/>
                    <a:pt x="1333" y="580"/>
                    <a:pt x="1862" y="1024"/>
                  </a:cubicBezTo>
                  <a:cubicBezTo>
                    <a:pt x="2396" y="276"/>
                    <a:pt x="1782" y="0"/>
                    <a:pt x="108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9306;p76"/>
            <p:cNvSpPr/>
            <p:nvPr/>
          </p:nvSpPr>
          <p:spPr>
            <a:xfrm>
              <a:off x="-1169575" y="4020525"/>
              <a:ext cx="55000" cy="23225"/>
            </a:xfrm>
            <a:custGeom>
              <a:avLst/>
              <a:gdLst/>
              <a:ahLst/>
              <a:cxnLst/>
              <a:rect l="l" t="t" r="r" b="b"/>
              <a:pathLst>
                <a:path w="2200" h="929" extrusionOk="0">
                  <a:moveTo>
                    <a:pt x="1519" y="0"/>
                  </a:moveTo>
                  <a:cubicBezTo>
                    <a:pt x="1011" y="0"/>
                    <a:pt x="375" y="354"/>
                    <a:pt x="0" y="582"/>
                  </a:cubicBezTo>
                  <a:cubicBezTo>
                    <a:pt x="71" y="565"/>
                    <a:pt x="137" y="558"/>
                    <a:pt x="200" y="558"/>
                  </a:cubicBezTo>
                  <a:cubicBezTo>
                    <a:pt x="652" y="558"/>
                    <a:pt x="921" y="928"/>
                    <a:pt x="1243" y="928"/>
                  </a:cubicBezTo>
                  <a:cubicBezTo>
                    <a:pt x="1399" y="928"/>
                    <a:pt x="1568" y="841"/>
                    <a:pt x="1777" y="582"/>
                  </a:cubicBezTo>
                  <a:cubicBezTo>
                    <a:pt x="1865" y="494"/>
                    <a:pt x="1997" y="450"/>
                    <a:pt x="2124" y="450"/>
                  </a:cubicBezTo>
                  <a:cubicBezTo>
                    <a:pt x="2150" y="450"/>
                    <a:pt x="2175" y="451"/>
                    <a:pt x="2200" y="455"/>
                  </a:cubicBezTo>
                  <a:cubicBezTo>
                    <a:pt x="2068" y="120"/>
                    <a:pt x="1815" y="0"/>
                    <a:pt x="15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9307;p76"/>
            <p:cNvSpPr/>
            <p:nvPr/>
          </p:nvSpPr>
          <p:spPr>
            <a:xfrm>
              <a:off x="-745525" y="3725025"/>
              <a:ext cx="41775" cy="41450"/>
            </a:xfrm>
            <a:custGeom>
              <a:avLst/>
              <a:gdLst/>
              <a:ahLst/>
              <a:cxnLst/>
              <a:rect l="l" t="t" r="r" b="b"/>
              <a:pathLst>
                <a:path w="1671" h="1658" extrusionOk="0">
                  <a:moveTo>
                    <a:pt x="624" y="1"/>
                  </a:moveTo>
                  <a:cubicBezTo>
                    <a:pt x="459" y="1"/>
                    <a:pt x="286" y="63"/>
                    <a:pt x="106" y="177"/>
                  </a:cubicBezTo>
                  <a:cubicBezTo>
                    <a:pt x="0" y="495"/>
                    <a:pt x="529" y="643"/>
                    <a:pt x="381" y="981"/>
                  </a:cubicBezTo>
                  <a:cubicBezTo>
                    <a:pt x="360" y="1087"/>
                    <a:pt x="402" y="1193"/>
                    <a:pt x="465" y="1277"/>
                  </a:cubicBezTo>
                  <a:lnTo>
                    <a:pt x="487" y="1616"/>
                  </a:lnTo>
                  <a:cubicBezTo>
                    <a:pt x="550" y="1637"/>
                    <a:pt x="592" y="1637"/>
                    <a:pt x="656" y="1658"/>
                  </a:cubicBezTo>
                  <a:cubicBezTo>
                    <a:pt x="952" y="1256"/>
                    <a:pt x="1671" y="854"/>
                    <a:pt x="1206" y="304"/>
                  </a:cubicBezTo>
                  <a:cubicBezTo>
                    <a:pt x="1019" y="95"/>
                    <a:pt x="827" y="1"/>
                    <a:pt x="62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9308;p76"/>
            <p:cNvSpPr/>
            <p:nvPr/>
          </p:nvSpPr>
          <p:spPr>
            <a:xfrm>
              <a:off x="-2762125" y="4128650"/>
              <a:ext cx="51300" cy="41350"/>
            </a:xfrm>
            <a:custGeom>
              <a:avLst/>
              <a:gdLst/>
              <a:ahLst/>
              <a:cxnLst/>
              <a:rect l="l" t="t" r="r" b="b"/>
              <a:pathLst>
                <a:path w="2052" h="1654" extrusionOk="0">
                  <a:moveTo>
                    <a:pt x="1946" y="0"/>
                  </a:moveTo>
                  <a:cubicBezTo>
                    <a:pt x="1396" y="21"/>
                    <a:pt x="1015" y="381"/>
                    <a:pt x="550" y="550"/>
                  </a:cubicBezTo>
                  <a:cubicBezTo>
                    <a:pt x="570" y="862"/>
                    <a:pt x="589" y="1192"/>
                    <a:pt x="128" y="1192"/>
                  </a:cubicBezTo>
                  <a:cubicBezTo>
                    <a:pt x="89" y="1192"/>
                    <a:pt x="46" y="1189"/>
                    <a:pt x="0" y="1185"/>
                  </a:cubicBezTo>
                  <a:lnTo>
                    <a:pt x="0" y="1185"/>
                  </a:lnTo>
                  <a:cubicBezTo>
                    <a:pt x="218" y="1363"/>
                    <a:pt x="325" y="1654"/>
                    <a:pt x="670" y="1654"/>
                  </a:cubicBezTo>
                  <a:cubicBezTo>
                    <a:pt x="692" y="1654"/>
                    <a:pt x="716" y="1652"/>
                    <a:pt x="740" y="1650"/>
                  </a:cubicBezTo>
                  <a:cubicBezTo>
                    <a:pt x="1290" y="1185"/>
                    <a:pt x="1354" y="444"/>
                    <a:pt x="2052" y="64"/>
                  </a:cubicBezTo>
                  <a:lnTo>
                    <a:pt x="194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9309;p76"/>
            <p:cNvSpPr/>
            <p:nvPr/>
          </p:nvSpPr>
          <p:spPr>
            <a:xfrm>
              <a:off x="-1231025" y="4054625"/>
              <a:ext cx="54075" cy="42050"/>
            </a:xfrm>
            <a:custGeom>
              <a:avLst/>
              <a:gdLst/>
              <a:ahLst/>
              <a:cxnLst/>
              <a:rect l="l" t="t" r="r" b="b"/>
              <a:pathLst>
                <a:path w="2163" h="1682" extrusionOk="0">
                  <a:moveTo>
                    <a:pt x="1908" y="0"/>
                  </a:moveTo>
                  <a:cubicBezTo>
                    <a:pt x="1253" y="0"/>
                    <a:pt x="1232" y="804"/>
                    <a:pt x="576" y="804"/>
                  </a:cubicBezTo>
                  <a:cubicBezTo>
                    <a:pt x="407" y="1015"/>
                    <a:pt x="216" y="1248"/>
                    <a:pt x="26" y="1460"/>
                  </a:cubicBezTo>
                  <a:cubicBezTo>
                    <a:pt x="1" y="1625"/>
                    <a:pt x="71" y="1682"/>
                    <a:pt x="189" y="1682"/>
                  </a:cubicBezTo>
                  <a:cubicBezTo>
                    <a:pt x="438" y="1682"/>
                    <a:pt x="899" y="1431"/>
                    <a:pt x="1113" y="1431"/>
                  </a:cubicBezTo>
                  <a:cubicBezTo>
                    <a:pt x="1134" y="1431"/>
                    <a:pt x="1152" y="1433"/>
                    <a:pt x="1168" y="1438"/>
                  </a:cubicBezTo>
                  <a:cubicBezTo>
                    <a:pt x="1337" y="1100"/>
                    <a:pt x="1464" y="719"/>
                    <a:pt x="1845" y="444"/>
                  </a:cubicBezTo>
                  <a:cubicBezTo>
                    <a:pt x="2014" y="339"/>
                    <a:pt x="2162" y="191"/>
                    <a:pt x="190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9310;p76"/>
            <p:cNvSpPr/>
            <p:nvPr/>
          </p:nvSpPr>
          <p:spPr>
            <a:xfrm>
              <a:off x="-1988600" y="4013900"/>
              <a:ext cx="43400" cy="40750"/>
            </a:xfrm>
            <a:custGeom>
              <a:avLst/>
              <a:gdLst/>
              <a:ahLst/>
              <a:cxnLst/>
              <a:rect l="l" t="t" r="r" b="b"/>
              <a:pathLst>
                <a:path w="1736" h="1630" extrusionOk="0">
                  <a:moveTo>
                    <a:pt x="593" y="1"/>
                  </a:moveTo>
                  <a:cubicBezTo>
                    <a:pt x="1" y="593"/>
                    <a:pt x="276" y="1291"/>
                    <a:pt x="974" y="1629"/>
                  </a:cubicBezTo>
                  <a:cubicBezTo>
                    <a:pt x="1012" y="1626"/>
                    <a:pt x="1050" y="1625"/>
                    <a:pt x="1088" y="1625"/>
                  </a:cubicBezTo>
                  <a:cubicBezTo>
                    <a:pt x="1151" y="1625"/>
                    <a:pt x="1213" y="1628"/>
                    <a:pt x="1274" y="1628"/>
                  </a:cubicBezTo>
                  <a:cubicBezTo>
                    <a:pt x="1449" y="1628"/>
                    <a:pt x="1614" y="1609"/>
                    <a:pt x="1735" y="1460"/>
                  </a:cubicBezTo>
                  <a:cubicBezTo>
                    <a:pt x="614" y="1375"/>
                    <a:pt x="1629" y="804"/>
                    <a:pt x="656" y="43"/>
                  </a:cubicBezTo>
                  <a:lnTo>
                    <a:pt x="59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9311;p76"/>
            <p:cNvSpPr/>
            <p:nvPr/>
          </p:nvSpPr>
          <p:spPr>
            <a:xfrm>
              <a:off x="-1652850" y="3761175"/>
              <a:ext cx="37575" cy="32625"/>
            </a:xfrm>
            <a:custGeom>
              <a:avLst/>
              <a:gdLst/>
              <a:ahLst/>
              <a:cxnLst/>
              <a:rect l="l" t="t" r="r" b="b"/>
              <a:pathLst>
                <a:path w="1503" h="1305" extrusionOk="0">
                  <a:moveTo>
                    <a:pt x="1502" y="0"/>
                  </a:moveTo>
                  <a:cubicBezTo>
                    <a:pt x="847" y="191"/>
                    <a:pt x="297" y="656"/>
                    <a:pt x="1" y="1269"/>
                  </a:cubicBezTo>
                  <a:cubicBezTo>
                    <a:pt x="124" y="1294"/>
                    <a:pt x="235" y="1305"/>
                    <a:pt x="334" y="1305"/>
                  </a:cubicBezTo>
                  <a:cubicBezTo>
                    <a:pt x="1098" y="1305"/>
                    <a:pt x="1184" y="638"/>
                    <a:pt x="1502" y="170"/>
                  </a:cubicBezTo>
                  <a:lnTo>
                    <a:pt x="150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9312;p76"/>
            <p:cNvSpPr/>
            <p:nvPr/>
          </p:nvSpPr>
          <p:spPr>
            <a:xfrm>
              <a:off x="-1086575" y="3644850"/>
              <a:ext cx="51850" cy="47625"/>
            </a:xfrm>
            <a:custGeom>
              <a:avLst/>
              <a:gdLst/>
              <a:ahLst/>
              <a:cxnLst/>
              <a:rect l="l" t="t" r="r" b="b"/>
              <a:pathLst>
                <a:path w="2074" h="1905" extrusionOk="0">
                  <a:moveTo>
                    <a:pt x="952" y="1"/>
                  </a:moveTo>
                  <a:lnTo>
                    <a:pt x="952" y="1"/>
                  </a:lnTo>
                  <a:cubicBezTo>
                    <a:pt x="1" y="825"/>
                    <a:pt x="1946" y="1164"/>
                    <a:pt x="593" y="1460"/>
                  </a:cubicBezTo>
                  <a:lnTo>
                    <a:pt x="1333" y="1904"/>
                  </a:lnTo>
                  <a:cubicBezTo>
                    <a:pt x="1587" y="1650"/>
                    <a:pt x="1820" y="1396"/>
                    <a:pt x="2073" y="1143"/>
                  </a:cubicBezTo>
                  <a:cubicBezTo>
                    <a:pt x="1249" y="1100"/>
                    <a:pt x="931" y="677"/>
                    <a:pt x="95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9313;p76"/>
            <p:cNvSpPr/>
            <p:nvPr/>
          </p:nvSpPr>
          <p:spPr>
            <a:xfrm>
              <a:off x="-1963750" y="3974250"/>
              <a:ext cx="34400" cy="28075"/>
            </a:xfrm>
            <a:custGeom>
              <a:avLst/>
              <a:gdLst/>
              <a:ahLst/>
              <a:cxnLst/>
              <a:rect l="l" t="t" r="r" b="b"/>
              <a:pathLst>
                <a:path w="1376" h="1123" extrusionOk="0">
                  <a:moveTo>
                    <a:pt x="931" y="1"/>
                  </a:moveTo>
                  <a:lnTo>
                    <a:pt x="931" y="1"/>
                  </a:lnTo>
                  <a:cubicBezTo>
                    <a:pt x="530" y="191"/>
                    <a:pt x="191" y="529"/>
                    <a:pt x="1" y="952"/>
                  </a:cubicBezTo>
                  <a:cubicBezTo>
                    <a:pt x="122" y="1108"/>
                    <a:pt x="286" y="1122"/>
                    <a:pt x="457" y="1122"/>
                  </a:cubicBezTo>
                  <a:cubicBezTo>
                    <a:pt x="495" y="1122"/>
                    <a:pt x="533" y="1122"/>
                    <a:pt x="572" y="1122"/>
                  </a:cubicBezTo>
                  <a:cubicBezTo>
                    <a:pt x="1058" y="847"/>
                    <a:pt x="1375" y="508"/>
                    <a:pt x="9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9314;p76"/>
            <p:cNvSpPr/>
            <p:nvPr/>
          </p:nvSpPr>
          <p:spPr>
            <a:xfrm>
              <a:off x="-1490600" y="3946225"/>
              <a:ext cx="70950" cy="49775"/>
            </a:xfrm>
            <a:custGeom>
              <a:avLst/>
              <a:gdLst/>
              <a:ahLst/>
              <a:cxnLst/>
              <a:rect l="l" t="t" r="r" b="b"/>
              <a:pathLst>
                <a:path w="2838" h="1991" extrusionOk="0">
                  <a:moveTo>
                    <a:pt x="2245" y="1"/>
                  </a:moveTo>
                  <a:lnTo>
                    <a:pt x="1695" y="487"/>
                  </a:lnTo>
                  <a:cubicBezTo>
                    <a:pt x="1666" y="486"/>
                    <a:pt x="1637" y="486"/>
                    <a:pt x="1608" y="486"/>
                  </a:cubicBezTo>
                  <a:cubicBezTo>
                    <a:pt x="1" y="486"/>
                    <a:pt x="150" y="1990"/>
                    <a:pt x="960" y="1990"/>
                  </a:cubicBezTo>
                  <a:cubicBezTo>
                    <a:pt x="1079" y="1990"/>
                    <a:pt x="1213" y="1958"/>
                    <a:pt x="1357" y="1883"/>
                  </a:cubicBezTo>
                  <a:cubicBezTo>
                    <a:pt x="701" y="974"/>
                    <a:pt x="2838" y="1016"/>
                    <a:pt x="224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9315;p76"/>
            <p:cNvSpPr/>
            <p:nvPr/>
          </p:nvSpPr>
          <p:spPr>
            <a:xfrm>
              <a:off x="-1472025" y="3987125"/>
              <a:ext cx="41800" cy="22275"/>
            </a:xfrm>
            <a:custGeom>
              <a:avLst/>
              <a:gdLst/>
              <a:ahLst/>
              <a:cxnLst/>
              <a:rect l="l" t="t" r="r" b="b"/>
              <a:pathLst>
                <a:path w="1672" h="891" extrusionOk="0">
                  <a:moveTo>
                    <a:pt x="993" y="1"/>
                  </a:moveTo>
                  <a:cubicBezTo>
                    <a:pt x="698" y="1"/>
                    <a:pt x="431" y="318"/>
                    <a:pt x="90" y="318"/>
                  </a:cubicBezTo>
                  <a:cubicBezTo>
                    <a:pt x="61" y="318"/>
                    <a:pt x="31" y="315"/>
                    <a:pt x="1" y="310"/>
                  </a:cubicBezTo>
                  <a:lnTo>
                    <a:pt x="1" y="310"/>
                  </a:lnTo>
                  <a:cubicBezTo>
                    <a:pt x="263" y="686"/>
                    <a:pt x="563" y="891"/>
                    <a:pt x="904" y="891"/>
                  </a:cubicBezTo>
                  <a:cubicBezTo>
                    <a:pt x="1140" y="891"/>
                    <a:pt x="1395" y="793"/>
                    <a:pt x="1672" y="585"/>
                  </a:cubicBezTo>
                  <a:cubicBezTo>
                    <a:pt x="1502" y="480"/>
                    <a:pt x="1375" y="332"/>
                    <a:pt x="1312" y="141"/>
                  </a:cubicBezTo>
                  <a:cubicBezTo>
                    <a:pt x="1200" y="39"/>
                    <a:pt x="1094" y="1"/>
                    <a:pt x="99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9316;p76"/>
            <p:cNvSpPr/>
            <p:nvPr/>
          </p:nvSpPr>
          <p:spPr>
            <a:xfrm>
              <a:off x="-1596800" y="3771225"/>
              <a:ext cx="32275" cy="39750"/>
            </a:xfrm>
            <a:custGeom>
              <a:avLst/>
              <a:gdLst/>
              <a:ahLst/>
              <a:cxnLst/>
              <a:rect l="l" t="t" r="r" b="b"/>
              <a:pathLst>
                <a:path w="1291" h="1590" extrusionOk="0">
                  <a:moveTo>
                    <a:pt x="275" y="0"/>
                  </a:moveTo>
                  <a:cubicBezTo>
                    <a:pt x="381" y="529"/>
                    <a:pt x="275" y="1079"/>
                    <a:pt x="0" y="1523"/>
                  </a:cubicBezTo>
                  <a:cubicBezTo>
                    <a:pt x="23" y="1568"/>
                    <a:pt x="64" y="1589"/>
                    <a:pt x="107" y="1589"/>
                  </a:cubicBezTo>
                  <a:cubicBezTo>
                    <a:pt x="144" y="1589"/>
                    <a:pt x="183" y="1574"/>
                    <a:pt x="212" y="1544"/>
                  </a:cubicBezTo>
                  <a:cubicBezTo>
                    <a:pt x="466" y="1163"/>
                    <a:pt x="1143" y="994"/>
                    <a:pt x="910" y="360"/>
                  </a:cubicBezTo>
                  <a:cubicBezTo>
                    <a:pt x="868" y="254"/>
                    <a:pt x="1143" y="275"/>
                    <a:pt x="1291" y="254"/>
                  </a:cubicBezTo>
                  <a:cubicBezTo>
                    <a:pt x="1252" y="46"/>
                    <a:pt x="1004" y="38"/>
                    <a:pt x="741" y="38"/>
                  </a:cubicBezTo>
                  <a:cubicBezTo>
                    <a:pt x="719" y="38"/>
                    <a:pt x="697" y="38"/>
                    <a:pt x="675" y="38"/>
                  </a:cubicBezTo>
                  <a:cubicBezTo>
                    <a:pt x="532" y="38"/>
                    <a:pt x="388" y="36"/>
                    <a:pt x="27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9317;p76"/>
            <p:cNvSpPr/>
            <p:nvPr/>
          </p:nvSpPr>
          <p:spPr>
            <a:xfrm>
              <a:off x="-1470950" y="3934075"/>
              <a:ext cx="33850" cy="32025"/>
            </a:xfrm>
            <a:custGeom>
              <a:avLst/>
              <a:gdLst/>
              <a:ahLst/>
              <a:cxnLst/>
              <a:rect l="l" t="t" r="r" b="b"/>
              <a:pathLst>
                <a:path w="1354" h="1281" extrusionOk="0">
                  <a:moveTo>
                    <a:pt x="888" y="0"/>
                  </a:moveTo>
                  <a:lnTo>
                    <a:pt x="888" y="0"/>
                  </a:lnTo>
                  <a:cubicBezTo>
                    <a:pt x="508" y="296"/>
                    <a:pt x="212" y="698"/>
                    <a:pt x="0" y="1121"/>
                  </a:cubicBezTo>
                  <a:cubicBezTo>
                    <a:pt x="167" y="1223"/>
                    <a:pt x="318" y="1281"/>
                    <a:pt x="454" y="1281"/>
                  </a:cubicBezTo>
                  <a:cubicBezTo>
                    <a:pt x="628" y="1281"/>
                    <a:pt x="779" y="1187"/>
                    <a:pt x="909" y="973"/>
                  </a:cubicBezTo>
                  <a:cubicBezTo>
                    <a:pt x="761" y="656"/>
                    <a:pt x="1354" y="317"/>
                    <a:pt x="88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9318;p76"/>
            <p:cNvSpPr/>
            <p:nvPr/>
          </p:nvSpPr>
          <p:spPr>
            <a:xfrm>
              <a:off x="-1216100" y="4046700"/>
              <a:ext cx="32800" cy="31975"/>
            </a:xfrm>
            <a:custGeom>
              <a:avLst/>
              <a:gdLst/>
              <a:ahLst/>
              <a:cxnLst/>
              <a:rect l="l" t="t" r="r" b="b"/>
              <a:pathLst>
                <a:path w="1312" h="1279" extrusionOk="0">
                  <a:moveTo>
                    <a:pt x="1290" y="0"/>
                  </a:moveTo>
                  <a:cubicBezTo>
                    <a:pt x="783" y="275"/>
                    <a:pt x="317" y="656"/>
                    <a:pt x="0" y="1142"/>
                  </a:cubicBezTo>
                  <a:cubicBezTo>
                    <a:pt x="96" y="1238"/>
                    <a:pt x="189" y="1278"/>
                    <a:pt x="279" y="1278"/>
                  </a:cubicBezTo>
                  <a:cubicBezTo>
                    <a:pt x="666" y="1278"/>
                    <a:pt x="1003" y="544"/>
                    <a:pt x="1311" y="338"/>
                  </a:cubicBezTo>
                  <a:lnTo>
                    <a:pt x="129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9319;p76"/>
            <p:cNvSpPr/>
            <p:nvPr/>
          </p:nvSpPr>
          <p:spPr>
            <a:xfrm>
              <a:off x="-2706625" y="4053750"/>
              <a:ext cx="37575" cy="16975"/>
            </a:xfrm>
            <a:custGeom>
              <a:avLst/>
              <a:gdLst/>
              <a:ahLst/>
              <a:cxnLst/>
              <a:rect l="l" t="t" r="r" b="b"/>
              <a:pathLst>
                <a:path w="1503" h="679" extrusionOk="0">
                  <a:moveTo>
                    <a:pt x="819" y="0"/>
                  </a:moveTo>
                  <a:cubicBezTo>
                    <a:pt x="554" y="0"/>
                    <a:pt x="278" y="96"/>
                    <a:pt x="1" y="162"/>
                  </a:cubicBezTo>
                  <a:cubicBezTo>
                    <a:pt x="43" y="183"/>
                    <a:pt x="85" y="204"/>
                    <a:pt x="149" y="204"/>
                  </a:cubicBezTo>
                  <a:cubicBezTo>
                    <a:pt x="350" y="562"/>
                    <a:pt x="493" y="679"/>
                    <a:pt x="642" y="679"/>
                  </a:cubicBezTo>
                  <a:cubicBezTo>
                    <a:pt x="855" y="679"/>
                    <a:pt x="1080" y="443"/>
                    <a:pt x="1502" y="331"/>
                  </a:cubicBezTo>
                  <a:cubicBezTo>
                    <a:pt x="1291" y="79"/>
                    <a:pt x="1060" y="0"/>
                    <a:pt x="8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9320;p76"/>
            <p:cNvSpPr/>
            <p:nvPr/>
          </p:nvSpPr>
          <p:spPr>
            <a:xfrm>
              <a:off x="-1211875" y="3838375"/>
              <a:ext cx="33850" cy="28500"/>
            </a:xfrm>
            <a:custGeom>
              <a:avLst/>
              <a:gdLst/>
              <a:ahLst/>
              <a:cxnLst/>
              <a:rect l="l" t="t" r="r" b="b"/>
              <a:pathLst>
                <a:path w="1354" h="1140" extrusionOk="0">
                  <a:moveTo>
                    <a:pt x="994" y="0"/>
                  </a:moveTo>
                  <a:cubicBezTo>
                    <a:pt x="592" y="254"/>
                    <a:pt x="148" y="466"/>
                    <a:pt x="0" y="931"/>
                  </a:cubicBezTo>
                  <a:cubicBezTo>
                    <a:pt x="76" y="1071"/>
                    <a:pt x="113" y="1140"/>
                    <a:pt x="187" y="1140"/>
                  </a:cubicBezTo>
                  <a:cubicBezTo>
                    <a:pt x="258" y="1140"/>
                    <a:pt x="364" y="1076"/>
                    <a:pt x="571" y="952"/>
                  </a:cubicBezTo>
                  <a:cubicBezTo>
                    <a:pt x="762" y="656"/>
                    <a:pt x="1354" y="487"/>
                    <a:pt x="99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9321;p76"/>
            <p:cNvSpPr/>
            <p:nvPr/>
          </p:nvSpPr>
          <p:spPr>
            <a:xfrm>
              <a:off x="-771325" y="3734850"/>
              <a:ext cx="38500" cy="23000"/>
            </a:xfrm>
            <a:custGeom>
              <a:avLst/>
              <a:gdLst/>
              <a:ahLst/>
              <a:cxnLst/>
              <a:rect l="l" t="t" r="r" b="b"/>
              <a:pathLst>
                <a:path w="1540" h="920" extrusionOk="0">
                  <a:moveTo>
                    <a:pt x="1165" y="1"/>
                  </a:moveTo>
                  <a:cubicBezTo>
                    <a:pt x="675" y="1"/>
                    <a:pt x="1" y="919"/>
                    <a:pt x="1080" y="919"/>
                  </a:cubicBezTo>
                  <a:cubicBezTo>
                    <a:pt x="1197" y="919"/>
                    <a:pt x="1336" y="908"/>
                    <a:pt x="1497" y="884"/>
                  </a:cubicBezTo>
                  <a:lnTo>
                    <a:pt x="1540" y="609"/>
                  </a:lnTo>
                  <a:cubicBezTo>
                    <a:pt x="1540" y="159"/>
                    <a:pt x="1368" y="1"/>
                    <a:pt x="11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9322;p76"/>
            <p:cNvSpPr/>
            <p:nvPr/>
          </p:nvSpPr>
          <p:spPr>
            <a:xfrm>
              <a:off x="-1220875" y="3861625"/>
              <a:ext cx="25950" cy="29125"/>
            </a:xfrm>
            <a:custGeom>
              <a:avLst/>
              <a:gdLst/>
              <a:ahLst/>
              <a:cxnLst/>
              <a:rect l="l" t="t" r="r" b="b"/>
              <a:pathLst>
                <a:path w="1038" h="1165" extrusionOk="0">
                  <a:moveTo>
                    <a:pt x="360" y="1"/>
                  </a:moveTo>
                  <a:cubicBezTo>
                    <a:pt x="149" y="85"/>
                    <a:pt x="22" y="276"/>
                    <a:pt x="1" y="487"/>
                  </a:cubicBezTo>
                  <a:cubicBezTo>
                    <a:pt x="276" y="572"/>
                    <a:pt x="445" y="868"/>
                    <a:pt x="403" y="1164"/>
                  </a:cubicBezTo>
                  <a:cubicBezTo>
                    <a:pt x="1037" y="1016"/>
                    <a:pt x="487" y="381"/>
                    <a:pt x="931" y="170"/>
                  </a:cubicBezTo>
                  <a:lnTo>
                    <a:pt x="931" y="22"/>
                  </a:lnTo>
                  <a:cubicBezTo>
                    <a:pt x="909" y="15"/>
                    <a:pt x="887" y="11"/>
                    <a:pt x="865" y="11"/>
                  </a:cubicBezTo>
                  <a:cubicBezTo>
                    <a:pt x="755" y="11"/>
                    <a:pt x="645" y="87"/>
                    <a:pt x="535" y="87"/>
                  </a:cubicBezTo>
                  <a:cubicBezTo>
                    <a:pt x="477" y="87"/>
                    <a:pt x="419" y="66"/>
                    <a:pt x="36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9323;p76"/>
            <p:cNvSpPr/>
            <p:nvPr/>
          </p:nvSpPr>
          <p:spPr>
            <a:xfrm>
              <a:off x="-1411225" y="3896275"/>
              <a:ext cx="23300" cy="15350"/>
            </a:xfrm>
            <a:custGeom>
              <a:avLst/>
              <a:gdLst/>
              <a:ahLst/>
              <a:cxnLst/>
              <a:rect l="l" t="t" r="r" b="b"/>
              <a:pathLst>
                <a:path w="932" h="614" extrusionOk="0">
                  <a:moveTo>
                    <a:pt x="649" y="0"/>
                  </a:moveTo>
                  <a:cubicBezTo>
                    <a:pt x="410" y="0"/>
                    <a:pt x="184" y="218"/>
                    <a:pt x="1" y="370"/>
                  </a:cubicBezTo>
                  <a:lnTo>
                    <a:pt x="1" y="561"/>
                  </a:lnTo>
                  <a:cubicBezTo>
                    <a:pt x="137" y="595"/>
                    <a:pt x="262" y="613"/>
                    <a:pt x="374" y="613"/>
                  </a:cubicBezTo>
                  <a:cubicBezTo>
                    <a:pt x="680" y="613"/>
                    <a:pt x="885" y="473"/>
                    <a:pt x="932" y="116"/>
                  </a:cubicBezTo>
                  <a:cubicBezTo>
                    <a:pt x="837" y="33"/>
                    <a:pt x="742" y="0"/>
                    <a:pt x="64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9324;p76"/>
            <p:cNvSpPr/>
            <p:nvPr/>
          </p:nvSpPr>
          <p:spPr>
            <a:xfrm>
              <a:off x="-788900" y="3743725"/>
              <a:ext cx="26375" cy="19075"/>
            </a:xfrm>
            <a:custGeom>
              <a:avLst/>
              <a:gdLst/>
              <a:ahLst/>
              <a:cxnLst/>
              <a:rect l="l" t="t" r="r" b="b"/>
              <a:pathLst>
                <a:path w="1055" h="763" extrusionOk="0">
                  <a:moveTo>
                    <a:pt x="889" y="1"/>
                  </a:moveTo>
                  <a:lnTo>
                    <a:pt x="889" y="1"/>
                  </a:lnTo>
                  <a:cubicBezTo>
                    <a:pt x="572" y="64"/>
                    <a:pt x="255" y="191"/>
                    <a:pt x="1" y="402"/>
                  </a:cubicBezTo>
                  <a:cubicBezTo>
                    <a:pt x="170" y="466"/>
                    <a:pt x="170" y="614"/>
                    <a:pt x="191" y="762"/>
                  </a:cubicBezTo>
                  <a:cubicBezTo>
                    <a:pt x="196" y="762"/>
                    <a:pt x="201" y="763"/>
                    <a:pt x="206" y="763"/>
                  </a:cubicBezTo>
                  <a:cubicBezTo>
                    <a:pt x="450" y="763"/>
                    <a:pt x="1055" y="290"/>
                    <a:pt x="88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9325;p76"/>
            <p:cNvSpPr/>
            <p:nvPr/>
          </p:nvSpPr>
          <p:spPr>
            <a:xfrm>
              <a:off x="-761400" y="3741600"/>
              <a:ext cx="23825" cy="20050"/>
            </a:xfrm>
            <a:custGeom>
              <a:avLst/>
              <a:gdLst/>
              <a:ahLst/>
              <a:cxnLst/>
              <a:rect l="l" t="t" r="r" b="b"/>
              <a:pathLst>
                <a:path w="953" h="802" extrusionOk="0">
                  <a:moveTo>
                    <a:pt x="212" y="1"/>
                  </a:moveTo>
                  <a:lnTo>
                    <a:pt x="1" y="43"/>
                  </a:lnTo>
                  <a:cubicBezTo>
                    <a:pt x="32" y="422"/>
                    <a:pt x="64" y="802"/>
                    <a:pt x="439" y="802"/>
                  </a:cubicBezTo>
                  <a:cubicBezTo>
                    <a:pt x="566" y="802"/>
                    <a:pt x="733" y="758"/>
                    <a:pt x="952" y="657"/>
                  </a:cubicBezTo>
                  <a:cubicBezTo>
                    <a:pt x="635" y="487"/>
                    <a:pt x="106" y="509"/>
                    <a:pt x="21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9326;p76"/>
            <p:cNvSpPr/>
            <p:nvPr/>
          </p:nvSpPr>
          <p:spPr>
            <a:xfrm>
              <a:off x="-752400" y="3729450"/>
              <a:ext cx="32275" cy="20650"/>
            </a:xfrm>
            <a:custGeom>
              <a:avLst/>
              <a:gdLst/>
              <a:ahLst/>
              <a:cxnLst/>
              <a:rect l="l" t="t" r="r" b="b"/>
              <a:pathLst>
                <a:path w="1291" h="826" extrusionOk="0">
                  <a:moveTo>
                    <a:pt x="381" y="0"/>
                  </a:moveTo>
                  <a:cubicBezTo>
                    <a:pt x="190" y="0"/>
                    <a:pt x="21" y="149"/>
                    <a:pt x="0" y="339"/>
                  </a:cubicBezTo>
                  <a:cubicBezTo>
                    <a:pt x="39" y="337"/>
                    <a:pt x="76" y="336"/>
                    <a:pt x="113" y="336"/>
                  </a:cubicBezTo>
                  <a:cubicBezTo>
                    <a:pt x="479" y="336"/>
                    <a:pt x="744" y="441"/>
                    <a:pt x="783" y="825"/>
                  </a:cubicBezTo>
                  <a:cubicBezTo>
                    <a:pt x="1290" y="318"/>
                    <a:pt x="529" y="275"/>
                    <a:pt x="38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9327;p76"/>
            <p:cNvSpPr/>
            <p:nvPr/>
          </p:nvSpPr>
          <p:spPr>
            <a:xfrm>
              <a:off x="-1687225" y="3817225"/>
              <a:ext cx="15900" cy="16400"/>
            </a:xfrm>
            <a:custGeom>
              <a:avLst/>
              <a:gdLst/>
              <a:ahLst/>
              <a:cxnLst/>
              <a:rect l="l" t="t" r="r" b="b"/>
              <a:pathLst>
                <a:path w="636" h="656" extrusionOk="0">
                  <a:moveTo>
                    <a:pt x="635" y="0"/>
                  </a:moveTo>
                  <a:cubicBezTo>
                    <a:pt x="1" y="212"/>
                    <a:pt x="297" y="444"/>
                    <a:pt x="635" y="656"/>
                  </a:cubicBezTo>
                  <a:lnTo>
                    <a:pt x="63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9328;p76"/>
            <p:cNvSpPr/>
            <p:nvPr/>
          </p:nvSpPr>
          <p:spPr>
            <a:xfrm>
              <a:off x="-2011875" y="3793675"/>
              <a:ext cx="15900" cy="15650"/>
            </a:xfrm>
            <a:custGeom>
              <a:avLst/>
              <a:gdLst/>
              <a:ahLst/>
              <a:cxnLst/>
              <a:rect l="l" t="t" r="r" b="b"/>
              <a:pathLst>
                <a:path w="636" h="626" extrusionOk="0">
                  <a:moveTo>
                    <a:pt x="209" y="1"/>
                  </a:moveTo>
                  <a:cubicBezTo>
                    <a:pt x="86" y="1"/>
                    <a:pt x="1" y="38"/>
                    <a:pt x="65" y="139"/>
                  </a:cubicBezTo>
                  <a:cubicBezTo>
                    <a:pt x="86" y="350"/>
                    <a:pt x="65" y="604"/>
                    <a:pt x="445" y="625"/>
                  </a:cubicBezTo>
                  <a:cubicBezTo>
                    <a:pt x="340" y="414"/>
                    <a:pt x="149" y="181"/>
                    <a:pt x="636" y="139"/>
                  </a:cubicBezTo>
                  <a:cubicBezTo>
                    <a:pt x="600" y="66"/>
                    <a:pt x="371" y="1"/>
                    <a:pt x="20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9329;p76"/>
            <p:cNvSpPr/>
            <p:nvPr/>
          </p:nvSpPr>
          <p:spPr>
            <a:xfrm>
              <a:off x="-1358350" y="3914500"/>
              <a:ext cx="10075" cy="24350"/>
            </a:xfrm>
            <a:custGeom>
              <a:avLst/>
              <a:gdLst/>
              <a:ahLst/>
              <a:cxnLst/>
              <a:rect l="l" t="t" r="r" b="b"/>
              <a:pathLst>
                <a:path w="403" h="974" extrusionOk="0">
                  <a:moveTo>
                    <a:pt x="255" y="1"/>
                  </a:moveTo>
                  <a:lnTo>
                    <a:pt x="255" y="1"/>
                  </a:lnTo>
                  <a:cubicBezTo>
                    <a:pt x="1" y="297"/>
                    <a:pt x="170" y="635"/>
                    <a:pt x="128" y="974"/>
                  </a:cubicBezTo>
                  <a:cubicBezTo>
                    <a:pt x="403" y="656"/>
                    <a:pt x="255" y="318"/>
                    <a:pt x="25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9330;p76"/>
            <p:cNvSpPr/>
            <p:nvPr/>
          </p:nvSpPr>
          <p:spPr>
            <a:xfrm>
              <a:off x="-1730575" y="4086875"/>
              <a:ext cx="7950" cy="25400"/>
            </a:xfrm>
            <a:custGeom>
              <a:avLst/>
              <a:gdLst/>
              <a:ahLst/>
              <a:cxnLst/>
              <a:rect l="l" t="t" r="r" b="b"/>
              <a:pathLst>
                <a:path w="318" h="1016" extrusionOk="0">
                  <a:moveTo>
                    <a:pt x="318" y="0"/>
                  </a:moveTo>
                  <a:cubicBezTo>
                    <a:pt x="1" y="170"/>
                    <a:pt x="254" y="445"/>
                    <a:pt x="149" y="656"/>
                  </a:cubicBezTo>
                  <a:lnTo>
                    <a:pt x="297" y="1016"/>
                  </a:lnTo>
                  <a:cubicBezTo>
                    <a:pt x="318" y="677"/>
                    <a:pt x="318" y="339"/>
                    <a:pt x="31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9331;p76"/>
            <p:cNvSpPr/>
            <p:nvPr/>
          </p:nvSpPr>
          <p:spPr>
            <a:xfrm>
              <a:off x="-2407350" y="4106975"/>
              <a:ext cx="7425" cy="21175"/>
            </a:xfrm>
            <a:custGeom>
              <a:avLst/>
              <a:gdLst/>
              <a:ahLst/>
              <a:cxnLst/>
              <a:rect l="l" t="t" r="r" b="b"/>
              <a:pathLst>
                <a:path w="297" h="847" extrusionOk="0">
                  <a:moveTo>
                    <a:pt x="296" y="0"/>
                  </a:moveTo>
                  <a:lnTo>
                    <a:pt x="106" y="148"/>
                  </a:lnTo>
                  <a:cubicBezTo>
                    <a:pt x="148" y="381"/>
                    <a:pt x="0" y="656"/>
                    <a:pt x="254" y="846"/>
                  </a:cubicBezTo>
                  <a:cubicBezTo>
                    <a:pt x="275" y="550"/>
                    <a:pt x="275" y="275"/>
                    <a:pt x="29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9332;p76"/>
            <p:cNvSpPr/>
            <p:nvPr/>
          </p:nvSpPr>
          <p:spPr>
            <a:xfrm>
              <a:off x="-2381450" y="4102725"/>
              <a:ext cx="34000" cy="20125"/>
            </a:xfrm>
            <a:custGeom>
              <a:avLst/>
              <a:gdLst/>
              <a:ahLst/>
              <a:cxnLst/>
              <a:rect l="l" t="t" r="r" b="b"/>
              <a:pathLst>
                <a:path w="1360" h="805" extrusionOk="0">
                  <a:moveTo>
                    <a:pt x="402" y="1"/>
                  </a:moveTo>
                  <a:cubicBezTo>
                    <a:pt x="198" y="1"/>
                    <a:pt x="7" y="163"/>
                    <a:pt x="1" y="635"/>
                  </a:cubicBezTo>
                  <a:lnTo>
                    <a:pt x="170" y="805"/>
                  </a:lnTo>
                  <a:cubicBezTo>
                    <a:pt x="1359" y="776"/>
                    <a:pt x="848" y="1"/>
                    <a:pt x="40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9333;p76"/>
            <p:cNvSpPr/>
            <p:nvPr/>
          </p:nvSpPr>
          <p:spPr>
            <a:xfrm>
              <a:off x="-1025775" y="3585100"/>
              <a:ext cx="56600" cy="38700"/>
            </a:xfrm>
            <a:custGeom>
              <a:avLst/>
              <a:gdLst/>
              <a:ahLst/>
              <a:cxnLst/>
              <a:rect l="l" t="t" r="r" b="b"/>
              <a:pathLst>
                <a:path w="2264" h="1548" extrusionOk="0">
                  <a:moveTo>
                    <a:pt x="1312" y="1"/>
                  </a:moveTo>
                  <a:cubicBezTo>
                    <a:pt x="995" y="403"/>
                    <a:pt x="1" y="931"/>
                    <a:pt x="508" y="1481"/>
                  </a:cubicBezTo>
                  <a:cubicBezTo>
                    <a:pt x="588" y="1527"/>
                    <a:pt x="664" y="1547"/>
                    <a:pt x="739" y="1547"/>
                  </a:cubicBezTo>
                  <a:cubicBezTo>
                    <a:pt x="1142" y="1547"/>
                    <a:pt x="1487" y="962"/>
                    <a:pt x="1862" y="783"/>
                  </a:cubicBezTo>
                  <a:cubicBezTo>
                    <a:pt x="2264" y="233"/>
                    <a:pt x="1672" y="170"/>
                    <a:pt x="131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9334;p76"/>
            <p:cNvSpPr/>
            <p:nvPr/>
          </p:nvSpPr>
          <p:spPr>
            <a:xfrm>
              <a:off x="-1048500" y="3593025"/>
              <a:ext cx="32275" cy="32750"/>
            </a:xfrm>
            <a:custGeom>
              <a:avLst/>
              <a:gdLst/>
              <a:ahLst/>
              <a:cxnLst/>
              <a:rect l="l" t="t" r="r" b="b"/>
              <a:pathLst>
                <a:path w="1291" h="1310" extrusionOk="0">
                  <a:moveTo>
                    <a:pt x="931" y="1"/>
                  </a:moveTo>
                  <a:cubicBezTo>
                    <a:pt x="656" y="445"/>
                    <a:pt x="868" y="1164"/>
                    <a:pt x="0" y="1291"/>
                  </a:cubicBezTo>
                  <a:cubicBezTo>
                    <a:pt x="113" y="1303"/>
                    <a:pt x="212" y="1309"/>
                    <a:pt x="297" y="1309"/>
                  </a:cubicBezTo>
                  <a:cubicBezTo>
                    <a:pt x="1237" y="1309"/>
                    <a:pt x="651" y="602"/>
                    <a:pt x="129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9335;p76"/>
            <p:cNvSpPr/>
            <p:nvPr/>
          </p:nvSpPr>
          <p:spPr>
            <a:xfrm>
              <a:off x="-1034750" y="3661250"/>
              <a:ext cx="18525" cy="11650"/>
            </a:xfrm>
            <a:custGeom>
              <a:avLst/>
              <a:gdLst/>
              <a:ahLst/>
              <a:cxnLst/>
              <a:rect l="l" t="t" r="r" b="b"/>
              <a:pathLst>
                <a:path w="741" h="466" extrusionOk="0">
                  <a:moveTo>
                    <a:pt x="741" y="0"/>
                  </a:moveTo>
                  <a:cubicBezTo>
                    <a:pt x="423" y="0"/>
                    <a:pt x="148" y="191"/>
                    <a:pt x="0" y="466"/>
                  </a:cubicBezTo>
                  <a:cubicBezTo>
                    <a:pt x="339" y="423"/>
                    <a:pt x="677" y="381"/>
                    <a:pt x="74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9336;p76"/>
            <p:cNvSpPr/>
            <p:nvPr/>
          </p:nvSpPr>
          <p:spPr>
            <a:xfrm>
              <a:off x="-1062775" y="362530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571" y="0"/>
                  </a:moveTo>
                  <a:lnTo>
                    <a:pt x="571" y="0"/>
                  </a:lnTo>
                  <a:cubicBezTo>
                    <a:pt x="254" y="148"/>
                    <a:pt x="43" y="444"/>
                    <a:pt x="0" y="783"/>
                  </a:cubicBezTo>
                  <a:cubicBezTo>
                    <a:pt x="318" y="635"/>
                    <a:pt x="529" y="338"/>
                    <a:pt x="57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9337;p76"/>
            <p:cNvSpPr/>
            <p:nvPr/>
          </p:nvSpPr>
          <p:spPr>
            <a:xfrm>
              <a:off x="-822725" y="3762225"/>
              <a:ext cx="85150" cy="50825"/>
            </a:xfrm>
            <a:custGeom>
              <a:avLst/>
              <a:gdLst/>
              <a:ahLst/>
              <a:cxnLst/>
              <a:rect l="l" t="t" r="r" b="b"/>
              <a:pathLst>
                <a:path w="3406" h="2033" extrusionOk="0">
                  <a:moveTo>
                    <a:pt x="1735" y="1"/>
                  </a:moveTo>
                  <a:cubicBezTo>
                    <a:pt x="1671" y="1"/>
                    <a:pt x="1608" y="1"/>
                    <a:pt x="1544" y="22"/>
                  </a:cubicBezTo>
                  <a:cubicBezTo>
                    <a:pt x="1312" y="614"/>
                    <a:pt x="931" y="1143"/>
                    <a:pt x="466" y="1566"/>
                  </a:cubicBezTo>
                  <a:cubicBezTo>
                    <a:pt x="318" y="1693"/>
                    <a:pt x="0" y="1777"/>
                    <a:pt x="191" y="1989"/>
                  </a:cubicBezTo>
                  <a:cubicBezTo>
                    <a:pt x="289" y="2019"/>
                    <a:pt x="384" y="2032"/>
                    <a:pt x="474" y="2032"/>
                  </a:cubicBezTo>
                  <a:cubicBezTo>
                    <a:pt x="1371" y="2032"/>
                    <a:pt x="1894" y="692"/>
                    <a:pt x="2996" y="692"/>
                  </a:cubicBezTo>
                  <a:cubicBezTo>
                    <a:pt x="3040" y="692"/>
                    <a:pt x="3084" y="694"/>
                    <a:pt x="3130" y="699"/>
                  </a:cubicBezTo>
                  <a:cubicBezTo>
                    <a:pt x="3384" y="699"/>
                    <a:pt x="3384" y="360"/>
                    <a:pt x="3405" y="149"/>
                  </a:cubicBezTo>
                  <a:lnTo>
                    <a:pt x="3405" y="149"/>
                  </a:lnTo>
                  <a:cubicBezTo>
                    <a:pt x="3072" y="322"/>
                    <a:pt x="2514" y="632"/>
                    <a:pt x="2133" y="632"/>
                  </a:cubicBezTo>
                  <a:cubicBezTo>
                    <a:pt x="1863" y="632"/>
                    <a:pt x="1682" y="475"/>
                    <a:pt x="173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9338;p76"/>
            <p:cNvSpPr/>
            <p:nvPr/>
          </p:nvSpPr>
          <p:spPr>
            <a:xfrm>
              <a:off x="-2451200" y="3912425"/>
              <a:ext cx="70300" cy="49250"/>
            </a:xfrm>
            <a:custGeom>
              <a:avLst/>
              <a:gdLst/>
              <a:ahLst/>
              <a:cxnLst/>
              <a:rect l="l" t="t" r="r" b="b"/>
              <a:pathLst>
                <a:path w="2812" h="1970" extrusionOk="0">
                  <a:moveTo>
                    <a:pt x="668" y="0"/>
                  </a:moveTo>
                  <a:cubicBezTo>
                    <a:pt x="0" y="0"/>
                    <a:pt x="860" y="606"/>
                    <a:pt x="485" y="1247"/>
                  </a:cubicBezTo>
                  <a:cubicBezTo>
                    <a:pt x="633" y="1522"/>
                    <a:pt x="422" y="1881"/>
                    <a:pt x="845" y="1945"/>
                  </a:cubicBezTo>
                  <a:cubicBezTo>
                    <a:pt x="927" y="1960"/>
                    <a:pt x="1009" y="1969"/>
                    <a:pt x="1087" y="1969"/>
                  </a:cubicBezTo>
                  <a:cubicBezTo>
                    <a:pt x="1335" y="1969"/>
                    <a:pt x="1552" y="1879"/>
                    <a:pt x="1649" y="1606"/>
                  </a:cubicBezTo>
                  <a:cubicBezTo>
                    <a:pt x="2008" y="1099"/>
                    <a:pt x="2812" y="845"/>
                    <a:pt x="2072" y="253"/>
                  </a:cubicBezTo>
                  <a:cubicBezTo>
                    <a:pt x="1331" y="76"/>
                    <a:pt x="904" y="0"/>
                    <a:pt x="66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9339;p76"/>
            <p:cNvSpPr/>
            <p:nvPr/>
          </p:nvSpPr>
          <p:spPr>
            <a:xfrm>
              <a:off x="-1211350" y="3866225"/>
              <a:ext cx="37025" cy="40175"/>
            </a:xfrm>
            <a:custGeom>
              <a:avLst/>
              <a:gdLst/>
              <a:ahLst/>
              <a:cxnLst/>
              <a:rect l="l" t="t" r="r" b="b"/>
              <a:pathLst>
                <a:path w="1481" h="1607" extrusionOk="0">
                  <a:moveTo>
                    <a:pt x="639" y="1"/>
                  </a:moveTo>
                  <a:cubicBezTo>
                    <a:pt x="52" y="1"/>
                    <a:pt x="322" y="719"/>
                    <a:pt x="0" y="980"/>
                  </a:cubicBezTo>
                  <a:cubicBezTo>
                    <a:pt x="0" y="1170"/>
                    <a:pt x="0" y="1382"/>
                    <a:pt x="0" y="1593"/>
                  </a:cubicBezTo>
                  <a:cubicBezTo>
                    <a:pt x="64" y="1602"/>
                    <a:pt x="126" y="1607"/>
                    <a:pt x="186" y="1607"/>
                  </a:cubicBezTo>
                  <a:cubicBezTo>
                    <a:pt x="684" y="1607"/>
                    <a:pt x="1066" y="1317"/>
                    <a:pt x="1481" y="1128"/>
                  </a:cubicBezTo>
                  <a:cubicBezTo>
                    <a:pt x="614" y="959"/>
                    <a:pt x="381" y="599"/>
                    <a:pt x="741" y="7"/>
                  </a:cubicBezTo>
                  <a:cubicBezTo>
                    <a:pt x="704" y="3"/>
                    <a:pt x="670" y="1"/>
                    <a:pt x="63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9340;p76"/>
            <p:cNvSpPr/>
            <p:nvPr/>
          </p:nvSpPr>
          <p:spPr>
            <a:xfrm>
              <a:off x="-1616475" y="3809175"/>
              <a:ext cx="24450" cy="8600"/>
            </a:xfrm>
            <a:custGeom>
              <a:avLst/>
              <a:gdLst/>
              <a:ahLst/>
              <a:cxnLst/>
              <a:rect l="l" t="t" r="r" b="b"/>
              <a:pathLst>
                <a:path w="978" h="344" extrusionOk="0">
                  <a:moveTo>
                    <a:pt x="682" y="0"/>
                  </a:moveTo>
                  <a:cubicBezTo>
                    <a:pt x="426" y="0"/>
                    <a:pt x="0" y="69"/>
                    <a:pt x="238" y="343"/>
                  </a:cubicBezTo>
                  <a:cubicBezTo>
                    <a:pt x="555" y="343"/>
                    <a:pt x="830" y="301"/>
                    <a:pt x="978" y="5"/>
                  </a:cubicBezTo>
                  <a:lnTo>
                    <a:pt x="787" y="5"/>
                  </a:lnTo>
                  <a:cubicBezTo>
                    <a:pt x="759" y="2"/>
                    <a:pt x="723" y="0"/>
                    <a:pt x="68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9341;p76"/>
            <p:cNvSpPr/>
            <p:nvPr/>
          </p:nvSpPr>
          <p:spPr>
            <a:xfrm>
              <a:off x="-1698850" y="4050400"/>
              <a:ext cx="28050" cy="32275"/>
            </a:xfrm>
            <a:custGeom>
              <a:avLst/>
              <a:gdLst/>
              <a:ahLst/>
              <a:cxnLst/>
              <a:rect l="l" t="t" r="r" b="b"/>
              <a:pathLst>
                <a:path w="1122" h="1291" extrusionOk="0">
                  <a:moveTo>
                    <a:pt x="1122" y="0"/>
                  </a:moveTo>
                  <a:lnTo>
                    <a:pt x="1122" y="0"/>
                  </a:lnTo>
                  <a:cubicBezTo>
                    <a:pt x="170" y="64"/>
                    <a:pt x="297" y="825"/>
                    <a:pt x="1" y="1290"/>
                  </a:cubicBezTo>
                  <a:cubicBezTo>
                    <a:pt x="614" y="1036"/>
                    <a:pt x="825" y="508"/>
                    <a:pt x="11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9342;p76"/>
            <p:cNvSpPr/>
            <p:nvPr/>
          </p:nvSpPr>
          <p:spPr>
            <a:xfrm>
              <a:off x="-1718400" y="4083175"/>
              <a:ext cx="19575" cy="23825"/>
            </a:xfrm>
            <a:custGeom>
              <a:avLst/>
              <a:gdLst/>
              <a:ahLst/>
              <a:cxnLst/>
              <a:rect l="l" t="t" r="r" b="b"/>
              <a:pathLst>
                <a:path w="783" h="953" extrusionOk="0">
                  <a:moveTo>
                    <a:pt x="613" y="0"/>
                  </a:moveTo>
                  <a:cubicBezTo>
                    <a:pt x="254" y="381"/>
                    <a:pt x="0" y="741"/>
                    <a:pt x="783" y="952"/>
                  </a:cubicBezTo>
                  <a:cubicBezTo>
                    <a:pt x="783" y="635"/>
                    <a:pt x="783" y="318"/>
                    <a:pt x="78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9343;p76"/>
            <p:cNvSpPr/>
            <p:nvPr/>
          </p:nvSpPr>
          <p:spPr>
            <a:xfrm>
              <a:off x="-1196025" y="4057500"/>
              <a:ext cx="44975" cy="32750"/>
            </a:xfrm>
            <a:custGeom>
              <a:avLst/>
              <a:gdLst/>
              <a:ahLst/>
              <a:cxnLst/>
              <a:rect l="l" t="t" r="r" b="b"/>
              <a:pathLst>
                <a:path w="1799" h="1310" extrusionOk="0">
                  <a:moveTo>
                    <a:pt x="1125" y="0"/>
                  </a:moveTo>
                  <a:cubicBezTo>
                    <a:pt x="1086" y="0"/>
                    <a:pt x="1049" y="15"/>
                    <a:pt x="1016" y="54"/>
                  </a:cubicBezTo>
                  <a:cubicBezTo>
                    <a:pt x="868" y="393"/>
                    <a:pt x="1" y="1070"/>
                    <a:pt x="508" y="1302"/>
                  </a:cubicBezTo>
                  <a:cubicBezTo>
                    <a:pt x="550" y="1307"/>
                    <a:pt x="589" y="1309"/>
                    <a:pt x="627" y="1309"/>
                  </a:cubicBezTo>
                  <a:cubicBezTo>
                    <a:pt x="1094" y="1309"/>
                    <a:pt x="1315" y="964"/>
                    <a:pt x="1608" y="710"/>
                  </a:cubicBezTo>
                  <a:cubicBezTo>
                    <a:pt x="1608" y="499"/>
                    <a:pt x="1798" y="245"/>
                    <a:pt x="1397" y="118"/>
                  </a:cubicBezTo>
                  <a:cubicBezTo>
                    <a:pt x="1309" y="74"/>
                    <a:pt x="1211" y="0"/>
                    <a:pt x="11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9344;p76"/>
            <p:cNvSpPr/>
            <p:nvPr/>
          </p:nvSpPr>
          <p:spPr>
            <a:xfrm>
              <a:off x="-2024025" y="3873275"/>
              <a:ext cx="18525" cy="32275"/>
            </a:xfrm>
            <a:custGeom>
              <a:avLst/>
              <a:gdLst/>
              <a:ahLst/>
              <a:cxnLst/>
              <a:rect l="l" t="t" r="r" b="b"/>
              <a:pathLst>
                <a:path w="741" h="1291" extrusionOk="0">
                  <a:moveTo>
                    <a:pt x="741" y="0"/>
                  </a:moveTo>
                  <a:lnTo>
                    <a:pt x="741" y="0"/>
                  </a:lnTo>
                  <a:cubicBezTo>
                    <a:pt x="360" y="338"/>
                    <a:pt x="85" y="783"/>
                    <a:pt x="1" y="1290"/>
                  </a:cubicBezTo>
                  <a:lnTo>
                    <a:pt x="572" y="1290"/>
                  </a:lnTo>
                  <a:cubicBezTo>
                    <a:pt x="466" y="846"/>
                    <a:pt x="741" y="444"/>
                    <a:pt x="74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9345;p76"/>
            <p:cNvSpPr/>
            <p:nvPr/>
          </p:nvSpPr>
          <p:spPr>
            <a:xfrm>
              <a:off x="-1996000" y="384155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170" y="0"/>
                  </a:moveTo>
                  <a:cubicBezTo>
                    <a:pt x="212" y="275"/>
                    <a:pt x="149" y="550"/>
                    <a:pt x="1" y="783"/>
                  </a:cubicBezTo>
                  <a:cubicBezTo>
                    <a:pt x="572" y="613"/>
                    <a:pt x="445" y="317"/>
                    <a:pt x="17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9346;p76"/>
            <p:cNvSpPr/>
            <p:nvPr/>
          </p:nvSpPr>
          <p:spPr>
            <a:xfrm>
              <a:off x="-1996000" y="3813000"/>
              <a:ext cx="14300" cy="12175"/>
            </a:xfrm>
            <a:custGeom>
              <a:avLst/>
              <a:gdLst/>
              <a:ahLst/>
              <a:cxnLst/>
              <a:rect l="l" t="t" r="r" b="b"/>
              <a:pathLst>
                <a:path w="572" h="487" extrusionOk="0">
                  <a:moveTo>
                    <a:pt x="1" y="0"/>
                  </a:moveTo>
                  <a:lnTo>
                    <a:pt x="1" y="487"/>
                  </a:lnTo>
                  <a:cubicBezTo>
                    <a:pt x="276" y="317"/>
                    <a:pt x="572" y="169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9347;p76"/>
            <p:cNvSpPr/>
            <p:nvPr/>
          </p:nvSpPr>
          <p:spPr>
            <a:xfrm>
              <a:off x="-2718775" y="4110675"/>
              <a:ext cx="26450" cy="19575"/>
            </a:xfrm>
            <a:custGeom>
              <a:avLst/>
              <a:gdLst/>
              <a:ahLst/>
              <a:cxnLst/>
              <a:rect l="l" t="t" r="r" b="b"/>
              <a:pathLst>
                <a:path w="1058" h="783" extrusionOk="0">
                  <a:moveTo>
                    <a:pt x="1058" y="0"/>
                  </a:moveTo>
                  <a:lnTo>
                    <a:pt x="487" y="148"/>
                  </a:lnTo>
                  <a:cubicBezTo>
                    <a:pt x="0" y="254"/>
                    <a:pt x="127" y="550"/>
                    <a:pt x="296" y="783"/>
                  </a:cubicBezTo>
                  <a:cubicBezTo>
                    <a:pt x="508" y="487"/>
                    <a:pt x="952" y="360"/>
                    <a:pt x="105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9348;p76"/>
            <p:cNvSpPr/>
            <p:nvPr/>
          </p:nvSpPr>
          <p:spPr>
            <a:xfrm>
              <a:off x="-2279400" y="3740550"/>
              <a:ext cx="28050" cy="20800"/>
            </a:xfrm>
            <a:custGeom>
              <a:avLst/>
              <a:gdLst/>
              <a:ahLst/>
              <a:cxnLst/>
              <a:rect l="l" t="t" r="r" b="b"/>
              <a:pathLst>
                <a:path w="1122" h="832" extrusionOk="0">
                  <a:moveTo>
                    <a:pt x="1121" y="1"/>
                  </a:moveTo>
                  <a:lnTo>
                    <a:pt x="1121" y="1"/>
                  </a:lnTo>
                  <a:cubicBezTo>
                    <a:pt x="572" y="85"/>
                    <a:pt x="318" y="466"/>
                    <a:pt x="1" y="804"/>
                  </a:cubicBezTo>
                  <a:cubicBezTo>
                    <a:pt x="98" y="823"/>
                    <a:pt x="186" y="831"/>
                    <a:pt x="265" y="831"/>
                  </a:cubicBezTo>
                  <a:cubicBezTo>
                    <a:pt x="821" y="831"/>
                    <a:pt x="955" y="408"/>
                    <a:pt x="112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9349;p76"/>
            <p:cNvSpPr/>
            <p:nvPr/>
          </p:nvSpPr>
          <p:spPr>
            <a:xfrm>
              <a:off x="-1650200" y="3781800"/>
              <a:ext cx="57650" cy="58225"/>
            </a:xfrm>
            <a:custGeom>
              <a:avLst/>
              <a:gdLst/>
              <a:ahLst/>
              <a:cxnLst/>
              <a:rect l="l" t="t" r="r" b="b"/>
              <a:pathLst>
                <a:path w="2306" h="2329" extrusionOk="0">
                  <a:moveTo>
                    <a:pt x="1587" y="0"/>
                  </a:moveTo>
                  <a:cubicBezTo>
                    <a:pt x="1333" y="254"/>
                    <a:pt x="1227" y="614"/>
                    <a:pt x="846" y="783"/>
                  </a:cubicBezTo>
                  <a:cubicBezTo>
                    <a:pt x="593" y="1037"/>
                    <a:pt x="931" y="1460"/>
                    <a:pt x="466" y="1692"/>
                  </a:cubicBezTo>
                  <a:cubicBezTo>
                    <a:pt x="275" y="1777"/>
                    <a:pt x="0" y="2073"/>
                    <a:pt x="360" y="2263"/>
                  </a:cubicBezTo>
                  <a:cubicBezTo>
                    <a:pt x="440" y="2309"/>
                    <a:pt x="518" y="2328"/>
                    <a:pt x="594" y="2328"/>
                  </a:cubicBezTo>
                  <a:cubicBezTo>
                    <a:pt x="801" y="2328"/>
                    <a:pt x="994" y="2185"/>
                    <a:pt x="1164" y="2031"/>
                  </a:cubicBezTo>
                  <a:cubicBezTo>
                    <a:pt x="1375" y="1650"/>
                    <a:pt x="1269" y="1354"/>
                    <a:pt x="1777" y="1121"/>
                  </a:cubicBezTo>
                  <a:cubicBezTo>
                    <a:pt x="2136" y="677"/>
                    <a:pt x="2306" y="275"/>
                    <a:pt x="158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9350;p76"/>
            <p:cNvSpPr/>
            <p:nvPr/>
          </p:nvSpPr>
          <p:spPr>
            <a:xfrm>
              <a:off x="-1660175" y="3801025"/>
              <a:ext cx="49650" cy="40725"/>
            </a:xfrm>
            <a:custGeom>
              <a:avLst/>
              <a:gdLst/>
              <a:ahLst/>
              <a:cxnLst/>
              <a:rect l="l" t="t" r="r" b="b"/>
              <a:pathLst>
                <a:path w="1986" h="1629" extrusionOk="0">
                  <a:moveTo>
                    <a:pt x="1024" y="1"/>
                  </a:moveTo>
                  <a:cubicBezTo>
                    <a:pt x="1" y="1"/>
                    <a:pt x="1139" y="1040"/>
                    <a:pt x="463" y="1219"/>
                  </a:cubicBezTo>
                  <a:cubicBezTo>
                    <a:pt x="173" y="1432"/>
                    <a:pt x="554" y="1627"/>
                    <a:pt x="831" y="1627"/>
                  </a:cubicBezTo>
                  <a:cubicBezTo>
                    <a:pt x="858" y="1627"/>
                    <a:pt x="883" y="1625"/>
                    <a:pt x="907" y="1621"/>
                  </a:cubicBezTo>
                  <a:cubicBezTo>
                    <a:pt x="955" y="1626"/>
                    <a:pt x="1000" y="1629"/>
                    <a:pt x="1042" y="1629"/>
                  </a:cubicBezTo>
                  <a:cubicBezTo>
                    <a:pt x="1709" y="1629"/>
                    <a:pt x="1707" y="1027"/>
                    <a:pt x="1986" y="669"/>
                  </a:cubicBezTo>
                  <a:lnTo>
                    <a:pt x="1986" y="500"/>
                  </a:lnTo>
                  <a:cubicBezTo>
                    <a:pt x="1436" y="543"/>
                    <a:pt x="1711" y="1050"/>
                    <a:pt x="1415" y="1240"/>
                  </a:cubicBezTo>
                  <a:cubicBezTo>
                    <a:pt x="1285" y="1321"/>
                    <a:pt x="1156" y="1452"/>
                    <a:pt x="1007" y="1452"/>
                  </a:cubicBezTo>
                  <a:cubicBezTo>
                    <a:pt x="962" y="1452"/>
                    <a:pt x="914" y="1439"/>
                    <a:pt x="865" y="1410"/>
                  </a:cubicBezTo>
                  <a:cubicBezTo>
                    <a:pt x="421" y="1114"/>
                    <a:pt x="1563" y="775"/>
                    <a:pt x="1245" y="14"/>
                  </a:cubicBezTo>
                  <a:cubicBezTo>
                    <a:pt x="1162" y="5"/>
                    <a:pt x="1089" y="1"/>
                    <a:pt x="102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9351;p76"/>
            <p:cNvSpPr/>
            <p:nvPr/>
          </p:nvSpPr>
          <p:spPr>
            <a:xfrm>
              <a:off x="-2762675" y="4069950"/>
              <a:ext cx="75125" cy="74000"/>
            </a:xfrm>
            <a:custGeom>
              <a:avLst/>
              <a:gdLst/>
              <a:ahLst/>
              <a:cxnLst/>
              <a:rect l="l" t="t" r="r" b="b"/>
              <a:pathLst>
                <a:path w="3005" h="2960" extrusionOk="0">
                  <a:moveTo>
                    <a:pt x="2243" y="1"/>
                  </a:moveTo>
                  <a:cubicBezTo>
                    <a:pt x="1355" y="149"/>
                    <a:pt x="1355" y="1016"/>
                    <a:pt x="741" y="1375"/>
                  </a:cubicBezTo>
                  <a:cubicBezTo>
                    <a:pt x="1" y="1841"/>
                    <a:pt x="149" y="2348"/>
                    <a:pt x="572" y="2898"/>
                  </a:cubicBezTo>
                  <a:cubicBezTo>
                    <a:pt x="674" y="2941"/>
                    <a:pt x="765" y="2960"/>
                    <a:pt x="848" y="2960"/>
                  </a:cubicBezTo>
                  <a:cubicBezTo>
                    <a:pt x="1309" y="2960"/>
                    <a:pt x="1509" y="2387"/>
                    <a:pt x="1970" y="2387"/>
                  </a:cubicBezTo>
                  <a:cubicBezTo>
                    <a:pt x="1990" y="2387"/>
                    <a:pt x="2010" y="2388"/>
                    <a:pt x="2031" y="2390"/>
                  </a:cubicBezTo>
                  <a:cubicBezTo>
                    <a:pt x="2095" y="2179"/>
                    <a:pt x="1968" y="1925"/>
                    <a:pt x="2243" y="1777"/>
                  </a:cubicBezTo>
                  <a:cubicBezTo>
                    <a:pt x="2602" y="1460"/>
                    <a:pt x="2962" y="1143"/>
                    <a:pt x="3004" y="656"/>
                  </a:cubicBezTo>
                  <a:lnTo>
                    <a:pt x="3004" y="656"/>
                  </a:lnTo>
                  <a:cubicBezTo>
                    <a:pt x="2793" y="677"/>
                    <a:pt x="2518" y="614"/>
                    <a:pt x="2475" y="868"/>
                  </a:cubicBezTo>
                  <a:cubicBezTo>
                    <a:pt x="2370" y="1375"/>
                    <a:pt x="1799" y="1629"/>
                    <a:pt x="1672" y="2116"/>
                  </a:cubicBezTo>
                  <a:cubicBezTo>
                    <a:pt x="1619" y="2290"/>
                    <a:pt x="1466" y="2407"/>
                    <a:pt x="1296" y="2407"/>
                  </a:cubicBezTo>
                  <a:cubicBezTo>
                    <a:pt x="1259" y="2407"/>
                    <a:pt x="1222" y="2402"/>
                    <a:pt x="1185" y="2390"/>
                  </a:cubicBezTo>
                  <a:cubicBezTo>
                    <a:pt x="614" y="2094"/>
                    <a:pt x="1926" y="381"/>
                    <a:pt x="224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9352;p76"/>
            <p:cNvSpPr/>
            <p:nvPr/>
          </p:nvSpPr>
          <p:spPr>
            <a:xfrm>
              <a:off x="-1383200" y="3907100"/>
              <a:ext cx="28025" cy="43550"/>
            </a:xfrm>
            <a:custGeom>
              <a:avLst/>
              <a:gdLst/>
              <a:ahLst/>
              <a:cxnLst/>
              <a:rect l="l" t="t" r="r" b="b"/>
              <a:pathLst>
                <a:path w="1121" h="1742" extrusionOk="0">
                  <a:moveTo>
                    <a:pt x="572" y="1"/>
                  </a:moveTo>
                  <a:lnTo>
                    <a:pt x="572" y="1"/>
                  </a:lnTo>
                  <a:cubicBezTo>
                    <a:pt x="1" y="508"/>
                    <a:pt x="762" y="1312"/>
                    <a:pt x="1" y="1735"/>
                  </a:cubicBezTo>
                  <a:cubicBezTo>
                    <a:pt x="53" y="1739"/>
                    <a:pt x="101" y="1742"/>
                    <a:pt x="145" y="1742"/>
                  </a:cubicBezTo>
                  <a:cubicBezTo>
                    <a:pt x="1120" y="1742"/>
                    <a:pt x="430" y="668"/>
                    <a:pt x="57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9353;p76"/>
            <p:cNvSpPr/>
            <p:nvPr/>
          </p:nvSpPr>
          <p:spPr>
            <a:xfrm>
              <a:off x="-2303725" y="3678675"/>
              <a:ext cx="51850" cy="80275"/>
            </a:xfrm>
            <a:custGeom>
              <a:avLst/>
              <a:gdLst/>
              <a:ahLst/>
              <a:cxnLst/>
              <a:rect l="l" t="t" r="r" b="b"/>
              <a:pathLst>
                <a:path w="2074" h="3211" extrusionOk="0">
                  <a:moveTo>
                    <a:pt x="1351" y="0"/>
                  </a:moveTo>
                  <a:cubicBezTo>
                    <a:pt x="747" y="0"/>
                    <a:pt x="985" y="1549"/>
                    <a:pt x="233" y="1841"/>
                  </a:cubicBezTo>
                  <a:cubicBezTo>
                    <a:pt x="1" y="2137"/>
                    <a:pt x="297" y="2497"/>
                    <a:pt x="64" y="2793"/>
                  </a:cubicBezTo>
                  <a:cubicBezTo>
                    <a:pt x="144" y="3105"/>
                    <a:pt x="251" y="3210"/>
                    <a:pt x="373" y="3210"/>
                  </a:cubicBezTo>
                  <a:cubicBezTo>
                    <a:pt x="540" y="3210"/>
                    <a:pt x="736" y="3012"/>
                    <a:pt x="931" y="2877"/>
                  </a:cubicBezTo>
                  <a:cubicBezTo>
                    <a:pt x="1777" y="2306"/>
                    <a:pt x="1354" y="1312"/>
                    <a:pt x="1946" y="636"/>
                  </a:cubicBezTo>
                  <a:cubicBezTo>
                    <a:pt x="2073" y="488"/>
                    <a:pt x="1650" y="65"/>
                    <a:pt x="1375" y="1"/>
                  </a:cubicBezTo>
                  <a:cubicBezTo>
                    <a:pt x="1367" y="1"/>
                    <a:pt x="1359" y="0"/>
                    <a:pt x="13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9354;p76"/>
            <p:cNvSpPr/>
            <p:nvPr/>
          </p:nvSpPr>
          <p:spPr>
            <a:xfrm>
              <a:off x="-1471500" y="3938150"/>
              <a:ext cx="71350" cy="53100"/>
            </a:xfrm>
            <a:custGeom>
              <a:avLst/>
              <a:gdLst/>
              <a:ahLst/>
              <a:cxnLst/>
              <a:rect l="l" t="t" r="r" b="b"/>
              <a:pathLst>
                <a:path w="2854" h="2124" extrusionOk="0">
                  <a:moveTo>
                    <a:pt x="2313" y="0"/>
                  </a:moveTo>
                  <a:cubicBezTo>
                    <a:pt x="2282" y="0"/>
                    <a:pt x="2252" y="2"/>
                    <a:pt x="2222" y="6"/>
                  </a:cubicBezTo>
                  <a:cubicBezTo>
                    <a:pt x="2010" y="154"/>
                    <a:pt x="1629" y="28"/>
                    <a:pt x="1481" y="345"/>
                  </a:cubicBezTo>
                  <a:cubicBezTo>
                    <a:pt x="1418" y="852"/>
                    <a:pt x="1016" y="1275"/>
                    <a:pt x="487" y="1360"/>
                  </a:cubicBezTo>
                  <a:cubicBezTo>
                    <a:pt x="234" y="1423"/>
                    <a:pt x="1" y="1614"/>
                    <a:pt x="43" y="1889"/>
                  </a:cubicBezTo>
                  <a:cubicBezTo>
                    <a:pt x="128" y="2078"/>
                    <a:pt x="315" y="2123"/>
                    <a:pt x="529" y="2123"/>
                  </a:cubicBezTo>
                  <a:cubicBezTo>
                    <a:pt x="727" y="2123"/>
                    <a:pt x="950" y="2084"/>
                    <a:pt x="1137" y="2084"/>
                  </a:cubicBezTo>
                  <a:cubicBezTo>
                    <a:pt x="1200" y="2084"/>
                    <a:pt x="1259" y="2088"/>
                    <a:pt x="1312" y="2100"/>
                  </a:cubicBezTo>
                  <a:lnTo>
                    <a:pt x="1672" y="1804"/>
                  </a:lnTo>
                  <a:cubicBezTo>
                    <a:pt x="1756" y="1149"/>
                    <a:pt x="2031" y="620"/>
                    <a:pt x="2835" y="429"/>
                  </a:cubicBezTo>
                  <a:cubicBezTo>
                    <a:pt x="2854" y="164"/>
                    <a:pt x="2583" y="0"/>
                    <a:pt x="231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9355;p76"/>
            <p:cNvSpPr/>
            <p:nvPr/>
          </p:nvSpPr>
          <p:spPr>
            <a:xfrm>
              <a:off x="-1433425" y="3921275"/>
              <a:ext cx="58625" cy="61450"/>
            </a:xfrm>
            <a:custGeom>
              <a:avLst/>
              <a:gdLst/>
              <a:ahLst/>
              <a:cxnLst/>
              <a:rect l="l" t="t" r="r" b="b"/>
              <a:pathLst>
                <a:path w="2345" h="2458" extrusionOk="0">
                  <a:moveTo>
                    <a:pt x="1700" y="0"/>
                  </a:moveTo>
                  <a:cubicBezTo>
                    <a:pt x="1581" y="0"/>
                    <a:pt x="1477" y="56"/>
                    <a:pt x="1439" y="195"/>
                  </a:cubicBezTo>
                  <a:cubicBezTo>
                    <a:pt x="1714" y="512"/>
                    <a:pt x="1312" y="745"/>
                    <a:pt x="1270" y="999"/>
                  </a:cubicBezTo>
                  <a:cubicBezTo>
                    <a:pt x="297" y="1147"/>
                    <a:pt x="1" y="1675"/>
                    <a:pt x="149" y="2458"/>
                  </a:cubicBezTo>
                  <a:cubicBezTo>
                    <a:pt x="614" y="1189"/>
                    <a:pt x="1460" y="1570"/>
                    <a:pt x="2137" y="576"/>
                  </a:cubicBezTo>
                  <a:cubicBezTo>
                    <a:pt x="2344" y="309"/>
                    <a:pt x="1980" y="0"/>
                    <a:pt x="170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9356;p76"/>
            <p:cNvSpPr/>
            <p:nvPr/>
          </p:nvSpPr>
          <p:spPr>
            <a:xfrm>
              <a:off x="-1411225" y="3926025"/>
              <a:ext cx="35250" cy="20225"/>
            </a:xfrm>
            <a:custGeom>
              <a:avLst/>
              <a:gdLst/>
              <a:ahLst/>
              <a:cxnLst/>
              <a:rect l="l" t="t" r="r" b="b"/>
              <a:pathLst>
                <a:path w="1410" h="809" extrusionOk="0">
                  <a:moveTo>
                    <a:pt x="661" y="1"/>
                  </a:moveTo>
                  <a:cubicBezTo>
                    <a:pt x="627" y="1"/>
                    <a:pt x="590" y="2"/>
                    <a:pt x="551" y="5"/>
                  </a:cubicBezTo>
                  <a:lnTo>
                    <a:pt x="382" y="5"/>
                  </a:lnTo>
                  <a:lnTo>
                    <a:pt x="1" y="491"/>
                  </a:lnTo>
                  <a:cubicBezTo>
                    <a:pt x="64" y="639"/>
                    <a:pt x="212" y="766"/>
                    <a:pt x="382" y="809"/>
                  </a:cubicBezTo>
                  <a:cubicBezTo>
                    <a:pt x="847" y="647"/>
                    <a:pt x="1409" y="1"/>
                    <a:pt x="66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9357;p76"/>
            <p:cNvSpPr/>
            <p:nvPr/>
          </p:nvSpPr>
          <p:spPr>
            <a:xfrm>
              <a:off x="-2803900" y="3810875"/>
              <a:ext cx="39900" cy="45625"/>
            </a:xfrm>
            <a:custGeom>
              <a:avLst/>
              <a:gdLst/>
              <a:ahLst/>
              <a:cxnLst/>
              <a:rect l="l" t="t" r="r" b="b"/>
              <a:pathLst>
                <a:path w="1596" h="1825" extrusionOk="0">
                  <a:moveTo>
                    <a:pt x="741" y="0"/>
                  </a:moveTo>
                  <a:lnTo>
                    <a:pt x="191" y="1037"/>
                  </a:lnTo>
                  <a:cubicBezTo>
                    <a:pt x="64" y="1037"/>
                    <a:pt x="64" y="1143"/>
                    <a:pt x="0" y="1185"/>
                  </a:cubicBezTo>
                  <a:lnTo>
                    <a:pt x="0" y="1671"/>
                  </a:lnTo>
                  <a:cubicBezTo>
                    <a:pt x="157" y="1778"/>
                    <a:pt x="308" y="1824"/>
                    <a:pt x="447" y="1824"/>
                  </a:cubicBezTo>
                  <a:cubicBezTo>
                    <a:pt x="1190" y="1824"/>
                    <a:pt x="1596" y="499"/>
                    <a:pt x="74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9358;p76"/>
            <p:cNvSpPr/>
            <p:nvPr/>
          </p:nvSpPr>
          <p:spPr>
            <a:xfrm>
              <a:off x="-2810250" y="3804525"/>
              <a:ext cx="11125" cy="36500"/>
            </a:xfrm>
            <a:custGeom>
              <a:avLst/>
              <a:gdLst/>
              <a:ahLst/>
              <a:cxnLst/>
              <a:rect l="l" t="t" r="r" b="b"/>
              <a:pathLst>
                <a:path w="445" h="1460" extrusionOk="0">
                  <a:moveTo>
                    <a:pt x="445" y="1"/>
                  </a:moveTo>
                  <a:cubicBezTo>
                    <a:pt x="1" y="445"/>
                    <a:pt x="297" y="974"/>
                    <a:pt x="254" y="1460"/>
                  </a:cubicBezTo>
                  <a:lnTo>
                    <a:pt x="445" y="1291"/>
                  </a:lnTo>
                  <a:cubicBezTo>
                    <a:pt x="445" y="868"/>
                    <a:pt x="445" y="424"/>
                    <a:pt x="44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9359;p76"/>
            <p:cNvSpPr/>
            <p:nvPr/>
          </p:nvSpPr>
          <p:spPr>
            <a:xfrm>
              <a:off x="-1216100" y="4099100"/>
              <a:ext cx="34200" cy="16875"/>
            </a:xfrm>
            <a:custGeom>
              <a:avLst/>
              <a:gdLst/>
              <a:ahLst/>
              <a:cxnLst/>
              <a:rect l="l" t="t" r="r" b="b"/>
              <a:pathLst>
                <a:path w="1368" h="675" extrusionOk="0">
                  <a:moveTo>
                    <a:pt x="772" y="0"/>
                  </a:moveTo>
                  <a:cubicBezTo>
                    <a:pt x="660" y="0"/>
                    <a:pt x="532" y="37"/>
                    <a:pt x="402" y="125"/>
                  </a:cubicBezTo>
                  <a:cubicBezTo>
                    <a:pt x="0" y="379"/>
                    <a:pt x="465" y="484"/>
                    <a:pt x="550" y="653"/>
                  </a:cubicBezTo>
                  <a:lnTo>
                    <a:pt x="740" y="675"/>
                  </a:lnTo>
                  <a:cubicBezTo>
                    <a:pt x="1368" y="460"/>
                    <a:pt x="1170" y="0"/>
                    <a:pt x="77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9360;p76"/>
            <p:cNvSpPr/>
            <p:nvPr/>
          </p:nvSpPr>
          <p:spPr>
            <a:xfrm>
              <a:off x="-1434475" y="3938375"/>
              <a:ext cx="18525" cy="7875"/>
            </a:xfrm>
            <a:custGeom>
              <a:avLst/>
              <a:gdLst/>
              <a:ahLst/>
              <a:cxnLst/>
              <a:rect l="l" t="t" r="r" b="b"/>
              <a:pathLst>
                <a:path w="741" h="315" extrusionOk="0">
                  <a:moveTo>
                    <a:pt x="402" y="1"/>
                  </a:moveTo>
                  <a:cubicBezTo>
                    <a:pt x="212" y="1"/>
                    <a:pt x="40" y="50"/>
                    <a:pt x="0" y="315"/>
                  </a:cubicBezTo>
                  <a:lnTo>
                    <a:pt x="741" y="19"/>
                  </a:lnTo>
                  <a:cubicBezTo>
                    <a:pt x="637" y="19"/>
                    <a:pt x="517" y="1"/>
                    <a:pt x="40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9361;p76"/>
            <p:cNvSpPr/>
            <p:nvPr/>
          </p:nvSpPr>
          <p:spPr>
            <a:xfrm>
              <a:off x="-2306375" y="3724700"/>
              <a:ext cx="12200" cy="23800"/>
            </a:xfrm>
            <a:custGeom>
              <a:avLst/>
              <a:gdLst/>
              <a:ahLst/>
              <a:cxnLst/>
              <a:rect l="l" t="t" r="r" b="b"/>
              <a:pathLst>
                <a:path w="488" h="952" extrusionOk="0">
                  <a:moveTo>
                    <a:pt x="339" y="0"/>
                  </a:moveTo>
                  <a:cubicBezTo>
                    <a:pt x="1" y="275"/>
                    <a:pt x="212" y="635"/>
                    <a:pt x="170" y="952"/>
                  </a:cubicBezTo>
                  <a:cubicBezTo>
                    <a:pt x="487" y="677"/>
                    <a:pt x="276" y="317"/>
                    <a:pt x="33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158750" y="873125"/>
            <a:ext cx="11456670" cy="1148715"/>
            <a:chOff x="250" y="1375"/>
            <a:chExt cx="18042" cy="1809"/>
          </a:xfrm>
        </p:grpSpPr>
        <p:grpSp>
          <p:nvGrpSpPr>
            <p:cNvPr id="15" name="组合 14"/>
            <p:cNvGrpSpPr/>
            <p:nvPr/>
          </p:nvGrpSpPr>
          <p:grpSpPr>
            <a:xfrm>
              <a:off x="250" y="1736"/>
              <a:ext cx="18042" cy="1449"/>
              <a:chOff x="968" y="1198"/>
              <a:chExt cx="12143" cy="975"/>
            </a:xfrm>
          </p:grpSpPr>
          <p:sp>
            <p:nvSpPr>
              <p:cNvPr id="16" name="Google Shape;7252;p43"/>
              <p:cNvSpPr txBox="1"/>
              <p:nvPr/>
            </p:nvSpPr>
            <p:spPr>
              <a:xfrm>
                <a:off x="968" y="1198"/>
                <a:ext cx="12143" cy="91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91425" tIns="91425" rIns="91425" bIns="91425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3"/>
                  </a:buClr>
                  <a:buSzPts val="2000"/>
                  <a:buFont typeface="Caveat Brush"/>
                  <a:buNone/>
                  <a:defRPr sz="2500" b="1" i="0" u="none" strike="noStrike" cap="none">
                    <a:solidFill>
                      <a:schemeClr val="accent3"/>
                    </a:solidFill>
                    <a:latin typeface="Caveat Brush"/>
                    <a:ea typeface="Caveat Brush"/>
                    <a:cs typeface="Caveat Brush"/>
                    <a:sym typeface="Caveat Brush"/>
                  </a:defRPr>
                </a:lvl1pPr>
                <a:lvl2pPr marR="0" lvl="1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3"/>
                  </a:buClr>
                  <a:buSzPts val="2000"/>
                  <a:buFont typeface="Caveat Brush"/>
                  <a:buNone/>
                  <a:defRPr sz="2000" b="0" i="0" u="none" strike="noStrike" cap="none">
                    <a:solidFill>
                      <a:schemeClr val="accent3"/>
                    </a:solidFill>
                    <a:latin typeface="Caveat Brush"/>
                    <a:ea typeface="Caveat Brush"/>
                    <a:cs typeface="Caveat Brush"/>
                    <a:sym typeface="Caveat Brush"/>
                  </a:defRPr>
                </a:lvl2pPr>
                <a:lvl3pPr marR="0" lvl="2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3"/>
                  </a:buClr>
                  <a:buSzPts val="2000"/>
                  <a:buFont typeface="Caveat Brush"/>
                  <a:buNone/>
                  <a:defRPr sz="2000" b="0" i="0" u="none" strike="noStrike" cap="none">
                    <a:solidFill>
                      <a:schemeClr val="accent3"/>
                    </a:solidFill>
                    <a:latin typeface="Caveat Brush"/>
                    <a:ea typeface="Caveat Brush"/>
                    <a:cs typeface="Caveat Brush"/>
                    <a:sym typeface="Caveat Brush"/>
                  </a:defRPr>
                </a:lvl3pPr>
                <a:lvl4pPr marR="0" lvl="3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3"/>
                  </a:buClr>
                  <a:buSzPts val="2000"/>
                  <a:buFont typeface="Caveat Brush"/>
                  <a:buNone/>
                  <a:defRPr sz="2000" b="0" i="0" u="none" strike="noStrike" cap="none">
                    <a:solidFill>
                      <a:schemeClr val="accent3"/>
                    </a:solidFill>
                    <a:latin typeface="Caveat Brush"/>
                    <a:ea typeface="Caveat Brush"/>
                    <a:cs typeface="Caveat Brush"/>
                    <a:sym typeface="Caveat Brush"/>
                  </a:defRPr>
                </a:lvl4pPr>
                <a:lvl5pPr marR="0" lvl="4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3"/>
                  </a:buClr>
                  <a:buSzPts val="2000"/>
                  <a:buFont typeface="Caveat Brush"/>
                  <a:buNone/>
                  <a:defRPr sz="2000" b="0" i="0" u="none" strike="noStrike" cap="none">
                    <a:solidFill>
                      <a:schemeClr val="accent3"/>
                    </a:solidFill>
                    <a:latin typeface="Caveat Brush"/>
                    <a:ea typeface="Caveat Brush"/>
                    <a:cs typeface="Caveat Brush"/>
                    <a:sym typeface="Caveat Brush"/>
                  </a:defRPr>
                </a:lvl5pPr>
                <a:lvl6pPr marR="0" lvl="5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3"/>
                  </a:buClr>
                  <a:buSzPts val="2000"/>
                  <a:buFont typeface="Caveat Brush"/>
                  <a:buNone/>
                  <a:defRPr sz="2000" b="0" i="0" u="none" strike="noStrike" cap="none">
                    <a:solidFill>
                      <a:schemeClr val="accent3"/>
                    </a:solidFill>
                    <a:latin typeface="Caveat Brush"/>
                    <a:ea typeface="Caveat Brush"/>
                    <a:cs typeface="Caveat Brush"/>
                    <a:sym typeface="Caveat Brush"/>
                  </a:defRPr>
                </a:lvl6pPr>
                <a:lvl7pPr marR="0" lvl="6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3"/>
                  </a:buClr>
                  <a:buSzPts val="2000"/>
                  <a:buFont typeface="Caveat Brush"/>
                  <a:buNone/>
                  <a:defRPr sz="2000" b="0" i="0" u="none" strike="noStrike" cap="none">
                    <a:solidFill>
                      <a:schemeClr val="accent3"/>
                    </a:solidFill>
                    <a:latin typeface="Caveat Brush"/>
                    <a:ea typeface="Caveat Brush"/>
                    <a:cs typeface="Caveat Brush"/>
                    <a:sym typeface="Caveat Brush"/>
                  </a:defRPr>
                </a:lvl7pPr>
                <a:lvl8pPr marR="0" lvl="7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3"/>
                  </a:buClr>
                  <a:buSzPts val="2000"/>
                  <a:buFont typeface="Caveat Brush"/>
                  <a:buNone/>
                  <a:defRPr sz="2000" b="0" i="0" u="none" strike="noStrike" cap="none">
                    <a:solidFill>
                      <a:schemeClr val="accent3"/>
                    </a:solidFill>
                    <a:latin typeface="Caveat Brush"/>
                    <a:ea typeface="Caveat Brush"/>
                    <a:cs typeface="Caveat Brush"/>
                    <a:sym typeface="Caveat Brush"/>
                  </a:defRPr>
                </a:lvl8pPr>
                <a:lvl9pPr marR="0" lvl="8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3"/>
                  </a:buClr>
                  <a:buSzPts val="2000"/>
                  <a:buFont typeface="Caveat Brush"/>
                  <a:buNone/>
                  <a:defRPr sz="2000" b="0" i="0" u="none" strike="noStrike" cap="none">
                    <a:solidFill>
                      <a:schemeClr val="accent3"/>
                    </a:solidFill>
                    <a:latin typeface="Caveat Brush"/>
                    <a:ea typeface="Caveat Brush"/>
                    <a:cs typeface="Caveat Brush"/>
                    <a:sym typeface="Caveat Brush"/>
                  </a:defRPr>
                </a:lvl9pPr>
              </a:lstStyle>
              <a:p>
                <a:pPr algn="ctr" fontAlgn="auto">
                  <a:defRPr/>
                </a:pPr>
                <a:r>
                  <a:rPr lang="en-US" altLang="zh-CN" sz="4400" spc="-300" dirty="0">
                    <a:solidFill>
                      <a:srgbClr val="42210F"/>
                    </a:solidFill>
                    <a:effectLst>
                      <a:outerShdw dist="63500" dir="2700000" algn="tl">
                        <a:srgbClr val="F5AC47">
                          <a:alpha val="100000"/>
                        </a:srgbClr>
                      </a:outerShdw>
                    </a:effectLst>
                    <a:latin typeface="#9Slide03 Kaleko 105 Round Bold" pitchFamily="2" charset="0"/>
                    <a:ea typeface="字魂179号-正酷波波体" charset="-122"/>
                    <a:cs typeface="Open Sans Light" pitchFamily="34" charset="0"/>
                    <a:sym typeface="+mn-lt"/>
                  </a:rPr>
                  <a:t>Bài 2/tr125:</a:t>
                </a:r>
              </a:p>
            </p:txBody>
          </p:sp>
          <p:grpSp>
            <p:nvGrpSpPr>
              <p:cNvPr id="19" name="Google Shape;7256;p43"/>
              <p:cNvGrpSpPr/>
              <p:nvPr/>
            </p:nvGrpSpPr>
            <p:grpSpPr>
              <a:xfrm>
                <a:off x="4675" y="1898"/>
                <a:ext cx="5049" cy="275"/>
                <a:chOff x="3962000" y="4060525"/>
                <a:chExt cx="2324125" cy="174750"/>
              </a:xfrm>
            </p:grpSpPr>
            <p:sp>
              <p:nvSpPr>
                <p:cNvPr id="31" name="Google Shape;7257;p43"/>
                <p:cNvSpPr/>
                <p:nvPr/>
              </p:nvSpPr>
              <p:spPr>
                <a:xfrm>
                  <a:off x="3962000" y="4060525"/>
                  <a:ext cx="1117875" cy="168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715" h="6759" extrusionOk="0">
                      <a:moveTo>
                        <a:pt x="9249" y="189"/>
                      </a:moveTo>
                      <a:lnTo>
                        <a:pt x="9605" y="168"/>
                      </a:lnTo>
                      <a:cubicBezTo>
                        <a:pt x="9730" y="377"/>
                        <a:pt x="10023" y="377"/>
                        <a:pt x="10128" y="168"/>
                      </a:cubicBezTo>
                      <a:lnTo>
                        <a:pt x="11048" y="168"/>
                      </a:lnTo>
                      <a:cubicBezTo>
                        <a:pt x="11174" y="377"/>
                        <a:pt x="11404" y="356"/>
                        <a:pt x="11572" y="440"/>
                      </a:cubicBezTo>
                      <a:cubicBezTo>
                        <a:pt x="11969" y="607"/>
                        <a:pt x="12199" y="440"/>
                        <a:pt x="12262" y="42"/>
                      </a:cubicBezTo>
                      <a:lnTo>
                        <a:pt x="12618" y="42"/>
                      </a:lnTo>
                      <a:cubicBezTo>
                        <a:pt x="13078" y="838"/>
                        <a:pt x="13517" y="838"/>
                        <a:pt x="14041" y="42"/>
                      </a:cubicBezTo>
                      <a:cubicBezTo>
                        <a:pt x="14229" y="1"/>
                        <a:pt x="14396" y="1"/>
                        <a:pt x="14564" y="63"/>
                      </a:cubicBezTo>
                      <a:cubicBezTo>
                        <a:pt x="14606" y="210"/>
                        <a:pt x="14731" y="314"/>
                        <a:pt x="14878" y="335"/>
                      </a:cubicBezTo>
                      <a:cubicBezTo>
                        <a:pt x="15422" y="461"/>
                        <a:pt x="16007" y="398"/>
                        <a:pt x="16510" y="168"/>
                      </a:cubicBezTo>
                      <a:cubicBezTo>
                        <a:pt x="16865" y="147"/>
                        <a:pt x="17221" y="168"/>
                        <a:pt x="17577" y="231"/>
                      </a:cubicBezTo>
                      <a:cubicBezTo>
                        <a:pt x="17807" y="607"/>
                        <a:pt x="18372" y="628"/>
                        <a:pt x="18455" y="1193"/>
                      </a:cubicBezTo>
                      <a:cubicBezTo>
                        <a:pt x="18623" y="900"/>
                        <a:pt x="18790" y="628"/>
                        <a:pt x="18979" y="356"/>
                      </a:cubicBezTo>
                      <a:cubicBezTo>
                        <a:pt x="19292" y="294"/>
                        <a:pt x="19606" y="314"/>
                        <a:pt x="19920" y="419"/>
                      </a:cubicBezTo>
                      <a:cubicBezTo>
                        <a:pt x="20108" y="566"/>
                        <a:pt x="20339" y="712"/>
                        <a:pt x="20569" y="817"/>
                      </a:cubicBezTo>
                      <a:cubicBezTo>
                        <a:pt x="20924" y="900"/>
                        <a:pt x="21301" y="963"/>
                        <a:pt x="21301" y="398"/>
                      </a:cubicBezTo>
                      <a:cubicBezTo>
                        <a:pt x="21887" y="294"/>
                        <a:pt x="22494" y="294"/>
                        <a:pt x="23059" y="398"/>
                      </a:cubicBezTo>
                      <a:cubicBezTo>
                        <a:pt x="23059" y="858"/>
                        <a:pt x="23414" y="1130"/>
                        <a:pt x="23561" y="1507"/>
                      </a:cubicBezTo>
                      <a:cubicBezTo>
                        <a:pt x="23833" y="1361"/>
                        <a:pt x="23833" y="1130"/>
                        <a:pt x="23896" y="963"/>
                      </a:cubicBezTo>
                      <a:cubicBezTo>
                        <a:pt x="23937" y="754"/>
                        <a:pt x="23958" y="566"/>
                        <a:pt x="23958" y="356"/>
                      </a:cubicBezTo>
                      <a:cubicBezTo>
                        <a:pt x="24314" y="294"/>
                        <a:pt x="24670" y="314"/>
                        <a:pt x="25005" y="398"/>
                      </a:cubicBezTo>
                      <a:cubicBezTo>
                        <a:pt x="25025" y="545"/>
                        <a:pt x="25005" y="796"/>
                        <a:pt x="25214" y="796"/>
                      </a:cubicBezTo>
                      <a:cubicBezTo>
                        <a:pt x="25549" y="796"/>
                        <a:pt x="25946" y="796"/>
                        <a:pt x="26072" y="335"/>
                      </a:cubicBezTo>
                      <a:lnTo>
                        <a:pt x="28206" y="356"/>
                      </a:lnTo>
                      <a:cubicBezTo>
                        <a:pt x="28248" y="628"/>
                        <a:pt x="28436" y="670"/>
                        <a:pt x="28666" y="670"/>
                      </a:cubicBezTo>
                      <a:cubicBezTo>
                        <a:pt x="29336" y="712"/>
                        <a:pt x="30005" y="607"/>
                        <a:pt x="30696" y="733"/>
                      </a:cubicBezTo>
                      <a:cubicBezTo>
                        <a:pt x="30947" y="796"/>
                        <a:pt x="31031" y="566"/>
                        <a:pt x="31051" y="335"/>
                      </a:cubicBezTo>
                      <a:cubicBezTo>
                        <a:pt x="31282" y="294"/>
                        <a:pt x="31533" y="314"/>
                        <a:pt x="31742" y="419"/>
                      </a:cubicBezTo>
                      <a:cubicBezTo>
                        <a:pt x="31805" y="586"/>
                        <a:pt x="31972" y="691"/>
                        <a:pt x="32139" y="670"/>
                      </a:cubicBezTo>
                      <a:lnTo>
                        <a:pt x="32997" y="670"/>
                      </a:lnTo>
                      <a:cubicBezTo>
                        <a:pt x="32997" y="900"/>
                        <a:pt x="32997" y="1151"/>
                        <a:pt x="33311" y="1193"/>
                      </a:cubicBezTo>
                      <a:cubicBezTo>
                        <a:pt x="33520" y="1235"/>
                        <a:pt x="33709" y="1130"/>
                        <a:pt x="33813" y="942"/>
                      </a:cubicBezTo>
                      <a:cubicBezTo>
                        <a:pt x="33855" y="817"/>
                        <a:pt x="33876" y="670"/>
                        <a:pt x="33876" y="545"/>
                      </a:cubicBezTo>
                      <a:cubicBezTo>
                        <a:pt x="34169" y="503"/>
                        <a:pt x="34483" y="524"/>
                        <a:pt x="34755" y="607"/>
                      </a:cubicBezTo>
                      <a:cubicBezTo>
                        <a:pt x="34755" y="712"/>
                        <a:pt x="34839" y="817"/>
                        <a:pt x="34943" y="858"/>
                      </a:cubicBezTo>
                      <a:cubicBezTo>
                        <a:pt x="34880" y="1193"/>
                        <a:pt x="35173" y="1507"/>
                        <a:pt x="35006" y="1863"/>
                      </a:cubicBezTo>
                      <a:cubicBezTo>
                        <a:pt x="34943" y="2009"/>
                        <a:pt x="35069" y="2156"/>
                        <a:pt x="35215" y="2198"/>
                      </a:cubicBezTo>
                      <a:cubicBezTo>
                        <a:pt x="35383" y="2239"/>
                        <a:pt x="35571" y="2198"/>
                        <a:pt x="35676" y="2051"/>
                      </a:cubicBezTo>
                      <a:cubicBezTo>
                        <a:pt x="35822" y="1947"/>
                        <a:pt x="35759" y="1821"/>
                        <a:pt x="35676" y="1674"/>
                      </a:cubicBezTo>
                      <a:cubicBezTo>
                        <a:pt x="35424" y="1256"/>
                        <a:pt x="35550" y="984"/>
                        <a:pt x="36010" y="858"/>
                      </a:cubicBezTo>
                      <a:cubicBezTo>
                        <a:pt x="36261" y="879"/>
                        <a:pt x="36533" y="775"/>
                        <a:pt x="36722" y="1026"/>
                      </a:cubicBezTo>
                      <a:cubicBezTo>
                        <a:pt x="36408" y="1172"/>
                        <a:pt x="36345" y="1444"/>
                        <a:pt x="36366" y="1737"/>
                      </a:cubicBezTo>
                      <a:lnTo>
                        <a:pt x="36303" y="1779"/>
                      </a:lnTo>
                      <a:lnTo>
                        <a:pt x="36324" y="1821"/>
                      </a:lnTo>
                      <a:lnTo>
                        <a:pt x="36366" y="1737"/>
                      </a:lnTo>
                      <a:cubicBezTo>
                        <a:pt x="36638" y="1695"/>
                        <a:pt x="36889" y="2051"/>
                        <a:pt x="37182" y="1800"/>
                      </a:cubicBezTo>
                      <a:cubicBezTo>
                        <a:pt x="37119" y="1528"/>
                        <a:pt x="36826" y="1340"/>
                        <a:pt x="36910" y="1026"/>
                      </a:cubicBezTo>
                      <a:cubicBezTo>
                        <a:pt x="37224" y="1005"/>
                        <a:pt x="37517" y="879"/>
                        <a:pt x="37789" y="691"/>
                      </a:cubicBezTo>
                      <a:lnTo>
                        <a:pt x="38145" y="691"/>
                      </a:lnTo>
                      <a:lnTo>
                        <a:pt x="38312" y="858"/>
                      </a:lnTo>
                      <a:cubicBezTo>
                        <a:pt x="38626" y="1172"/>
                        <a:pt x="38689" y="1633"/>
                        <a:pt x="38919" y="2030"/>
                      </a:cubicBezTo>
                      <a:cubicBezTo>
                        <a:pt x="38856" y="1444"/>
                        <a:pt x="39421" y="1277"/>
                        <a:pt x="39567" y="858"/>
                      </a:cubicBezTo>
                      <a:lnTo>
                        <a:pt x="39923" y="858"/>
                      </a:lnTo>
                      <a:cubicBezTo>
                        <a:pt x="39965" y="1382"/>
                        <a:pt x="40676" y="1298"/>
                        <a:pt x="40739" y="1821"/>
                      </a:cubicBezTo>
                      <a:cubicBezTo>
                        <a:pt x="40781" y="1821"/>
                        <a:pt x="40844" y="1821"/>
                        <a:pt x="40886" y="1821"/>
                      </a:cubicBezTo>
                      <a:cubicBezTo>
                        <a:pt x="41534" y="1800"/>
                        <a:pt x="42141" y="1528"/>
                        <a:pt x="42580" y="1026"/>
                      </a:cubicBezTo>
                      <a:lnTo>
                        <a:pt x="42580" y="1026"/>
                      </a:lnTo>
                      <a:cubicBezTo>
                        <a:pt x="42873" y="1068"/>
                        <a:pt x="43145" y="1110"/>
                        <a:pt x="43438" y="1151"/>
                      </a:cubicBezTo>
                      <a:cubicBezTo>
                        <a:pt x="43522" y="1151"/>
                        <a:pt x="43606" y="1172"/>
                        <a:pt x="43606" y="1277"/>
                      </a:cubicBezTo>
                      <a:cubicBezTo>
                        <a:pt x="43606" y="1361"/>
                        <a:pt x="43564" y="1444"/>
                        <a:pt x="43501" y="1486"/>
                      </a:cubicBezTo>
                      <a:cubicBezTo>
                        <a:pt x="43417" y="1549"/>
                        <a:pt x="43292" y="1591"/>
                        <a:pt x="43187" y="1612"/>
                      </a:cubicBezTo>
                      <a:cubicBezTo>
                        <a:pt x="42706" y="1716"/>
                        <a:pt x="42476" y="1947"/>
                        <a:pt x="42706" y="2470"/>
                      </a:cubicBezTo>
                      <a:cubicBezTo>
                        <a:pt x="42748" y="2574"/>
                        <a:pt x="42580" y="2721"/>
                        <a:pt x="42727" y="2888"/>
                      </a:cubicBezTo>
                      <a:cubicBezTo>
                        <a:pt x="42978" y="2867"/>
                        <a:pt x="43145" y="2532"/>
                        <a:pt x="43459" y="2637"/>
                      </a:cubicBezTo>
                      <a:cubicBezTo>
                        <a:pt x="43501" y="3014"/>
                        <a:pt x="43836" y="3035"/>
                        <a:pt x="44087" y="3181"/>
                      </a:cubicBezTo>
                      <a:cubicBezTo>
                        <a:pt x="44317" y="3327"/>
                        <a:pt x="44715" y="3474"/>
                        <a:pt x="44610" y="3976"/>
                      </a:cubicBezTo>
                      <a:cubicBezTo>
                        <a:pt x="44422" y="4687"/>
                        <a:pt x="44338" y="4813"/>
                        <a:pt x="43606" y="4750"/>
                      </a:cubicBezTo>
                      <a:cubicBezTo>
                        <a:pt x="43229" y="4708"/>
                        <a:pt x="42852" y="4646"/>
                        <a:pt x="42497" y="4520"/>
                      </a:cubicBezTo>
                      <a:cubicBezTo>
                        <a:pt x="41848" y="4311"/>
                        <a:pt x="41158" y="4436"/>
                        <a:pt x="40614" y="4813"/>
                      </a:cubicBezTo>
                      <a:cubicBezTo>
                        <a:pt x="40132" y="5232"/>
                        <a:pt x="40090" y="5232"/>
                        <a:pt x="39693" y="4667"/>
                      </a:cubicBezTo>
                      <a:cubicBezTo>
                        <a:pt x="39609" y="4520"/>
                        <a:pt x="39526" y="4248"/>
                        <a:pt x="39358" y="4311"/>
                      </a:cubicBezTo>
                      <a:cubicBezTo>
                        <a:pt x="38730" y="4604"/>
                        <a:pt x="38437" y="4206"/>
                        <a:pt x="38186" y="3683"/>
                      </a:cubicBezTo>
                      <a:cubicBezTo>
                        <a:pt x="37747" y="4018"/>
                        <a:pt x="37391" y="4415"/>
                        <a:pt x="36826" y="4102"/>
                      </a:cubicBezTo>
                      <a:cubicBezTo>
                        <a:pt x="36826" y="4708"/>
                        <a:pt x="36826" y="4708"/>
                        <a:pt x="36387" y="5294"/>
                      </a:cubicBezTo>
                      <a:cubicBezTo>
                        <a:pt x="36324" y="5378"/>
                        <a:pt x="36261" y="5483"/>
                        <a:pt x="36199" y="5587"/>
                      </a:cubicBezTo>
                      <a:cubicBezTo>
                        <a:pt x="35843" y="6048"/>
                        <a:pt x="35822" y="6027"/>
                        <a:pt x="35383" y="5692"/>
                      </a:cubicBezTo>
                      <a:cubicBezTo>
                        <a:pt x="35215" y="5566"/>
                        <a:pt x="35173" y="5399"/>
                        <a:pt x="35069" y="5273"/>
                      </a:cubicBezTo>
                      <a:cubicBezTo>
                        <a:pt x="34818" y="5001"/>
                        <a:pt x="34336" y="5106"/>
                        <a:pt x="34253" y="5483"/>
                      </a:cubicBezTo>
                      <a:cubicBezTo>
                        <a:pt x="34044" y="6089"/>
                        <a:pt x="33813" y="6131"/>
                        <a:pt x="33248" y="5817"/>
                      </a:cubicBezTo>
                      <a:cubicBezTo>
                        <a:pt x="32914" y="5629"/>
                        <a:pt x="32851" y="5252"/>
                        <a:pt x="32558" y="5043"/>
                      </a:cubicBezTo>
                      <a:cubicBezTo>
                        <a:pt x="32453" y="4960"/>
                        <a:pt x="32391" y="4771"/>
                        <a:pt x="32202" y="4897"/>
                      </a:cubicBezTo>
                      <a:cubicBezTo>
                        <a:pt x="32098" y="4980"/>
                        <a:pt x="32160" y="5106"/>
                        <a:pt x="32202" y="5232"/>
                      </a:cubicBezTo>
                      <a:cubicBezTo>
                        <a:pt x="32411" y="5817"/>
                        <a:pt x="32391" y="5817"/>
                        <a:pt x="31847" y="6068"/>
                      </a:cubicBezTo>
                      <a:cubicBezTo>
                        <a:pt x="31637" y="6173"/>
                        <a:pt x="31428" y="6278"/>
                        <a:pt x="31240" y="6424"/>
                      </a:cubicBezTo>
                      <a:cubicBezTo>
                        <a:pt x="31031" y="6550"/>
                        <a:pt x="30717" y="6633"/>
                        <a:pt x="30570" y="6487"/>
                      </a:cubicBezTo>
                      <a:cubicBezTo>
                        <a:pt x="30131" y="6110"/>
                        <a:pt x="29901" y="6424"/>
                        <a:pt x="29650" y="6696"/>
                      </a:cubicBezTo>
                      <a:cubicBezTo>
                        <a:pt x="28875" y="6759"/>
                        <a:pt x="28101" y="6717"/>
                        <a:pt x="27327" y="6612"/>
                      </a:cubicBezTo>
                      <a:cubicBezTo>
                        <a:pt x="27285" y="6550"/>
                        <a:pt x="27243" y="6445"/>
                        <a:pt x="27181" y="6424"/>
                      </a:cubicBezTo>
                      <a:cubicBezTo>
                        <a:pt x="27034" y="6403"/>
                        <a:pt x="26992" y="6529"/>
                        <a:pt x="26971" y="6633"/>
                      </a:cubicBezTo>
                      <a:cubicBezTo>
                        <a:pt x="26804" y="6696"/>
                        <a:pt x="26616" y="6675"/>
                        <a:pt x="26448" y="6592"/>
                      </a:cubicBezTo>
                      <a:cubicBezTo>
                        <a:pt x="26302" y="5964"/>
                        <a:pt x="26218" y="5880"/>
                        <a:pt x="25758" y="6110"/>
                      </a:cubicBezTo>
                      <a:cubicBezTo>
                        <a:pt x="25507" y="6236"/>
                        <a:pt x="25297" y="6424"/>
                        <a:pt x="25025" y="6320"/>
                      </a:cubicBezTo>
                      <a:cubicBezTo>
                        <a:pt x="24481" y="6131"/>
                        <a:pt x="23833" y="6257"/>
                        <a:pt x="23372" y="5817"/>
                      </a:cubicBezTo>
                      <a:cubicBezTo>
                        <a:pt x="23268" y="5692"/>
                        <a:pt x="23100" y="5671"/>
                        <a:pt x="22954" y="5713"/>
                      </a:cubicBezTo>
                      <a:cubicBezTo>
                        <a:pt x="22536" y="5943"/>
                        <a:pt x="22410" y="5692"/>
                        <a:pt x="22284" y="5336"/>
                      </a:cubicBezTo>
                      <a:cubicBezTo>
                        <a:pt x="22222" y="5169"/>
                        <a:pt x="22264" y="4897"/>
                        <a:pt x="21887" y="4855"/>
                      </a:cubicBezTo>
                      <a:cubicBezTo>
                        <a:pt x="21971" y="5629"/>
                        <a:pt x="21510" y="5985"/>
                        <a:pt x="20883" y="6257"/>
                      </a:cubicBezTo>
                      <a:cubicBezTo>
                        <a:pt x="20820" y="6278"/>
                        <a:pt x="20799" y="6403"/>
                        <a:pt x="20757" y="6487"/>
                      </a:cubicBezTo>
                      <a:lnTo>
                        <a:pt x="20422" y="6487"/>
                      </a:lnTo>
                      <a:cubicBezTo>
                        <a:pt x="20150" y="6110"/>
                        <a:pt x="20108" y="6110"/>
                        <a:pt x="19899" y="6508"/>
                      </a:cubicBezTo>
                      <a:cubicBezTo>
                        <a:pt x="19418" y="6571"/>
                        <a:pt x="18937" y="6571"/>
                        <a:pt x="18476" y="6508"/>
                      </a:cubicBezTo>
                      <a:cubicBezTo>
                        <a:pt x="18455" y="6445"/>
                        <a:pt x="18435" y="6340"/>
                        <a:pt x="18414" y="6340"/>
                      </a:cubicBezTo>
                      <a:cubicBezTo>
                        <a:pt x="17598" y="6215"/>
                        <a:pt x="16823" y="5880"/>
                        <a:pt x="16154" y="5399"/>
                      </a:cubicBezTo>
                      <a:cubicBezTo>
                        <a:pt x="15986" y="5273"/>
                        <a:pt x="15735" y="5315"/>
                        <a:pt x="15589" y="5462"/>
                      </a:cubicBezTo>
                      <a:cubicBezTo>
                        <a:pt x="15422" y="5629"/>
                        <a:pt x="15275" y="5796"/>
                        <a:pt x="15108" y="5985"/>
                      </a:cubicBezTo>
                      <a:cubicBezTo>
                        <a:pt x="14940" y="6027"/>
                        <a:pt x="14752" y="6027"/>
                        <a:pt x="14564" y="5985"/>
                      </a:cubicBezTo>
                      <a:cubicBezTo>
                        <a:pt x="14208" y="5566"/>
                        <a:pt x="14041" y="5566"/>
                        <a:pt x="13685" y="5985"/>
                      </a:cubicBezTo>
                      <a:cubicBezTo>
                        <a:pt x="13497" y="6027"/>
                        <a:pt x="13329" y="6006"/>
                        <a:pt x="13162" y="5922"/>
                      </a:cubicBezTo>
                      <a:cubicBezTo>
                        <a:pt x="13036" y="5608"/>
                        <a:pt x="12848" y="5608"/>
                        <a:pt x="12639" y="5838"/>
                      </a:cubicBezTo>
                      <a:lnTo>
                        <a:pt x="11551" y="5817"/>
                      </a:lnTo>
                      <a:cubicBezTo>
                        <a:pt x="11446" y="5629"/>
                        <a:pt x="11153" y="5629"/>
                        <a:pt x="11028" y="5817"/>
                      </a:cubicBezTo>
                      <a:cubicBezTo>
                        <a:pt x="10797" y="5859"/>
                        <a:pt x="10546" y="5859"/>
                        <a:pt x="10316" y="5817"/>
                      </a:cubicBezTo>
                      <a:cubicBezTo>
                        <a:pt x="10002" y="5399"/>
                        <a:pt x="9835" y="5378"/>
                        <a:pt x="9437" y="5755"/>
                      </a:cubicBezTo>
                      <a:cubicBezTo>
                        <a:pt x="8663" y="5922"/>
                        <a:pt x="7889" y="5817"/>
                        <a:pt x="7115" y="5817"/>
                      </a:cubicBezTo>
                      <a:cubicBezTo>
                        <a:pt x="6906" y="5608"/>
                        <a:pt x="6717" y="5608"/>
                        <a:pt x="6592" y="5901"/>
                      </a:cubicBezTo>
                      <a:cubicBezTo>
                        <a:pt x="6362" y="6006"/>
                        <a:pt x="6131" y="6027"/>
                        <a:pt x="5880" y="6006"/>
                      </a:cubicBezTo>
                      <a:cubicBezTo>
                        <a:pt x="5462" y="5587"/>
                        <a:pt x="4771" y="5524"/>
                        <a:pt x="4269" y="5880"/>
                      </a:cubicBezTo>
                      <a:cubicBezTo>
                        <a:pt x="3516" y="5796"/>
                        <a:pt x="2805" y="5504"/>
                        <a:pt x="2072" y="5315"/>
                      </a:cubicBezTo>
                      <a:cubicBezTo>
                        <a:pt x="1110" y="5085"/>
                        <a:pt x="670" y="4290"/>
                        <a:pt x="377" y="3432"/>
                      </a:cubicBezTo>
                      <a:cubicBezTo>
                        <a:pt x="210" y="2909"/>
                        <a:pt x="1" y="2407"/>
                        <a:pt x="210" y="1821"/>
                      </a:cubicBezTo>
                      <a:cubicBezTo>
                        <a:pt x="482" y="1026"/>
                        <a:pt x="984" y="586"/>
                        <a:pt x="1800" y="524"/>
                      </a:cubicBezTo>
                      <a:cubicBezTo>
                        <a:pt x="2219" y="503"/>
                        <a:pt x="2637" y="524"/>
                        <a:pt x="3035" y="503"/>
                      </a:cubicBezTo>
                      <a:cubicBezTo>
                        <a:pt x="3453" y="1319"/>
                        <a:pt x="4144" y="545"/>
                        <a:pt x="4667" y="796"/>
                      </a:cubicBezTo>
                      <a:cubicBezTo>
                        <a:pt x="4834" y="879"/>
                        <a:pt x="5022" y="817"/>
                        <a:pt x="5106" y="649"/>
                      </a:cubicBezTo>
                      <a:cubicBezTo>
                        <a:pt x="5127" y="566"/>
                        <a:pt x="5169" y="482"/>
                        <a:pt x="5190" y="398"/>
                      </a:cubicBezTo>
                      <a:cubicBezTo>
                        <a:pt x="5357" y="356"/>
                        <a:pt x="5525" y="356"/>
                        <a:pt x="5713" y="398"/>
                      </a:cubicBezTo>
                      <a:cubicBezTo>
                        <a:pt x="5713" y="628"/>
                        <a:pt x="5943" y="775"/>
                        <a:pt x="6152" y="691"/>
                      </a:cubicBezTo>
                      <a:cubicBezTo>
                        <a:pt x="6550" y="566"/>
                        <a:pt x="6947" y="503"/>
                        <a:pt x="7366" y="524"/>
                      </a:cubicBezTo>
                      <a:cubicBezTo>
                        <a:pt x="7533" y="524"/>
                        <a:pt x="7617" y="398"/>
                        <a:pt x="7659" y="252"/>
                      </a:cubicBezTo>
                      <a:cubicBezTo>
                        <a:pt x="7952" y="189"/>
                        <a:pt x="8245" y="168"/>
                        <a:pt x="8538" y="231"/>
                      </a:cubicBezTo>
                      <a:cubicBezTo>
                        <a:pt x="8852" y="628"/>
                        <a:pt x="8956" y="628"/>
                        <a:pt x="9249" y="189"/>
                      </a:cubicBezTo>
                      <a:close/>
                      <a:moveTo>
                        <a:pt x="40216" y="3181"/>
                      </a:moveTo>
                      <a:cubicBezTo>
                        <a:pt x="40237" y="3014"/>
                        <a:pt x="40132" y="2930"/>
                        <a:pt x="39986" y="2867"/>
                      </a:cubicBezTo>
                      <a:cubicBezTo>
                        <a:pt x="39860" y="2783"/>
                        <a:pt x="39672" y="2846"/>
                        <a:pt x="39630" y="2993"/>
                      </a:cubicBezTo>
                      <a:cubicBezTo>
                        <a:pt x="39567" y="3139"/>
                        <a:pt x="39672" y="3307"/>
                        <a:pt x="39818" y="3327"/>
                      </a:cubicBezTo>
                      <a:cubicBezTo>
                        <a:pt x="39965" y="3348"/>
                        <a:pt x="40111" y="3348"/>
                        <a:pt x="40216" y="3181"/>
                      </a:cubicBezTo>
                      <a:close/>
                      <a:moveTo>
                        <a:pt x="30654" y="1089"/>
                      </a:moveTo>
                      <a:cubicBezTo>
                        <a:pt x="30633" y="1151"/>
                        <a:pt x="30591" y="1214"/>
                        <a:pt x="30612" y="1235"/>
                      </a:cubicBezTo>
                      <a:cubicBezTo>
                        <a:pt x="30612" y="1277"/>
                        <a:pt x="30696" y="1298"/>
                        <a:pt x="30738" y="1319"/>
                      </a:cubicBezTo>
                      <a:cubicBezTo>
                        <a:pt x="30759" y="1256"/>
                        <a:pt x="30821" y="1193"/>
                        <a:pt x="30800" y="1172"/>
                      </a:cubicBezTo>
                      <a:cubicBezTo>
                        <a:pt x="30779" y="1130"/>
                        <a:pt x="30717" y="1130"/>
                        <a:pt x="30654" y="1110"/>
                      </a:cubicBezTo>
                      <a:close/>
                      <a:moveTo>
                        <a:pt x="31888" y="1444"/>
                      </a:moveTo>
                      <a:cubicBezTo>
                        <a:pt x="31867" y="1382"/>
                        <a:pt x="31847" y="1319"/>
                        <a:pt x="31826" y="1298"/>
                      </a:cubicBezTo>
                      <a:cubicBezTo>
                        <a:pt x="31784" y="1277"/>
                        <a:pt x="31721" y="1319"/>
                        <a:pt x="31679" y="1340"/>
                      </a:cubicBezTo>
                      <a:cubicBezTo>
                        <a:pt x="31700" y="1402"/>
                        <a:pt x="31700" y="1465"/>
                        <a:pt x="31742" y="1486"/>
                      </a:cubicBezTo>
                      <a:cubicBezTo>
                        <a:pt x="31784" y="1507"/>
                        <a:pt x="31826" y="1465"/>
                        <a:pt x="31888" y="1444"/>
                      </a:cubicBezTo>
                      <a:close/>
                      <a:moveTo>
                        <a:pt x="43417" y="3286"/>
                      </a:moveTo>
                      <a:cubicBezTo>
                        <a:pt x="43355" y="3265"/>
                        <a:pt x="43313" y="3223"/>
                        <a:pt x="43271" y="3223"/>
                      </a:cubicBezTo>
                      <a:cubicBezTo>
                        <a:pt x="43229" y="3244"/>
                        <a:pt x="43229" y="3327"/>
                        <a:pt x="43208" y="3369"/>
                      </a:cubicBezTo>
                      <a:cubicBezTo>
                        <a:pt x="43250" y="3390"/>
                        <a:pt x="43313" y="3453"/>
                        <a:pt x="43334" y="3432"/>
                      </a:cubicBezTo>
                      <a:cubicBezTo>
                        <a:pt x="43375" y="3411"/>
                        <a:pt x="43396" y="3348"/>
                        <a:pt x="43417" y="3307"/>
                      </a:cubicBezTo>
                      <a:close/>
                      <a:moveTo>
                        <a:pt x="35989" y="5001"/>
                      </a:moveTo>
                      <a:cubicBezTo>
                        <a:pt x="35969" y="5064"/>
                        <a:pt x="35948" y="5106"/>
                        <a:pt x="35927" y="5148"/>
                      </a:cubicBezTo>
                      <a:cubicBezTo>
                        <a:pt x="35969" y="5169"/>
                        <a:pt x="36031" y="5232"/>
                        <a:pt x="36052" y="5211"/>
                      </a:cubicBezTo>
                      <a:cubicBezTo>
                        <a:pt x="36094" y="5190"/>
                        <a:pt x="36115" y="5127"/>
                        <a:pt x="36136" y="5064"/>
                      </a:cubicBezTo>
                      <a:close/>
                    </a:path>
                  </a:pathLst>
                </a:custGeom>
                <a:solidFill>
                  <a:srgbClr val="FF7884">
                    <a:alpha val="33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>
                    <a:solidFill>
                      <a:srgbClr val="4B4D4B"/>
                    </a:solidFill>
                    <a:latin typeface="思源宋体 CN Heavy" panose="02020900000000000000" charset="-122"/>
                    <a:ea typeface="思源宋体 CN Heavy" panose="02020900000000000000" charset="-122"/>
                  </a:endParaRPr>
                </a:p>
              </p:txBody>
            </p:sp>
            <p:sp>
              <p:nvSpPr>
                <p:cNvPr id="32" name="Google Shape;7258;p43"/>
                <p:cNvSpPr/>
                <p:nvPr/>
              </p:nvSpPr>
              <p:spPr>
                <a:xfrm>
                  <a:off x="4702700" y="4077275"/>
                  <a:ext cx="1172275" cy="158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891" h="6320" extrusionOk="0">
                      <a:moveTo>
                        <a:pt x="14019" y="1716"/>
                      </a:moveTo>
                      <a:cubicBezTo>
                        <a:pt x="13538" y="1862"/>
                        <a:pt x="13350" y="2197"/>
                        <a:pt x="13099" y="2239"/>
                      </a:cubicBezTo>
                      <a:cubicBezTo>
                        <a:pt x="12952" y="2072"/>
                        <a:pt x="13141" y="1925"/>
                        <a:pt x="13078" y="1800"/>
                      </a:cubicBezTo>
                      <a:cubicBezTo>
                        <a:pt x="12869" y="1277"/>
                        <a:pt x="13078" y="1067"/>
                        <a:pt x="13559" y="963"/>
                      </a:cubicBezTo>
                      <a:cubicBezTo>
                        <a:pt x="13685" y="942"/>
                        <a:pt x="13789" y="900"/>
                        <a:pt x="13894" y="837"/>
                      </a:cubicBezTo>
                      <a:cubicBezTo>
                        <a:pt x="13957" y="774"/>
                        <a:pt x="13978" y="691"/>
                        <a:pt x="13978" y="628"/>
                      </a:cubicBezTo>
                      <a:cubicBezTo>
                        <a:pt x="13978" y="523"/>
                        <a:pt x="13915" y="502"/>
                        <a:pt x="13810" y="481"/>
                      </a:cubicBezTo>
                      <a:cubicBezTo>
                        <a:pt x="13517" y="460"/>
                        <a:pt x="13245" y="419"/>
                        <a:pt x="12973" y="377"/>
                      </a:cubicBezTo>
                      <a:cubicBezTo>
                        <a:pt x="12994" y="188"/>
                        <a:pt x="13057" y="21"/>
                        <a:pt x="13287" y="105"/>
                      </a:cubicBezTo>
                      <a:cubicBezTo>
                        <a:pt x="13601" y="209"/>
                        <a:pt x="13894" y="293"/>
                        <a:pt x="14187" y="63"/>
                      </a:cubicBezTo>
                      <a:cubicBezTo>
                        <a:pt x="15317" y="0"/>
                        <a:pt x="16447" y="21"/>
                        <a:pt x="17597" y="126"/>
                      </a:cubicBezTo>
                      <a:cubicBezTo>
                        <a:pt x="17869" y="460"/>
                        <a:pt x="18016" y="460"/>
                        <a:pt x="18288" y="126"/>
                      </a:cubicBezTo>
                      <a:cubicBezTo>
                        <a:pt x="18539" y="42"/>
                        <a:pt x="18811" y="42"/>
                        <a:pt x="19041" y="168"/>
                      </a:cubicBezTo>
                      <a:cubicBezTo>
                        <a:pt x="19083" y="188"/>
                        <a:pt x="19104" y="188"/>
                        <a:pt x="19146" y="209"/>
                      </a:cubicBezTo>
                      <a:lnTo>
                        <a:pt x="20087" y="230"/>
                      </a:lnTo>
                      <a:cubicBezTo>
                        <a:pt x="20548" y="523"/>
                        <a:pt x="21008" y="732"/>
                        <a:pt x="21468" y="230"/>
                      </a:cubicBezTo>
                      <a:cubicBezTo>
                        <a:pt x="22012" y="168"/>
                        <a:pt x="22556" y="188"/>
                        <a:pt x="23079" y="293"/>
                      </a:cubicBezTo>
                      <a:cubicBezTo>
                        <a:pt x="23100" y="398"/>
                        <a:pt x="23142" y="502"/>
                        <a:pt x="23268" y="502"/>
                      </a:cubicBezTo>
                      <a:cubicBezTo>
                        <a:pt x="23393" y="481"/>
                        <a:pt x="23414" y="377"/>
                        <a:pt x="23435" y="272"/>
                      </a:cubicBezTo>
                      <a:cubicBezTo>
                        <a:pt x="23665" y="209"/>
                        <a:pt x="23916" y="188"/>
                        <a:pt x="24147" y="230"/>
                      </a:cubicBezTo>
                      <a:cubicBezTo>
                        <a:pt x="24272" y="398"/>
                        <a:pt x="24377" y="398"/>
                        <a:pt x="24502" y="230"/>
                      </a:cubicBezTo>
                      <a:cubicBezTo>
                        <a:pt x="24795" y="188"/>
                        <a:pt x="25088" y="188"/>
                        <a:pt x="25381" y="272"/>
                      </a:cubicBezTo>
                      <a:cubicBezTo>
                        <a:pt x="25758" y="670"/>
                        <a:pt x="25946" y="670"/>
                        <a:pt x="26281" y="251"/>
                      </a:cubicBezTo>
                      <a:cubicBezTo>
                        <a:pt x="26804" y="188"/>
                        <a:pt x="27348" y="188"/>
                        <a:pt x="27871" y="272"/>
                      </a:cubicBezTo>
                      <a:cubicBezTo>
                        <a:pt x="27871" y="523"/>
                        <a:pt x="28080" y="732"/>
                        <a:pt x="28331" y="732"/>
                      </a:cubicBezTo>
                      <a:cubicBezTo>
                        <a:pt x="28666" y="753"/>
                        <a:pt x="28980" y="816"/>
                        <a:pt x="29273" y="921"/>
                      </a:cubicBezTo>
                      <a:cubicBezTo>
                        <a:pt x="29817" y="1088"/>
                        <a:pt x="30382" y="900"/>
                        <a:pt x="30717" y="440"/>
                      </a:cubicBezTo>
                      <a:cubicBezTo>
                        <a:pt x="30947" y="377"/>
                        <a:pt x="31198" y="398"/>
                        <a:pt x="31428" y="481"/>
                      </a:cubicBezTo>
                      <a:cubicBezTo>
                        <a:pt x="31574" y="837"/>
                        <a:pt x="31763" y="858"/>
                        <a:pt x="31951" y="502"/>
                      </a:cubicBezTo>
                      <a:cubicBezTo>
                        <a:pt x="32537" y="356"/>
                        <a:pt x="33144" y="356"/>
                        <a:pt x="33730" y="523"/>
                      </a:cubicBezTo>
                      <a:cubicBezTo>
                        <a:pt x="33960" y="858"/>
                        <a:pt x="34190" y="816"/>
                        <a:pt x="34441" y="544"/>
                      </a:cubicBezTo>
                      <a:lnTo>
                        <a:pt x="35508" y="586"/>
                      </a:lnTo>
                      <a:cubicBezTo>
                        <a:pt x="35675" y="795"/>
                        <a:pt x="35759" y="712"/>
                        <a:pt x="35843" y="502"/>
                      </a:cubicBezTo>
                      <a:lnTo>
                        <a:pt x="38333" y="649"/>
                      </a:lnTo>
                      <a:cubicBezTo>
                        <a:pt x="38375" y="858"/>
                        <a:pt x="38479" y="1088"/>
                        <a:pt x="38709" y="1025"/>
                      </a:cubicBezTo>
                      <a:cubicBezTo>
                        <a:pt x="39191" y="921"/>
                        <a:pt x="39651" y="1088"/>
                        <a:pt x="40090" y="1151"/>
                      </a:cubicBezTo>
                      <a:cubicBezTo>
                        <a:pt x="40467" y="1235"/>
                        <a:pt x="40844" y="1151"/>
                        <a:pt x="41157" y="921"/>
                      </a:cubicBezTo>
                      <a:cubicBezTo>
                        <a:pt x="41576" y="900"/>
                        <a:pt x="41994" y="921"/>
                        <a:pt x="42413" y="1025"/>
                      </a:cubicBezTo>
                      <a:cubicBezTo>
                        <a:pt x="42476" y="1235"/>
                        <a:pt x="42580" y="1339"/>
                        <a:pt x="42748" y="1109"/>
                      </a:cubicBezTo>
                      <a:cubicBezTo>
                        <a:pt x="43166" y="1067"/>
                        <a:pt x="43585" y="1088"/>
                        <a:pt x="44003" y="1172"/>
                      </a:cubicBezTo>
                      <a:cubicBezTo>
                        <a:pt x="44066" y="1402"/>
                        <a:pt x="44170" y="1528"/>
                        <a:pt x="44359" y="1256"/>
                      </a:cubicBezTo>
                      <a:lnTo>
                        <a:pt x="45405" y="1318"/>
                      </a:lnTo>
                      <a:cubicBezTo>
                        <a:pt x="45426" y="1423"/>
                        <a:pt x="45468" y="1569"/>
                        <a:pt x="45593" y="1590"/>
                      </a:cubicBezTo>
                      <a:cubicBezTo>
                        <a:pt x="46137" y="1695"/>
                        <a:pt x="46409" y="2113"/>
                        <a:pt x="46744" y="2469"/>
                      </a:cubicBezTo>
                      <a:cubicBezTo>
                        <a:pt x="46890" y="2616"/>
                        <a:pt x="46890" y="2699"/>
                        <a:pt x="46807" y="2909"/>
                      </a:cubicBezTo>
                      <a:cubicBezTo>
                        <a:pt x="46660" y="3369"/>
                        <a:pt x="46263" y="3704"/>
                        <a:pt x="46137" y="4164"/>
                      </a:cubicBezTo>
                      <a:cubicBezTo>
                        <a:pt x="46074" y="4394"/>
                        <a:pt x="46116" y="4666"/>
                        <a:pt x="45823" y="4750"/>
                      </a:cubicBezTo>
                      <a:cubicBezTo>
                        <a:pt x="45551" y="4813"/>
                        <a:pt x="45426" y="4541"/>
                        <a:pt x="45258" y="4394"/>
                      </a:cubicBezTo>
                      <a:cubicBezTo>
                        <a:pt x="45175" y="4310"/>
                        <a:pt x="45133" y="4206"/>
                        <a:pt x="45049" y="4143"/>
                      </a:cubicBezTo>
                      <a:cubicBezTo>
                        <a:pt x="44840" y="3892"/>
                        <a:pt x="44610" y="3892"/>
                        <a:pt x="44547" y="4227"/>
                      </a:cubicBezTo>
                      <a:cubicBezTo>
                        <a:pt x="44484" y="4603"/>
                        <a:pt x="44296" y="4520"/>
                        <a:pt x="44003" y="4541"/>
                      </a:cubicBezTo>
                      <a:cubicBezTo>
                        <a:pt x="43313" y="4582"/>
                        <a:pt x="42622" y="4771"/>
                        <a:pt x="41911" y="4541"/>
                      </a:cubicBezTo>
                      <a:cubicBezTo>
                        <a:pt x="41785" y="4499"/>
                        <a:pt x="41680" y="4582"/>
                        <a:pt x="41597" y="4645"/>
                      </a:cubicBezTo>
                      <a:cubicBezTo>
                        <a:pt x="41325" y="4834"/>
                        <a:pt x="41011" y="4917"/>
                        <a:pt x="40697" y="4875"/>
                      </a:cubicBezTo>
                      <a:cubicBezTo>
                        <a:pt x="40488" y="4854"/>
                        <a:pt x="40446" y="5022"/>
                        <a:pt x="40425" y="5168"/>
                      </a:cubicBezTo>
                      <a:cubicBezTo>
                        <a:pt x="37831" y="5252"/>
                        <a:pt x="35236" y="5168"/>
                        <a:pt x="32662" y="4896"/>
                      </a:cubicBezTo>
                      <a:cubicBezTo>
                        <a:pt x="31951" y="4813"/>
                        <a:pt x="31240" y="4813"/>
                        <a:pt x="30528" y="4896"/>
                      </a:cubicBezTo>
                      <a:cubicBezTo>
                        <a:pt x="29712" y="5022"/>
                        <a:pt x="28875" y="5022"/>
                        <a:pt x="28059" y="4896"/>
                      </a:cubicBezTo>
                      <a:cubicBezTo>
                        <a:pt x="27473" y="4792"/>
                        <a:pt x="26888" y="4813"/>
                        <a:pt x="26302" y="4938"/>
                      </a:cubicBezTo>
                      <a:cubicBezTo>
                        <a:pt x="25130" y="5273"/>
                        <a:pt x="23895" y="5106"/>
                        <a:pt x="22703" y="5168"/>
                      </a:cubicBezTo>
                      <a:cubicBezTo>
                        <a:pt x="21343" y="5252"/>
                        <a:pt x="20004" y="5357"/>
                        <a:pt x="18644" y="5440"/>
                      </a:cubicBezTo>
                      <a:cubicBezTo>
                        <a:pt x="18413" y="5461"/>
                        <a:pt x="18183" y="5482"/>
                        <a:pt x="17953" y="5482"/>
                      </a:cubicBezTo>
                      <a:cubicBezTo>
                        <a:pt x="16405" y="5378"/>
                        <a:pt x="14898" y="5670"/>
                        <a:pt x="13371" y="5775"/>
                      </a:cubicBezTo>
                      <a:cubicBezTo>
                        <a:pt x="13141" y="5796"/>
                        <a:pt x="12911" y="5838"/>
                        <a:pt x="12659" y="5838"/>
                      </a:cubicBezTo>
                      <a:cubicBezTo>
                        <a:pt x="11090" y="5838"/>
                        <a:pt x="9563" y="5838"/>
                        <a:pt x="7993" y="5963"/>
                      </a:cubicBezTo>
                      <a:cubicBezTo>
                        <a:pt x="6236" y="6110"/>
                        <a:pt x="4478" y="6026"/>
                        <a:pt x="2700" y="6047"/>
                      </a:cubicBezTo>
                      <a:cubicBezTo>
                        <a:pt x="2051" y="6026"/>
                        <a:pt x="1403" y="6110"/>
                        <a:pt x="775" y="6256"/>
                      </a:cubicBezTo>
                      <a:cubicBezTo>
                        <a:pt x="503" y="6319"/>
                        <a:pt x="189" y="6235"/>
                        <a:pt x="1" y="6026"/>
                      </a:cubicBezTo>
                      <a:cubicBezTo>
                        <a:pt x="252" y="5754"/>
                        <a:pt x="482" y="5440"/>
                        <a:pt x="921" y="5838"/>
                      </a:cubicBezTo>
                      <a:cubicBezTo>
                        <a:pt x="1068" y="5963"/>
                        <a:pt x="1382" y="5901"/>
                        <a:pt x="1591" y="5754"/>
                      </a:cubicBezTo>
                      <a:cubicBezTo>
                        <a:pt x="1800" y="5629"/>
                        <a:pt x="1988" y="5503"/>
                        <a:pt x="2198" y="5398"/>
                      </a:cubicBezTo>
                      <a:cubicBezTo>
                        <a:pt x="2742" y="5126"/>
                        <a:pt x="2763" y="5147"/>
                        <a:pt x="2553" y="4562"/>
                      </a:cubicBezTo>
                      <a:cubicBezTo>
                        <a:pt x="2511" y="4457"/>
                        <a:pt x="2449" y="4331"/>
                        <a:pt x="2553" y="4248"/>
                      </a:cubicBezTo>
                      <a:cubicBezTo>
                        <a:pt x="2742" y="4101"/>
                        <a:pt x="2804" y="4290"/>
                        <a:pt x="2909" y="4373"/>
                      </a:cubicBezTo>
                      <a:cubicBezTo>
                        <a:pt x="3202" y="4582"/>
                        <a:pt x="3265" y="4959"/>
                        <a:pt x="3600" y="5168"/>
                      </a:cubicBezTo>
                      <a:cubicBezTo>
                        <a:pt x="4164" y="5482"/>
                        <a:pt x="4374" y="5419"/>
                        <a:pt x="4604" y="4813"/>
                      </a:cubicBezTo>
                      <a:cubicBezTo>
                        <a:pt x="4708" y="4436"/>
                        <a:pt x="5169" y="4331"/>
                        <a:pt x="5420" y="4603"/>
                      </a:cubicBezTo>
                      <a:cubicBezTo>
                        <a:pt x="5524" y="4729"/>
                        <a:pt x="5566" y="4917"/>
                        <a:pt x="5734" y="5022"/>
                      </a:cubicBezTo>
                      <a:cubicBezTo>
                        <a:pt x="6173" y="5378"/>
                        <a:pt x="6194" y="5378"/>
                        <a:pt x="6550" y="4917"/>
                      </a:cubicBezTo>
                      <a:cubicBezTo>
                        <a:pt x="6613" y="4813"/>
                        <a:pt x="6675" y="4708"/>
                        <a:pt x="6738" y="4624"/>
                      </a:cubicBezTo>
                      <a:cubicBezTo>
                        <a:pt x="7177" y="4038"/>
                        <a:pt x="7177" y="4038"/>
                        <a:pt x="7177" y="3432"/>
                      </a:cubicBezTo>
                      <a:cubicBezTo>
                        <a:pt x="7721" y="3745"/>
                        <a:pt x="8098" y="3369"/>
                        <a:pt x="8537" y="3034"/>
                      </a:cubicBezTo>
                      <a:cubicBezTo>
                        <a:pt x="8789" y="3557"/>
                        <a:pt x="9082" y="3934"/>
                        <a:pt x="9709" y="3662"/>
                      </a:cubicBezTo>
                      <a:cubicBezTo>
                        <a:pt x="9877" y="3578"/>
                        <a:pt x="9960" y="3850"/>
                        <a:pt x="10044" y="3997"/>
                      </a:cubicBezTo>
                      <a:cubicBezTo>
                        <a:pt x="10442" y="4562"/>
                        <a:pt x="10483" y="4562"/>
                        <a:pt x="10965" y="4143"/>
                      </a:cubicBezTo>
                      <a:cubicBezTo>
                        <a:pt x="11509" y="3766"/>
                        <a:pt x="12220" y="3641"/>
                        <a:pt x="12869" y="3850"/>
                      </a:cubicBezTo>
                      <a:cubicBezTo>
                        <a:pt x="13224" y="3976"/>
                        <a:pt x="13601" y="4059"/>
                        <a:pt x="13978" y="4080"/>
                      </a:cubicBezTo>
                      <a:cubicBezTo>
                        <a:pt x="14710" y="4164"/>
                        <a:pt x="14794" y="4017"/>
                        <a:pt x="14982" y="3306"/>
                      </a:cubicBezTo>
                      <a:cubicBezTo>
                        <a:pt x="15087" y="2804"/>
                        <a:pt x="14731" y="2699"/>
                        <a:pt x="14459" y="2511"/>
                      </a:cubicBezTo>
                      <a:cubicBezTo>
                        <a:pt x="14166" y="2344"/>
                        <a:pt x="13873" y="2365"/>
                        <a:pt x="13999" y="1737"/>
                      </a:cubicBezTo>
                      <a:cubicBezTo>
                        <a:pt x="13978" y="1465"/>
                        <a:pt x="13873" y="1569"/>
                        <a:pt x="13852" y="1800"/>
                      </a:cubicBezTo>
                      <a:cubicBezTo>
                        <a:pt x="13852" y="1862"/>
                        <a:pt x="13747" y="1988"/>
                        <a:pt x="13936" y="1988"/>
                      </a:cubicBezTo>
                      <a:cubicBezTo>
                        <a:pt x="14103" y="1967"/>
                        <a:pt x="14291" y="1988"/>
                        <a:pt x="14333" y="1737"/>
                      </a:cubicBezTo>
                      <a:cubicBezTo>
                        <a:pt x="14354" y="1611"/>
                        <a:pt x="14312" y="1507"/>
                        <a:pt x="14019" y="1716"/>
                      </a:cubicBezTo>
                      <a:close/>
                      <a:moveTo>
                        <a:pt x="16509" y="1318"/>
                      </a:moveTo>
                      <a:cubicBezTo>
                        <a:pt x="16488" y="984"/>
                        <a:pt x="16363" y="732"/>
                        <a:pt x="16091" y="753"/>
                      </a:cubicBezTo>
                      <a:cubicBezTo>
                        <a:pt x="15735" y="795"/>
                        <a:pt x="15547" y="1172"/>
                        <a:pt x="15359" y="1423"/>
                      </a:cubicBezTo>
                      <a:cubicBezTo>
                        <a:pt x="15254" y="1590"/>
                        <a:pt x="15400" y="1988"/>
                        <a:pt x="15568" y="2218"/>
                      </a:cubicBezTo>
                      <a:cubicBezTo>
                        <a:pt x="15631" y="2260"/>
                        <a:pt x="15714" y="2260"/>
                        <a:pt x="15798" y="2239"/>
                      </a:cubicBezTo>
                      <a:cubicBezTo>
                        <a:pt x="16007" y="1883"/>
                        <a:pt x="16468" y="1716"/>
                        <a:pt x="16509" y="1318"/>
                      </a:cubicBezTo>
                      <a:close/>
                      <a:moveTo>
                        <a:pt x="43898" y="2176"/>
                      </a:moveTo>
                      <a:cubicBezTo>
                        <a:pt x="43857" y="2197"/>
                        <a:pt x="43773" y="2218"/>
                        <a:pt x="43752" y="2239"/>
                      </a:cubicBezTo>
                      <a:cubicBezTo>
                        <a:pt x="43689" y="2532"/>
                        <a:pt x="43752" y="2825"/>
                        <a:pt x="43919" y="3076"/>
                      </a:cubicBezTo>
                      <a:cubicBezTo>
                        <a:pt x="44045" y="3327"/>
                        <a:pt x="44338" y="3432"/>
                        <a:pt x="44610" y="3327"/>
                      </a:cubicBezTo>
                      <a:cubicBezTo>
                        <a:pt x="44777" y="3264"/>
                        <a:pt x="45049" y="3222"/>
                        <a:pt x="44986" y="2950"/>
                      </a:cubicBezTo>
                      <a:cubicBezTo>
                        <a:pt x="44945" y="2720"/>
                        <a:pt x="44840" y="2469"/>
                        <a:pt x="44505" y="2616"/>
                      </a:cubicBezTo>
                      <a:cubicBezTo>
                        <a:pt x="44170" y="2762"/>
                        <a:pt x="44108" y="2595"/>
                        <a:pt x="44108" y="2302"/>
                      </a:cubicBezTo>
                      <a:cubicBezTo>
                        <a:pt x="44108" y="2197"/>
                        <a:pt x="44003" y="2155"/>
                        <a:pt x="43898" y="2176"/>
                      </a:cubicBezTo>
                      <a:close/>
                      <a:moveTo>
                        <a:pt x="41911" y="2783"/>
                      </a:moveTo>
                      <a:cubicBezTo>
                        <a:pt x="41932" y="2741"/>
                        <a:pt x="41994" y="2678"/>
                        <a:pt x="41973" y="2637"/>
                      </a:cubicBezTo>
                      <a:cubicBezTo>
                        <a:pt x="41953" y="2616"/>
                        <a:pt x="41890" y="2595"/>
                        <a:pt x="41827" y="2574"/>
                      </a:cubicBezTo>
                      <a:cubicBezTo>
                        <a:pt x="41806" y="2616"/>
                        <a:pt x="41764" y="2678"/>
                        <a:pt x="41785" y="2720"/>
                      </a:cubicBezTo>
                      <a:cubicBezTo>
                        <a:pt x="41785" y="2762"/>
                        <a:pt x="41869" y="2762"/>
                        <a:pt x="41911" y="2783"/>
                      </a:cubicBezTo>
                      <a:close/>
                      <a:moveTo>
                        <a:pt x="9312" y="4854"/>
                      </a:moveTo>
                      <a:cubicBezTo>
                        <a:pt x="9354" y="4875"/>
                        <a:pt x="9416" y="4917"/>
                        <a:pt x="9458" y="4917"/>
                      </a:cubicBezTo>
                      <a:cubicBezTo>
                        <a:pt x="9479" y="4896"/>
                        <a:pt x="9500" y="4813"/>
                        <a:pt x="9521" y="4771"/>
                      </a:cubicBezTo>
                      <a:cubicBezTo>
                        <a:pt x="9458" y="4750"/>
                        <a:pt x="9416" y="4708"/>
                        <a:pt x="9374" y="4708"/>
                      </a:cubicBezTo>
                      <a:cubicBezTo>
                        <a:pt x="9333" y="4729"/>
                        <a:pt x="9333" y="4792"/>
                        <a:pt x="9312" y="4854"/>
                      </a:cubicBezTo>
                      <a:close/>
                      <a:moveTo>
                        <a:pt x="16070" y="3327"/>
                      </a:moveTo>
                      <a:lnTo>
                        <a:pt x="15924" y="3264"/>
                      </a:lnTo>
                      <a:cubicBezTo>
                        <a:pt x="15903" y="3327"/>
                        <a:pt x="15861" y="3369"/>
                        <a:pt x="15882" y="3411"/>
                      </a:cubicBezTo>
                      <a:cubicBezTo>
                        <a:pt x="15882" y="3453"/>
                        <a:pt x="15965" y="3453"/>
                        <a:pt x="16007" y="3473"/>
                      </a:cubicBezTo>
                      <a:close/>
                      <a:moveTo>
                        <a:pt x="42685" y="3327"/>
                      </a:moveTo>
                      <a:cubicBezTo>
                        <a:pt x="42643" y="3306"/>
                        <a:pt x="42580" y="3264"/>
                        <a:pt x="42538" y="3285"/>
                      </a:cubicBezTo>
                      <a:cubicBezTo>
                        <a:pt x="42517" y="3285"/>
                        <a:pt x="42497" y="3369"/>
                        <a:pt x="42476" y="3411"/>
                      </a:cubicBezTo>
                      <a:cubicBezTo>
                        <a:pt x="42538" y="3432"/>
                        <a:pt x="42580" y="3494"/>
                        <a:pt x="42622" y="3473"/>
                      </a:cubicBezTo>
                      <a:cubicBezTo>
                        <a:pt x="42664" y="3473"/>
                        <a:pt x="42685" y="3390"/>
                        <a:pt x="42706" y="3327"/>
                      </a:cubicBezTo>
                      <a:close/>
                    </a:path>
                  </a:pathLst>
                </a:custGeom>
                <a:solidFill>
                  <a:srgbClr val="FF7884">
                    <a:alpha val="33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>
                    <a:solidFill>
                      <a:srgbClr val="4B4D4B"/>
                    </a:solidFill>
                    <a:latin typeface="思源宋体 CN Heavy" panose="02020900000000000000" charset="-122"/>
                    <a:ea typeface="思源宋体 CN Heavy" panose="02020900000000000000" charset="-122"/>
                  </a:endParaRPr>
                </a:p>
              </p:txBody>
            </p:sp>
            <p:sp>
              <p:nvSpPr>
                <p:cNvPr id="33" name="Google Shape;7259;p43"/>
                <p:cNvSpPr/>
                <p:nvPr/>
              </p:nvSpPr>
              <p:spPr>
                <a:xfrm>
                  <a:off x="5713850" y="4108125"/>
                  <a:ext cx="572275" cy="107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91" h="4290" extrusionOk="0">
                      <a:moveTo>
                        <a:pt x="0" y="3913"/>
                      </a:moveTo>
                      <a:cubicBezTo>
                        <a:pt x="21" y="3746"/>
                        <a:pt x="63" y="3600"/>
                        <a:pt x="272" y="3620"/>
                      </a:cubicBezTo>
                      <a:cubicBezTo>
                        <a:pt x="586" y="3662"/>
                        <a:pt x="921" y="3579"/>
                        <a:pt x="1172" y="3390"/>
                      </a:cubicBezTo>
                      <a:cubicBezTo>
                        <a:pt x="1276" y="3328"/>
                        <a:pt x="1381" y="3244"/>
                        <a:pt x="1486" y="3286"/>
                      </a:cubicBezTo>
                      <a:cubicBezTo>
                        <a:pt x="2197" y="3495"/>
                        <a:pt x="2887" y="3328"/>
                        <a:pt x="3578" y="3286"/>
                      </a:cubicBezTo>
                      <a:cubicBezTo>
                        <a:pt x="3871" y="3244"/>
                        <a:pt x="4059" y="3348"/>
                        <a:pt x="4122" y="2972"/>
                      </a:cubicBezTo>
                      <a:cubicBezTo>
                        <a:pt x="4185" y="2637"/>
                        <a:pt x="4415" y="2637"/>
                        <a:pt x="4624" y="2867"/>
                      </a:cubicBezTo>
                      <a:cubicBezTo>
                        <a:pt x="4708" y="2951"/>
                        <a:pt x="4771" y="3076"/>
                        <a:pt x="4854" y="3139"/>
                      </a:cubicBezTo>
                      <a:cubicBezTo>
                        <a:pt x="5001" y="3286"/>
                        <a:pt x="5147" y="3558"/>
                        <a:pt x="5419" y="3474"/>
                      </a:cubicBezTo>
                      <a:cubicBezTo>
                        <a:pt x="5691" y="3411"/>
                        <a:pt x="5649" y="3139"/>
                        <a:pt x="5712" y="2909"/>
                      </a:cubicBezTo>
                      <a:cubicBezTo>
                        <a:pt x="5838" y="2449"/>
                        <a:pt x="6235" y="2114"/>
                        <a:pt x="6403" y="1633"/>
                      </a:cubicBezTo>
                      <a:cubicBezTo>
                        <a:pt x="6465" y="1444"/>
                        <a:pt x="6465" y="1361"/>
                        <a:pt x="6340" y="1214"/>
                      </a:cubicBezTo>
                      <a:cubicBezTo>
                        <a:pt x="5984" y="838"/>
                        <a:pt x="5712" y="419"/>
                        <a:pt x="5168" y="335"/>
                      </a:cubicBezTo>
                      <a:cubicBezTo>
                        <a:pt x="5043" y="315"/>
                        <a:pt x="5022" y="168"/>
                        <a:pt x="5001" y="43"/>
                      </a:cubicBezTo>
                      <a:cubicBezTo>
                        <a:pt x="6800" y="1"/>
                        <a:pt x="8579" y="231"/>
                        <a:pt x="10378" y="315"/>
                      </a:cubicBezTo>
                      <a:cubicBezTo>
                        <a:pt x="10880" y="335"/>
                        <a:pt x="11382" y="335"/>
                        <a:pt x="11864" y="377"/>
                      </a:cubicBezTo>
                      <a:cubicBezTo>
                        <a:pt x="14584" y="545"/>
                        <a:pt x="17283" y="649"/>
                        <a:pt x="19940" y="1235"/>
                      </a:cubicBezTo>
                      <a:cubicBezTo>
                        <a:pt x="20463" y="1340"/>
                        <a:pt x="20986" y="1361"/>
                        <a:pt x="21509" y="1423"/>
                      </a:cubicBezTo>
                      <a:cubicBezTo>
                        <a:pt x="21656" y="1444"/>
                        <a:pt x="21802" y="1486"/>
                        <a:pt x="21928" y="1528"/>
                      </a:cubicBezTo>
                      <a:cubicBezTo>
                        <a:pt x="22346" y="1675"/>
                        <a:pt x="22890" y="2239"/>
                        <a:pt x="22870" y="2491"/>
                      </a:cubicBezTo>
                      <a:cubicBezTo>
                        <a:pt x="22870" y="2825"/>
                        <a:pt x="22200" y="3600"/>
                        <a:pt x="21865" y="3746"/>
                      </a:cubicBezTo>
                      <a:cubicBezTo>
                        <a:pt x="21321" y="3976"/>
                        <a:pt x="20735" y="3851"/>
                        <a:pt x="20212" y="3767"/>
                      </a:cubicBezTo>
                      <a:cubicBezTo>
                        <a:pt x="18664" y="3537"/>
                        <a:pt x="17116" y="3600"/>
                        <a:pt x="15567" y="3369"/>
                      </a:cubicBezTo>
                      <a:cubicBezTo>
                        <a:pt x="15274" y="3369"/>
                        <a:pt x="14981" y="3390"/>
                        <a:pt x="14688" y="3453"/>
                      </a:cubicBezTo>
                      <a:cubicBezTo>
                        <a:pt x="13035" y="3453"/>
                        <a:pt x="11445" y="3976"/>
                        <a:pt x="9771" y="3892"/>
                      </a:cubicBezTo>
                      <a:cubicBezTo>
                        <a:pt x="9123" y="3913"/>
                        <a:pt x="8474" y="3872"/>
                        <a:pt x="7846" y="3746"/>
                      </a:cubicBezTo>
                      <a:cubicBezTo>
                        <a:pt x="7574" y="3704"/>
                        <a:pt x="7302" y="3725"/>
                        <a:pt x="7051" y="3809"/>
                      </a:cubicBezTo>
                      <a:cubicBezTo>
                        <a:pt x="5398" y="4290"/>
                        <a:pt x="3724" y="4018"/>
                        <a:pt x="2051" y="3976"/>
                      </a:cubicBezTo>
                      <a:cubicBezTo>
                        <a:pt x="1360" y="3997"/>
                        <a:pt x="690" y="3976"/>
                        <a:pt x="0" y="3913"/>
                      </a:cubicBezTo>
                      <a:close/>
                    </a:path>
                  </a:pathLst>
                </a:custGeom>
                <a:solidFill>
                  <a:srgbClr val="FF7884">
                    <a:alpha val="33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>
                    <a:solidFill>
                      <a:srgbClr val="4B4D4B"/>
                    </a:solidFill>
                    <a:latin typeface="思源宋体 CN Heavy" panose="02020900000000000000" charset="-122"/>
                    <a:ea typeface="思源宋体 CN Heavy" panose="02020900000000000000" charset="-122"/>
                  </a:endParaRPr>
                </a:p>
              </p:txBody>
            </p:sp>
            <p:sp>
              <p:nvSpPr>
                <p:cNvPr id="34" name="Google Shape;7260;p43"/>
                <p:cNvSpPr/>
                <p:nvPr/>
              </p:nvSpPr>
              <p:spPr>
                <a:xfrm>
                  <a:off x="4481425" y="4181875"/>
                  <a:ext cx="142325" cy="46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93" h="1864" extrusionOk="0">
                      <a:moveTo>
                        <a:pt x="1" y="1633"/>
                      </a:moveTo>
                      <a:cubicBezTo>
                        <a:pt x="43" y="1549"/>
                        <a:pt x="64" y="1424"/>
                        <a:pt x="106" y="1403"/>
                      </a:cubicBezTo>
                      <a:cubicBezTo>
                        <a:pt x="733" y="1131"/>
                        <a:pt x="1215" y="775"/>
                        <a:pt x="1131" y="1"/>
                      </a:cubicBezTo>
                      <a:cubicBezTo>
                        <a:pt x="1487" y="43"/>
                        <a:pt x="1466" y="315"/>
                        <a:pt x="1507" y="482"/>
                      </a:cubicBezTo>
                      <a:cubicBezTo>
                        <a:pt x="1633" y="838"/>
                        <a:pt x="1779" y="1089"/>
                        <a:pt x="2198" y="859"/>
                      </a:cubicBezTo>
                      <a:cubicBezTo>
                        <a:pt x="2344" y="817"/>
                        <a:pt x="2512" y="838"/>
                        <a:pt x="2616" y="963"/>
                      </a:cubicBezTo>
                      <a:cubicBezTo>
                        <a:pt x="3077" y="1403"/>
                        <a:pt x="3725" y="1277"/>
                        <a:pt x="4248" y="1466"/>
                      </a:cubicBezTo>
                      <a:cubicBezTo>
                        <a:pt x="4541" y="1570"/>
                        <a:pt x="4751" y="1382"/>
                        <a:pt x="4981" y="1256"/>
                      </a:cubicBezTo>
                      <a:cubicBezTo>
                        <a:pt x="5441" y="1026"/>
                        <a:pt x="5546" y="1110"/>
                        <a:pt x="5692" y="1738"/>
                      </a:cubicBezTo>
                      <a:cubicBezTo>
                        <a:pt x="5462" y="1842"/>
                        <a:pt x="5232" y="1863"/>
                        <a:pt x="5002" y="1821"/>
                      </a:cubicBezTo>
                      <a:cubicBezTo>
                        <a:pt x="3328" y="1549"/>
                        <a:pt x="1654" y="1738"/>
                        <a:pt x="1" y="1633"/>
                      </a:cubicBezTo>
                      <a:close/>
                    </a:path>
                  </a:pathLst>
                </a:custGeom>
                <a:solidFill>
                  <a:srgbClr val="FF7884">
                    <a:alpha val="33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>
                    <a:solidFill>
                      <a:srgbClr val="4B4D4B"/>
                    </a:solidFill>
                    <a:latin typeface="思源宋体 CN Heavy" panose="02020900000000000000" charset="-122"/>
                    <a:ea typeface="思源宋体 CN Heavy" panose="02020900000000000000" charset="-122"/>
                  </a:endParaRPr>
                </a:p>
              </p:txBody>
            </p:sp>
            <p:sp>
              <p:nvSpPr>
                <p:cNvPr id="35" name="Google Shape;7261;p43"/>
                <p:cNvSpPr/>
                <p:nvPr/>
              </p:nvSpPr>
              <p:spPr>
                <a:xfrm>
                  <a:off x="4339675" y="4191825"/>
                  <a:ext cx="84250" cy="31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70" h="1256" extrusionOk="0">
                      <a:moveTo>
                        <a:pt x="1" y="712"/>
                      </a:moveTo>
                      <a:cubicBezTo>
                        <a:pt x="168" y="544"/>
                        <a:pt x="315" y="356"/>
                        <a:pt x="482" y="189"/>
                      </a:cubicBezTo>
                      <a:cubicBezTo>
                        <a:pt x="628" y="21"/>
                        <a:pt x="879" y="0"/>
                        <a:pt x="1047" y="126"/>
                      </a:cubicBezTo>
                      <a:cubicBezTo>
                        <a:pt x="1716" y="607"/>
                        <a:pt x="2491" y="921"/>
                        <a:pt x="3307" y="1068"/>
                      </a:cubicBezTo>
                      <a:cubicBezTo>
                        <a:pt x="3328" y="1068"/>
                        <a:pt x="3348" y="1172"/>
                        <a:pt x="3369" y="1235"/>
                      </a:cubicBezTo>
                      <a:cubicBezTo>
                        <a:pt x="2888" y="1256"/>
                        <a:pt x="2428" y="1193"/>
                        <a:pt x="1988" y="1026"/>
                      </a:cubicBezTo>
                      <a:cubicBezTo>
                        <a:pt x="1340" y="837"/>
                        <a:pt x="670" y="712"/>
                        <a:pt x="1" y="712"/>
                      </a:cubicBezTo>
                      <a:close/>
                    </a:path>
                  </a:pathLst>
                </a:custGeom>
                <a:solidFill>
                  <a:srgbClr val="FF7884">
                    <a:alpha val="33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>
                    <a:solidFill>
                      <a:srgbClr val="4B4D4B"/>
                    </a:solidFill>
                    <a:latin typeface="思源宋体 CN Heavy" panose="02020900000000000000" charset="-122"/>
                    <a:ea typeface="思源宋体 CN Heavy" panose="02020900000000000000" charset="-122"/>
                  </a:endParaRPr>
                </a:p>
              </p:txBody>
            </p:sp>
            <p:sp>
              <p:nvSpPr>
                <p:cNvPr id="36" name="Google Shape;7262;p43"/>
                <p:cNvSpPr/>
                <p:nvPr/>
              </p:nvSpPr>
              <p:spPr>
                <a:xfrm>
                  <a:off x="5399450" y="4080400"/>
                  <a:ext cx="70650" cy="23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6" h="943" extrusionOk="0">
                      <a:moveTo>
                        <a:pt x="2826" y="315"/>
                      </a:moveTo>
                      <a:cubicBezTo>
                        <a:pt x="2491" y="754"/>
                        <a:pt x="1926" y="942"/>
                        <a:pt x="1403" y="775"/>
                      </a:cubicBezTo>
                      <a:cubicBezTo>
                        <a:pt x="1089" y="670"/>
                        <a:pt x="775" y="607"/>
                        <a:pt x="461" y="587"/>
                      </a:cubicBezTo>
                      <a:cubicBezTo>
                        <a:pt x="210" y="587"/>
                        <a:pt x="1" y="377"/>
                        <a:pt x="1" y="126"/>
                      </a:cubicBezTo>
                      <a:cubicBezTo>
                        <a:pt x="942" y="1"/>
                        <a:pt x="1884" y="294"/>
                        <a:pt x="2826" y="315"/>
                      </a:cubicBezTo>
                      <a:close/>
                    </a:path>
                  </a:pathLst>
                </a:custGeom>
                <a:solidFill>
                  <a:srgbClr val="FF7884">
                    <a:alpha val="33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>
                    <a:solidFill>
                      <a:srgbClr val="4B4D4B"/>
                    </a:solidFill>
                    <a:latin typeface="思源宋体 CN Heavy" panose="02020900000000000000" charset="-122"/>
                    <a:ea typeface="思源宋体 CN Heavy" panose="02020900000000000000" charset="-122"/>
                  </a:endParaRPr>
                </a:p>
              </p:txBody>
            </p:sp>
            <p:sp>
              <p:nvSpPr>
                <p:cNvPr id="118" name="Google Shape;7263;p43"/>
                <p:cNvSpPr/>
                <p:nvPr/>
              </p:nvSpPr>
              <p:spPr>
                <a:xfrm>
                  <a:off x="5661000" y="4092950"/>
                  <a:ext cx="70650" cy="14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6" h="587" extrusionOk="0">
                      <a:moveTo>
                        <a:pt x="2825" y="294"/>
                      </a:moveTo>
                      <a:cubicBezTo>
                        <a:pt x="2512" y="503"/>
                        <a:pt x="2135" y="587"/>
                        <a:pt x="1758" y="503"/>
                      </a:cubicBezTo>
                      <a:cubicBezTo>
                        <a:pt x="1319" y="440"/>
                        <a:pt x="859" y="273"/>
                        <a:pt x="377" y="398"/>
                      </a:cubicBezTo>
                      <a:cubicBezTo>
                        <a:pt x="147" y="440"/>
                        <a:pt x="43" y="210"/>
                        <a:pt x="1" y="1"/>
                      </a:cubicBezTo>
                      <a:cubicBezTo>
                        <a:pt x="942" y="85"/>
                        <a:pt x="1905" y="43"/>
                        <a:pt x="2825" y="294"/>
                      </a:cubicBezTo>
                      <a:close/>
                    </a:path>
                  </a:pathLst>
                </a:custGeom>
                <a:solidFill>
                  <a:srgbClr val="FF7884">
                    <a:alpha val="33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>
                    <a:solidFill>
                      <a:srgbClr val="4B4D4B"/>
                    </a:solidFill>
                    <a:latin typeface="思源宋体 CN Heavy" panose="02020900000000000000" charset="-122"/>
                    <a:ea typeface="思源宋体 CN Heavy" panose="02020900000000000000" charset="-122"/>
                  </a:endParaRPr>
                </a:p>
              </p:txBody>
            </p:sp>
            <p:sp>
              <p:nvSpPr>
                <p:cNvPr id="119" name="Google Shape;7264;p43"/>
                <p:cNvSpPr/>
                <p:nvPr/>
              </p:nvSpPr>
              <p:spPr>
                <a:xfrm>
                  <a:off x="4834525" y="4073075"/>
                  <a:ext cx="28275" cy="43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1" h="1738" extrusionOk="0">
                      <a:moveTo>
                        <a:pt x="1130" y="356"/>
                      </a:moveTo>
                      <a:cubicBezTo>
                        <a:pt x="649" y="482"/>
                        <a:pt x="523" y="754"/>
                        <a:pt x="796" y="1172"/>
                      </a:cubicBezTo>
                      <a:cubicBezTo>
                        <a:pt x="879" y="1319"/>
                        <a:pt x="942" y="1445"/>
                        <a:pt x="796" y="1549"/>
                      </a:cubicBezTo>
                      <a:cubicBezTo>
                        <a:pt x="670" y="1696"/>
                        <a:pt x="503" y="1737"/>
                        <a:pt x="335" y="1696"/>
                      </a:cubicBezTo>
                      <a:cubicBezTo>
                        <a:pt x="189" y="1654"/>
                        <a:pt x="63" y="1507"/>
                        <a:pt x="126" y="1361"/>
                      </a:cubicBezTo>
                      <a:cubicBezTo>
                        <a:pt x="293" y="1005"/>
                        <a:pt x="0" y="691"/>
                        <a:pt x="63" y="356"/>
                      </a:cubicBezTo>
                      <a:cubicBezTo>
                        <a:pt x="231" y="356"/>
                        <a:pt x="377" y="294"/>
                        <a:pt x="419" y="105"/>
                      </a:cubicBezTo>
                      <a:cubicBezTo>
                        <a:pt x="649" y="1"/>
                        <a:pt x="879" y="126"/>
                        <a:pt x="1109" y="147"/>
                      </a:cubicBezTo>
                      <a:cubicBezTo>
                        <a:pt x="1130" y="210"/>
                        <a:pt x="1130" y="294"/>
                        <a:pt x="1130" y="356"/>
                      </a:cubicBezTo>
                      <a:close/>
                    </a:path>
                  </a:pathLst>
                </a:custGeom>
                <a:solidFill>
                  <a:srgbClr val="FF7884">
                    <a:alpha val="33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>
                    <a:solidFill>
                      <a:srgbClr val="4B4D4B"/>
                    </a:solidFill>
                    <a:latin typeface="思源宋体 CN Heavy" panose="02020900000000000000" charset="-122"/>
                    <a:ea typeface="思源宋体 CN Heavy" panose="02020900000000000000" charset="-122"/>
                  </a:endParaRPr>
                </a:p>
              </p:txBody>
            </p:sp>
            <p:sp>
              <p:nvSpPr>
                <p:cNvPr id="120" name="Google Shape;7265;p43"/>
                <p:cNvSpPr/>
                <p:nvPr/>
              </p:nvSpPr>
              <p:spPr>
                <a:xfrm>
                  <a:off x="4920300" y="4077275"/>
                  <a:ext cx="30900" cy="34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6" h="1361" extrusionOk="0">
                      <a:moveTo>
                        <a:pt x="880" y="0"/>
                      </a:moveTo>
                      <a:cubicBezTo>
                        <a:pt x="942" y="126"/>
                        <a:pt x="1089" y="209"/>
                        <a:pt x="1235" y="188"/>
                      </a:cubicBezTo>
                      <a:cubicBezTo>
                        <a:pt x="1089" y="607"/>
                        <a:pt x="524" y="774"/>
                        <a:pt x="608" y="1360"/>
                      </a:cubicBezTo>
                      <a:cubicBezTo>
                        <a:pt x="378" y="963"/>
                        <a:pt x="315" y="523"/>
                        <a:pt x="1" y="188"/>
                      </a:cubicBezTo>
                      <a:lnTo>
                        <a:pt x="168" y="42"/>
                      </a:lnTo>
                      <a:close/>
                    </a:path>
                  </a:pathLst>
                </a:custGeom>
                <a:solidFill>
                  <a:srgbClr val="FF7884">
                    <a:alpha val="33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>
                    <a:solidFill>
                      <a:srgbClr val="4B4D4B"/>
                    </a:solidFill>
                    <a:latin typeface="思源宋体 CN Heavy" panose="02020900000000000000" charset="-122"/>
                    <a:ea typeface="思源宋体 CN Heavy" panose="02020900000000000000" charset="-122"/>
                  </a:endParaRPr>
                </a:p>
              </p:txBody>
            </p:sp>
            <p:sp>
              <p:nvSpPr>
                <p:cNvPr id="121" name="Google Shape;7266;p43"/>
                <p:cNvSpPr/>
                <p:nvPr/>
              </p:nvSpPr>
              <p:spPr>
                <a:xfrm>
                  <a:off x="4068725" y="4198100"/>
                  <a:ext cx="40300" cy="14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12" h="566" extrusionOk="0">
                      <a:moveTo>
                        <a:pt x="0" y="356"/>
                      </a:moveTo>
                      <a:cubicBezTo>
                        <a:pt x="502" y="1"/>
                        <a:pt x="1172" y="63"/>
                        <a:pt x="1611" y="482"/>
                      </a:cubicBezTo>
                      <a:cubicBezTo>
                        <a:pt x="1067" y="565"/>
                        <a:pt x="523" y="524"/>
                        <a:pt x="0" y="356"/>
                      </a:cubicBezTo>
                      <a:close/>
                    </a:path>
                  </a:pathLst>
                </a:custGeom>
                <a:solidFill>
                  <a:srgbClr val="FF7884">
                    <a:alpha val="33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>
                    <a:solidFill>
                      <a:srgbClr val="4B4D4B"/>
                    </a:solidFill>
                    <a:latin typeface="思源宋体 CN Heavy" panose="02020900000000000000" charset="-122"/>
                    <a:ea typeface="思源宋体 CN Heavy" panose="02020900000000000000" charset="-122"/>
                  </a:endParaRPr>
                </a:p>
              </p:txBody>
            </p:sp>
            <p:sp>
              <p:nvSpPr>
                <p:cNvPr id="122" name="Google Shape;7267;p43"/>
                <p:cNvSpPr/>
                <p:nvPr/>
              </p:nvSpPr>
              <p:spPr>
                <a:xfrm>
                  <a:off x="4304100" y="4198625"/>
                  <a:ext cx="22000" cy="16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0" h="670" extrusionOk="0">
                      <a:moveTo>
                        <a:pt x="1" y="440"/>
                      </a:moveTo>
                      <a:cubicBezTo>
                        <a:pt x="357" y="21"/>
                        <a:pt x="524" y="0"/>
                        <a:pt x="880" y="440"/>
                      </a:cubicBezTo>
                      <a:cubicBezTo>
                        <a:pt x="587" y="670"/>
                        <a:pt x="294" y="503"/>
                        <a:pt x="1" y="440"/>
                      </a:cubicBezTo>
                      <a:close/>
                    </a:path>
                  </a:pathLst>
                </a:custGeom>
                <a:solidFill>
                  <a:srgbClr val="FF7884">
                    <a:alpha val="33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>
                    <a:solidFill>
                      <a:srgbClr val="4B4D4B"/>
                    </a:solidFill>
                    <a:latin typeface="思源宋体 CN Heavy" panose="02020900000000000000" charset="-122"/>
                    <a:ea typeface="思源宋体 CN Heavy" panose="02020900000000000000" charset="-122"/>
                  </a:endParaRPr>
                </a:p>
              </p:txBody>
            </p:sp>
            <p:sp>
              <p:nvSpPr>
                <p:cNvPr id="123" name="Google Shape;7268;p43"/>
                <p:cNvSpPr/>
                <p:nvPr/>
              </p:nvSpPr>
              <p:spPr>
                <a:xfrm>
                  <a:off x="4197925" y="4194450"/>
                  <a:ext cx="22000" cy="12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0" h="482" extrusionOk="0">
                      <a:moveTo>
                        <a:pt x="0" y="377"/>
                      </a:moveTo>
                      <a:cubicBezTo>
                        <a:pt x="398" y="0"/>
                        <a:pt x="565" y="21"/>
                        <a:pt x="879" y="439"/>
                      </a:cubicBezTo>
                      <a:cubicBezTo>
                        <a:pt x="586" y="481"/>
                        <a:pt x="272" y="460"/>
                        <a:pt x="0" y="377"/>
                      </a:cubicBezTo>
                      <a:close/>
                    </a:path>
                  </a:pathLst>
                </a:custGeom>
                <a:solidFill>
                  <a:srgbClr val="FF7884">
                    <a:alpha val="33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>
                    <a:solidFill>
                      <a:srgbClr val="4B4D4B"/>
                    </a:solidFill>
                    <a:latin typeface="思源宋体 CN Heavy" panose="02020900000000000000" charset="-122"/>
                    <a:ea typeface="思源宋体 CN Heavy" panose="02020900000000000000" charset="-122"/>
                  </a:endParaRPr>
                </a:p>
              </p:txBody>
            </p:sp>
            <p:sp>
              <p:nvSpPr>
                <p:cNvPr id="124" name="Google Shape;7269;p43"/>
                <p:cNvSpPr/>
                <p:nvPr/>
              </p:nvSpPr>
              <p:spPr>
                <a:xfrm>
                  <a:off x="4126775" y="4200200"/>
                  <a:ext cx="13100" cy="10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4" h="419" extrusionOk="0">
                      <a:moveTo>
                        <a:pt x="1" y="314"/>
                      </a:moveTo>
                      <a:cubicBezTo>
                        <a:pt x="126" y="0"/>
                        <a:pt x="315" y="0"/>
                        <a:pt x="524" y="209"/>
                      </a:cubicBezTo>
                      <a:cubicBezTo>
                        <a:pt x="398" y="377"/>
                        <a:pt x="168" y="419"/>
                        <a:pt x="1" y="314"/>
                      </a:cubicBezTo>
                      <a:close/>
                    </a:path>
                  </a:pathLst>
                </a:custGeom>
                <a:solidFill>
                  <a:srgbClr val="FF7884">
                    <a:alpha val="33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>
                    <a:solidFill>
                      <a:srgbClr val="4B4D4B"/>
                    </a:solidFill>
                    <a:latin typeface="思源宋体 CN Heavy" panose="02020900000000000000" charset="-122"/>
                    <a:ea typeface="思源宋体 CN Heavy" panose="02020900000000000000" charset="-122"/>
                  </a:endParaRPr>
                </a:p>
              </p:txBody>
            </p:sp>
            <p:sp>
              <p:nvSpPr>
                <p:cNvPr id="125" name="Google Shape;7270;p43"/>
                <p:cNvSpPr/>
                <p:nvPr/>
              </p:nvSpPr>
              <p:spPr>
                <a:xfrm>
                  <a:off x="4277425" y="4200200"/>
                  <a:ext cx="13100" cy="9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4" h="398" extrusionOk="0">
                      <a:moveTo>
                        <a:pt x="1" y="251"/>
                      </a:moveTo>
                      <a:cubicBezTo>
                        <a:pt x="231" y="0"/>
                        <a:pt x="398" y="0"/>
                        <a:pt x="524" y="335"/>
                      </a:cubicBezTo>
                      <a:cubicBezTo>
                        <a:pt x="356" y="398"/>
                        <a:pt x="147" y="377"/>
                        <a:pt x="1" y="251"/>
                      </a:cubicBezTo>
                      <a:close/>
                    </a:path>
                  </a:pathLst>
                </a:custGeom>
                <a:solidFill>
                  <a:srgbClr val="FF7884">
                    <a:alpha val="33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>
                    <a:solidFill>
                      <a:srgbClr val="4B4D4B"/>
                    </a:solidFill>
                    <a:latin typeface="思源宋体 CN Heavy" panose="02020900000000000000" charset="-122"/>
                    <a:ea typeface="思源宋体 CN Heavy" panose="02020900000000000000" charset="-122"/>
                  </a:endParaRPr>
                </a:p>
              </p:txBody>
            </p:sp>
            <p:sp>
              <p:nvSpPr>
                <p:cNvPr id="126" name="Google Shape;7271;p43"/>
                <p:cNvSpPr/>
                <p:nvPr/>
              </p:nvSpPr>
              <p:spPr>
                <a:xfrm>
                  <a:off x="4459475" y="4212750"/>
                  <a:ext cx="13100" cy="11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4" h="440" extrusionOk="0">
                      <a:moveTo>
                        <a:pt x="0" y="398"/>
                      </a:moveTo>
                      <a:cubicBezTo>
                        <a:pt x="209" y="0"/>
                        <a:pt x="272" y="0"/>
                        <a:pt x="523" y="377"/>
                      </a:cubicBezTo>
                      <a:cubicBezTo>
                        <a:pt x="335" y="440"/>
                        <a:pt x="168" y="440"/>
                        <a:pt x="0" y="398"/>
                      </a:cubicBezTo>
                      <a:close/>
                    </a:path>
                  </a:pathLst>
                </a:custGeom>
                <a:solidFill>
                  <a:srgbClr val="FF7884">
                    <a:alpha val="33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>
                    <a:solidFill>
                      <a:srgbClr val="4B4D4B"/>
                    </a:solidFill>
                    <a:latin typeface="思源宋体 CN Heavy" panose="02020900000000000000" charset="-122"/>
                    <a:ea typeface="思源宋体 CN Heavy" panose="02020900000000000000" charset="-122"/>
                  </a:endParaRPr>
                </a:p>
              </p:txBody>
            </p:sp>
            <p:sp>
              <p:nvSpPr>
                <p:cNvPr id="127" name="Google Shape;7272;p43"/>
                <p:cNvSpPr/>
                <p:nvPr/>
              </p:nvSpPr>
              <p:spPr>
                <a:xfrm>
                  <a:off x="5762475" y="4100800"/>
                  <a:ext cx="8925" cy="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7" h="378" extrusionOk="0">
                      <a:moveTo>
                        <a:pt x="357" y="168"/>
                      </a:moveTo>
                      <a:cubicBezTo>
                        <a:pt x="189" y="377"/>
                        <a:pt x="85" y="273"/>
                        <a:pt x="1" y="63"/>
                      </a:cubicBezTo>
                      <a:cubicBezTo>
                        <a:pt x="126" y="1"/>
                        <a:pt x="294" y="43"/>
                        <a:pt x="357" y="168"/>
                      </a:cubicBezTo>
                      <a:close/>
                    </a:path>
                  </a:pathLst>
                </a:custGeom>
                <a:solidFill>
                  <a:srgbClr val="FF7884">
                    <a:alpha val="33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>
                    <a:solidFill>
                      <a:srgbClr val="4B4D4B"/>
                    </a:solidFill>
                    <a:latin typeface="思源宋体 CN Heavy" panose="02020900000000000000" charset="-122"/>
                    <a:ea typeface="思源宋体 CN Heavy" panose="02020900000000000000" charset="-122"/>
                  </a:endParaRPr>
                </a:p>
              </p:txBody>
            </p:sp>
            <p:sp>
              <p:nvSpPr>
                <p:cNvPr id="128" name="Google Shape;7273;p43"/>
                <p:cNvSpPr/>
                <p:nvPr/>
              </p:nvSpPr>
              <p:spPr>
                <a:xfrm>
                  <a:off x="5802775" y="4104475"/>
                  <a:ext cx="8900" cy="10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6" h="419" extrusionOk="0">
                      <a:moveTo>
                        <a:pt x="356" y="147"/>
                      </a:moveTo>
                      <a:cubicBezTo>
                        <a:pt x="167" y="419"/>
                        <a:pt x="63" y="293"/>
                        <a:pt x="0" y="42"/>
                      </a:cubicBezTo>
                      <a:cubicBezTo>
                        <a:pt x="126" y="0"/>
                        <a:pt x="272" y="42"/>
                        <a:pt x="356" y="147"/>
                      </a:cubicBezTo>
                      <a:close/>
                    </a:path>
                  </a:pathLst>
                </a:custGeom>
                <a:solidFill>
                  <a:srgbClr val="FF7884">
                    <a:alpha val="33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>
                    <a:solidFill>
                      <a:srgbClr val="4B4D4B"/>
                    </a:solidFill>
                    <a:latin typeface="思源宋体 CN Heavy" panose="02020900000000000000" charset="-122"/>
                    <a:ea typeface="思源宋体 CN Heavy" panose="02020900000000000000" charset="-122"/>
                  </a:endParaRPr>
                </a:p>
              </p:txBody>
            </p:sp>
            <p:sp>
              <p:nvSpPr>
                <p:cNvPr id="129" name="Google Shape;7274;p43"/>
                <p:cNvSpPr/>
                <p:nvPr/>
              </p:nvSpPr>
              <p:spPr>
                <a:xfrm>
                  <a:off x="4636800" y="4220600"/>
                  <a:ext cx="8900" cy="6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6" h="273" extrusionOk="0">
                      <a:moveTo>
                        <a:pt x="0" y="230"/>
                      </a:moveTo>
                      <a:cubicBezTo>
                        <a:pt x="21" y="126"/>
                        <a:pt x="63" y="0"/>
                        <a:pt x="189" y="21"/>
                      </a:cubicBezTo>
                      <a:cubicBezTo>
                        <a:pt x="251" y="21"/>
                        <a:pt x="293" y="147"/>
                        <a:pt x="356" y="209"/>
                      </a:cubicBezTo>
                      <a:cubicBezTo>
                        <a:pt x="230" y="272"/>
                        <a:pt x="105" y="272"/>
                        <a:pt x="0" y="230"/>
                      </a:cubicBezTo>
                      <a:close/>
                    </a:path>
                  </a:pathLst>
                </a:custGeom>
                <a:solidFill>
                  <a:srgbClr val="FF7884">
                    <a:alpha val="33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>
                    <a:solidFill>
                      <a:srgbClr val="4B4D4B"/>
                    </a:solidFill>
                    <a:latin typeface="思源宋体 CN Heavy" panose="02020900000000000000" charset="-122"/>
                    <a:ea typeface="思源宋体 CN Heavy" panose="02020900000000000000" charset="-122"/>
                  </a:endParaRPr>
                </a:p>
              </p:txBody>
            </p:sp>
            <p:sp>
              <p:nvSpPr>
                <p:cNvPr id="130" name="Google Shape;7275;p43"/>
                <p:cNvSpPr/>
                <p:nvPr/>
              </p:nvSpPr>
              <p:spPr>
                <a:xfrm>
                  <a:off x="4237675" y="4200725"/>
                  <a:ext cx="13100" cy="5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4" h="231" extrusionOk="0">
                      <a:moveTo>
                        <a:pt x="1" y="188"/>
                      </a:moveTo>
                      <a:cubicBezTo>
                        <a:pt x="126" y="0"/>
                        <a:pt x="398" y="0"/>
                        <a:pt x="524" y="188"/>
                      </a:cubicBezTo>
                      <a:cubicBezTo>
                        <a:pt x="356" y="230"/>
                        <a:pt x="168" y="230"/>
                        <a:pt x="1" y="188"/>
                      </a:cubicBezTo>
                      <a:close/>
                    </a:path>
                  </a:pathLst>
                </a:custGeom>
                <a:solidFill>
                  <a:srgbClr val="FF7884">
                    <a:alpha val="33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>
                    <a:solidFill>
                      <a:srgbClr val="4B4D4B"/>
                    </a:solidFill>
                    <a:latin typeface="思源宋体 CN Heavy" panose="02020900000000000000" charset="-122"/>
                    <a:ea typeface="思源宋体 CN Heavy" panose="02020900000000000000" charset="-122"/>
                  </a:endParaRPr>
                </a:p>
              </p:txBody>
            </p:sp>
            <p:sp>
              <p:nvSpPr>
                <p:cNvPr id="131" name="Google Shape;7276;p43"/>
                <p:cNvSpPr/>
                <p:nvPr/>
              </p:nvSpPr>
              <p:spPr>
                <a:xfrm>
                  <a:off x="4960075" y="4079350"/>
                  <a:ext cx="66975" cy="27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79" h="1089" extrusionOk="0">
                      <a:moveTo>
                        <a:pt x="0" y="105"/>
                      </a:moveTo>
                      <a:cubicBezTo>
                        <a:pt x="147" y="85"/>
                        <a:pt x="314" y="1"/>
                        <a:pt x="439" y="43"/>
                      </a:cubicBezTo>
                      <a:cubicBezTo>
                        <a:pt x="1172" y="273"/>
                        <a:pt x="1946" y="85"/>
                        <a:pt x="2678" y="294"/>
                      </a:cubicBezTo>
                      <a:cubicBezTo>
                        <a:pt x="2239" y="775"/>
                        <a:pt x="1632" y="1068"/>
                        <a:pt x="983" y="1089"/>
                      </a:cubicBezTo>
                      <a:cubicBezTo>
                        <a:pt x="921" y="1089"/>
                        <a:pt x="879" y="1089"/>
                        <a:pt x="816" y="1089"/>
                      </a:cubicBezTo>
                      <a:cubicBezTo>
                        <a:pt x="774" y="566"/>
                        <a:pt x="42" y="629"/>
                        <a:pt x="0" y="105"/>
                      </a:cubicBezTo>
                      <a:close/>
                    </a:path>
                  </a:pathLst>
                </a:custGeom>
                <a:solidFill>
                  <a:srgbClr val="FF7884">
                    <a:alpha val="33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>
                    <a:solidFill>
                      <a:srgbClr val="4B4D4B"/>
                    </a:solidFill>
                    <a:latin typeface="思源宋体 CN Heavy" panose="02020900000000000000" charset="-122"/>
                    <a:ea typeface="思源宋体 CN Heavy" panose="02020900000000000000" charset="-122"/>
                  </a:endParaRPr>
                </a:p>
              </p:txBody>
            </p:sp>
            <p:sp>
              <p:nvSpPr>
                <p:cNvPr id="132" name="Google Shape;7277;p43"/>
                <p:cNvSpPr/>
                <p:nvPr/>
              </p:nvSpPr>
              <p:spPr>
                <a:xfrm>
                  <a:off x="4871150" y="4086675"/>
                  <a:ext cx="20425" cy="25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7" h="1006" extrusionOk="0">
                      <a:moveTo>
                        <a:pt x="377" y="1"/>
                      </a:moveTo>
                      <a:lnTo>
                        <a:pt x="544" y="1"/>
                      </a:lnTo>
                      <a:cubicBezTo>
                        <a:pt x="460" y="315"/>
                        <a:pt x="753" y="482"/>
                        <a:pt x="816" y="754"/>
                      </a:cubicBezTo>
                      <a:cubicBezTo>
                        <a:pt x="523" y="1005"/>
                        <a:pt x="272" y="670"/>
                        <a:pt x="0" y="712"/>
                      </a:cubicBezTo>
                      <a:cubicBezTo>
                        <a:pt x="0" y="398"/>
                        <a:pt x="42" y="126"/>
                        <a:pt x="377" y="1"/>
                      </a:cubicBezTo>
                      <a:close/>
                    </a:path>
                  </a:pathLst>
                </a:custGeom>
                <a:solidFill>
                  <a:srgbClr val="FF7884">
                    <a:alpha val="33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>
                    <a:solidFill>
                      <a:srgbClr val="4B4D4B"/>
                    </a:solidFill>
                    <a:latin typeface="思源宋体 CN Heavy" panose="02020900000000000000" charset="-122"/>
                    <a:ea typeface="思源宋体 CN Heavy" panose="02020900000000000000" charset="-122"/>
                  </a:endParaRPr>
                </a:p>
              </p:txBody>
            </p:sp>
            <p:sp>
              <p:nvSpPr>
                <p:cNvPr id="133" name="Google Shape;7278;p43"/>
                <p:cNvSpPr/>
                <p:nvPr/>
              </p:nvSpPr>
              <p:spPr>
                <a:xfrm>
                  <a:off x="4951175" y="4130100"/>
                  <a:ext cx="16750" cy="14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0" h="566" extrusionOk="0">
                      <a:moveTo>
                        <a:pt x="649" y="398"/>
                      </a:moveTo>
                      <a:cubicBezTo>
                        <a:pt x="544" y="565"/>
                        <a:pt x="398" y="565"/>
                        <a:pt x="251" y="544"/>
                      </a:cubicBezTo>
                      <a:cubicBezTo>
                        <a:pt x="105" y="524"/>
                        <a:pt x="0" y="356"/>
                        <a:pt x="63" y="210"/>
                      </a:cubicBezTo>
                      <a:cubicBezTo>
                        <a:pt x="105" y="63"/>
                        <a:pt x="293" y="0"/>
                        <a:pt x="419" y="84"/>
                      </a:cubicBezTo>
                      <a:cubicBezTo>
                        <a:pt x="565" y="147"/>
                        <a:pt x="670" y="231"/>
                        <a:pt x="649" y="398"/>
                      </a:cubicBezTo>
                      <a:close/>
                    </a:path>
                  </a:pathLst>
                </a:custGeom>
                <a:solidFill>
                  <a:srgbClr val="FF7884">
                    <a:alpha val="33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>
                    <a:solidFill>
                      <a:srgbClr val="4B4D4B"/>
                    </a:solidFill>
                    <a:latin typeface="思源宋体 CN Heavy" panose="02020900000000000000" charset="-122"/>
                    <a:ea typeface="思源宋体 CN Heavy" panose="02020900000000000000" charset="-122"/>
                  </a:endParaRPr>
                </a:p>
              </p:txBody>
            </p:sp>
            <p:sp>
              <p:nvSpPr>
                <p:cNvPr id="134" name="Google Shape;7279;p43"/>
                <p:cNvSpPr/>
                <p:nvPr/>
              </p:nvSpPr>
              <p:spPr>
                <a:xfrm>
                  <a:off x="5042200" y="4141075"/>
                  <a:ext cx="5250" cy="5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" h="231" extrusionOk="0">
                      <a:moveTo>
                        <a:pt x="209" y="85"/>
                      </a:moveTo>
                      <a:cubicBezTo>
                        <a:pt x="188" y="126"/>
                        <a:pt x="167" y="210"/>
                        <a:pt x="126" y="210"/>
                      </a:cubicBezTo>
                      <a:cubicBezTo>
                        <a:pt x="105" y="231"/>
                        <a:pt x="42" y="189"/>
                        <a:pt x="0" y="168"/>
                      </a:cubicBezTo>
                      <a:cubicBezTo>
                        <a:pt x="21" y="105"/>
                        <a:pt x="21" y="22"/>
                        <a:pt x="63" y="22"/>
                      </a:cubicBezTo>
                      <a:cubicBezTo>
                        <a:pt x="105" y="1"/>
                        <a:pt x="147" y="43"/>
                        <a:pt x="209" y="85"/>
                      </a:cubicBezTo>
                      <a:close/>
                    </a:path>
                  </a:pathLst>
                </a:custGeom>
                <a:solidFill>
                  <a:srgbClr val="FF7884">
                    <a:alpha val="33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>
                    <a:solidFill>
                      <a:srgbClr val="4B4D4B"/>
                    </a:solidFill>
                    <a:latin typeface="思源宋体 CN Heavy" panose="02020900000000000000" charset="-122"/>
                    <a:ea typeface="思源宋体 CN Heavy" panose="02020900000000000000" charset="-122"/>
                  </a:endParaRPr>
                </a:p>
              </p:txBody>
            </p:sp>
            <p:sp>
              <p:nvSpPr>
                <p:cNvPr id="135" name="Google Shape;7280;p43"/>
                <p:cNvSpPr/>
                <p:nvPr/>
              </p:nvSpPr>
              <p:spPr>
                <a:xfrm>
                  <a:off x="4860150" y="4186075"/>
                  <a:ext cx="5250" cy="5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" h="210" extrusionOk="0">
                      <a:moveTo>
                        <a:pt x="63" y="0"/>
                      </a:moveTo>
                      <a:lnTo>
                        <a:pt x="210" y="63"/>
                      </a:lnTo>
                      <a:cubicBezTo>
                        <a:pt x="189" y="105"/>
                        <a:pt x="168" y="189"/>
                        <a:pt x="126" y="189"/>
                      </a:cubicBezTo>
                      <a:cubicBezTo>
                        <a:pt x="105" y="210"/>
                        <a:pt x="43" y="168"/>
                        <a:pt x="1" y="147"/>
                      </a:cubicBezTo>
                      <a:cubicBezTo>
                        <a:pt x="22" y="84"/>
                        <a:pt x="22" y="42"/>
                        <a:pt x="63" y="0"/>
                      </a:cubicBezTo>
                      <a:close/>
                    </a:path>
                  </a:pathLst>
                </a:custGeom>
                <a:solidFill>
                  <a:srgbClr val="FF7884">
                    <a:alpha val="33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>
                    <a:solidFill>
                      <a:srgbClr val="4B4D4B"/>
                    </a:solidFill>
                    <a:latin typeface="思源宋体 CN Heavy" panose="02020900000000000000" charset="-122"/>
                    <a:ea typeface="思源宋体 CN Heavy" panose="02020900000000000000" charset="-122"/>
                  </a:endParaRPr>
                </a:p>
              </p:txBody>
            </p:sp>
            <p:sp>
              <p:nvSpPr>
                <p:cNvPr id="136" name="Google Shape;7281;p43"/>
                <p:cNvSpPr/>
                <p:nvPr/>
              </p:nvSpPr>
              <p:spPr>
                <a:xfrm>
                  <a:off x="4869575" y="4104475"/>
                  <a:ext cx="2100" cy="1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" h="63" extrusionOk="0">
                      <a:moveTo>
                        <a:pt x="84" y="0"/>
                      </a:moveTo>
                      <a:lnTo>
                        <a:pt x="42" y="63"/>
                      </a:lnTo>
                      <a:lnTo>
                        <a:pt x="0" y="21"/>
                      </a:lnTo>
                      <a:close/>
                    </a:path>
                  </a:pathLst>
                </a:custGeom>
                <a:solidFill>
                  <a:srgbClr val="FF7884">
                    <a:alpha val="33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>
                    <a:solidFill>
                      <a:srgbClr val="4B4D4B"/>
                    </a:solidFill>
                    <a:latin typeface="思源宋体 CN Heavy" panose="02020900000000000000" charset="-122"/>
                    <a:ea typeface="思源宋体 CN Heavy" panose="02020900000000000000" charset="-122"/>
                  </a:endParaRPr>
                </a:p>
              </p:txBody>
            </p:sp>
            <p:sp>
              <p:nvSpPr>
                <p:cNvPr id="137" name="Google Shape;7282;p43"/>
                <p:cNvSpPr/>
                <p:nvPr/>
              </p:nvSpPr>
              <p:spPr>
                <a:xfrm>
                  <a:off x="5084025" y="4095575"/>
                  <a:ext cx="31425" cy="38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7" h="1549" extrusionOk="0">
                      <a:moveTo>
                        <a:pt x="1256" y="586"/>
                      </a:moveTo>
                      <a:cubicBezTo>
                        <a:pt x="1215" y="984"/>
                        <a:pt x="733" y="1151"/>
                        <a:pt x="545" y="1528"/>
                      </a:cubicBezTo>
                      <a:cubicBezTo>
                        <a:pt x="461" y="1549"/>
                        <a:pt x="378" y="1528"/>
                        <a:pt x="315" y="1486"/>
                      </a:cubicBezTo>
                      <a:cubicBezTo>
                        <a:pt x="147" y="1256"/>
                        <a:pt x="1" y="858"/>
                        <a:pt x="106" y="712"/>
                      </a:cubicBezTo>
                      <a:cubicBezTo>
                        <a:pt x="294" y="440"/>
                        <a:pt x="482" y="84"/>
                        <a:pt x="838" y="42"/>
                      </a:cubicBezTo>
                      <a:cubicBezTo>
                        <a:pt x="1110" y="0"/>
                        <a:pt x="1235" y="252"/>
                        <a:pt x="1256" y="586"/>
                      </a:cubicBezTo>
                      <a:close/>
                    </a:path>
                  </a:pathLst>
                </a:custGeom>
                <a:solidFill>
                  <a:srgbClr val="FF7884">
                    <a:alpha val="33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>
                    <a:solidFill>
                      <a:srgbClr val="4B4D4B"/>
                    </a:solidFill>
                    <a:latin typeface="思源宋体 CN Heavy" panose="02020900000000000000" charset="-122"/>
                    <a:ea typeface="思源宋体 CN Heavy" panose="02020900000000000000" charset="-122"/>
                  </a:endParaRPr>
                </a:p>
              </p:txBody>
            </p:sp>
            <p:sp>
              <p:nvSpPr>
                <p:cNvPr id="138" name="Google Shape;7283;p43"/>
                <p:cNvSpPr/>
                <p:nvPr/>
              </p:nvSpPr>
              <p:spPr>
                <a:xfrm>
                  <a:off x="5794925" y="4131675"/>
                  <a:ext cx="34025" cy="31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1" h="1256" extrusionOk="0">
                      <a:moveTo>
                        <a:pt x="209" y="0"/>
                      </a:moveTo>
                      <a:cubicBezTo>
                        <a:pt x="314" y="0"/>
                        <a:pt x="419" y="21"/>
                        <a:pt x="419" y="126"/>
                      </a:cubicBezTo>
                      <a:cubicBezTo>
                        <a:pt x="419" y="419"/>
                        <a:pt x="502" y="565"/>
                        <a:pt x="816" y="419"/>
                      </a:cubicBezTo>
                      <a:cubicBezTo>
                        <a:pt x="1151" y="272"/>
                        <a:pt x="1256" y="544"/>
                        <a:pt x="1297" y="774"/>
                      </a:cubicBezTo>
                      <a:cubicBezTo>
                        <a:pt x="1360" y="1046"/>
                        <a:pt x="1088" y="1088"/>
                        <a:pt x="921" y="1151"/>
                      </a:cubicBezTo>
                      <a:cubicBezTo>
                        <a:pt x="649" y="1256"/>
                        <a:pt x="356" y="1130"/>
                        <a:pt x="230" y="900"/>
                      </a:cubicBezTo>
                      <a:cubicBezTo>
                        <a:pt x="63" y="649"/>
                        <a:pt x="0" y="356"/>
                        <a:pt x="63" y="63"/>
                      </a:cubicBezTo>
                      <a:cubicBezTo>
                        <a:pt x="84" y="42"/>
                        <a:pt x="168" y="21"/>
                        <a:pt x="209" y="0"/>
                      </a:cubicBezTo>
                      <a:close/>
                    </a:path>
                  </a:pathLst>
                </a:custGeom>
                <a:solidFill>
                  <a:srgbClr val="FF7884">
                    <a:alpha val="33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>
                    <a:solidFill>
                      <a:srgbClr val="4B4D4B"/>
                    </a:solidFill>
                    <a:latin typeface="思源宋体 CN Heavy" panose="02020900000000000000" charset="-122"/>
                    <a:ea typeface="思源宋体 CN Heavy" panose="02020900000000000000" charset="-122"/>
                  </a:endParaRPr>
                </a:p>
              </p:txBody>
            </p:sp>
            <p:sp>
              <p:nvSpPr>
                <p:cNvPr id="139" name="Google Shape;7284;p43"/>
                <p:cNvSpPr/>
                <p:nvPr/>
              </p:nvSpPr>
              <p:spPr>
                <a:xfrm>
                  <a:off x="5046900" y="4113350"/>
                  <a:ext cx="15200" cy="13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8" h="545" extrusionOk="0">
                      <a:moveTo>
                        <a:pt x="398" y="22"/>
                      </a:moveTo>
                      <a:cubicBezTo>
                        <a:pt x="523" y="43"/>
                        <a:pt x="607" y="168"/>
                        <a:pt x="565" y="294"/>
                      </a:cubicBezTo>
                      <a:cubicBezTo>
                        <a:pt x="544" y="524"/>
                        <a:pt x="335" y="524"/>
                        <a:pt x="168" y="524"/>
                      </a:cubicBezTo>
                      <a:cubicBezTo>
                        <a:pt x="0" y="545"/>
                        <a:pt x="84" y="398"/>
                        <a:pt x="84" y="357"/>
                      </a:cubicBezTo>
                      <a:cubicBezTo>
                        <a:pt x="105" y="106"/>
                        <a:pt x="210" y="1"/>
                        <a:pt x="398" y="22"/>
                      </a:cubicBezTo>
                      <a:close/>
                    </a:path>
                  </a:pathLst>
                </a:custGeom>
                <a:solidFill>
                  <a:srgbClr val="FF7884">
                    <a:alpha val="33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>
                    <a:solidFill>
                      <a:srgbClr val="4B4D4B"/>
                    </a:solidFill>
                    <a:latin typeface="思源宋体 CN Heavy" panose="02020900000000000000" charset="-122"/>
                    <a:ea typeface="思源宋体 CN Heavy" panose="02020900000000000000" charset="-122"/>
                  </a:endParaRPr>
                </a:p>
              </p:txBody>
            </p:sp>
            <p:sp>
              <p:nvSpPr>
                <p:cNvPr id="140" name="Google Shape;7285;p43"/>
                <p:cNvSpPr/>
                <p:nvPr/>
              </p:nvSpPr>
              <p:spPr>
                <a:xfrm>
                  <a:off x="5746800" y="4141600"/>
                  <a:ext cx="5775" cy="5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1" h="210" extrusionOk="0">
                      <a:moveTo>
                        <a:pt x="147" y="210"/>
                      </a:moveTo>
                      <a:cubicBezTo>
                        <a:pt x="105" y="189"/>
                        <a:pt x="21" y="189"/>
                        <a:pt x="21" y="147"/>
                      </a:cubicBezTo>
                      <a:cubicBezTo>
                        <a:pt x="0" y="105"/>
                        <a:pt x="42" y="43"/>
                        <a:pt x="63" y="1"/>
                      </a:cubicBezTo>
                      <a:cubicBezTo>
                        <a:pt x="126" y="22"/>
                        <a:pt x="189" y="43"/>
                        <a:pt x="209" y="64"/>
                      </a:cubicBezTo>
                      <a:cubicBezTo>
                        <a:pt x="230" y="105"/>
                        <a:pt x="168" y="168"/>
                        <a:pt x="147" y="210"/>
                      </a:cubicBezTo>
                      <a:close/>
                    </a:path>
                  </a:pathLst>
                </a:custGeom>
                <a:solidFill>
                  <a:srgbClr val="FF7884">
                    <a:alpha val="33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>
                    <a:solidFill>
                      <a:srgbClr val="4B4D4B"/>
                    </a:solidFill>
                    <a:latin typeface="思源宋体 CN Heavy" panose="02020900000000000000" charset="-122"/>
                    <a:ea typeface="思源宋体 CN Heavy" panose="02020900000000000000" charset="-122"/>
                  </a:endParaRPr>
                </a:p>
              </p:txBody>
            </p:sp>
            <p:sp>
              <p:nvSpPr>
                <p:cNvPr id="141" name="Google Shape;7286;p43"/>
                <p:cNvSpPr/>
                <p:nvPr/>
              </p:nvSpPr>
              <p:spPr>
                <a:xfrm>
                  <a:off x="4935475" y="4194950"/>
                  <a:ext cx="5250" cy="5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" h="211" extrusionOk="0">
                      <a:moveTo>
                        <a:pt x="1" y="147"/>
                      </a:moveTo>
                      <a:cubicBezTo>
                        <a:pt x="22" y="85"/>
                        <a:pt x="22" y="22"/>
                        <a:pt x="63" y="1"/>
                      </a:cubicBezTo>
                      <a:cubicBezTo>
                        <a:pt x="105" y="1"/>
                        <a:pt x="168" y="43"/>
                        <a:pt x="210" y="64"/>
                      </a:cubicBezTo>
                      <a:cubicBezTo>
                        <a:pt x="189" y="106"/>
                        <a:pt x="168" y="189"/>
                        <a:pt x="147" y="210"/>
                      </a:cubicBezTo>
                      <a:cubicBezTo>
                        <a:pt x="105" y="210"/>
                        <a:pt x="43" y="168"/>
                        <a:pt x="1" y="147"/>
                      </a:cubicBezTo>
                      <a:close/>
                    </a:path>
                  </a:pathLst>
                </a:custGeom>
                <a:solidFill>
                  <a:srgbClr val="FF7884">
                    <a:alpha val="33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>
                    <a:solidFill>
                      <a:srgbClr val="4B4D4B"/>
                    </a:solidFill>
                    <a:latin typeface="思源宋体 CN Heavy" panose="02020900000000000000" charset="-122"/>
                    <a:ea typeface="思源宋体 CN Heavy" panose="02020900000000000000" charset="-122"/>
                  </a:endParaRPr>
                </a:p>
              </p:txBody>
            </p:sp>
            <p:sp>
              <p:nvSpPr>
                <p:cNvPr id="142" name="Google Shape;7287;p43"/>
                <p:cNvSpPr/>
                <p:nvPr/>
              </p:nvSpPr>
              <p:spPr>
                <a:xfrm>
                  <a:off x="5099200" y="4158875"/>
                  <a:ext cx="5775" cy="5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1" h="210" extrusionOk="0">
                      <a:moveTo>
                        <a:pt x="231" y="63"/>
                      </a:moveTo>
                      <a:lnTo>
                        <a:pt x="168" y="209"/>
                      </a:lnTo>
                      <a:cubicBezTo>
                        <a:pt x="105" y="189"/>
                        <a:pt x="43" y="168"/>
                        <a:pt x="22" y="147"/>
                      </a:cubicBezTo>
                      <a:cubicBezTo>
                        <a:pt x="1" y="105"/>
                        <a:pt x="64" y="42"/>
                        <a:pt x="84" y="0"/>
                      </a:cubicBezTo>
                      <a:close/>
                    </a:path>
                  </a:pathLst>
                </a:custGeom>
                <a:solidFill>
                  <a:srgbClr val="FF7884">
                    <a:alpha val="33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>
                    <a:solidFill>
                      <a:srgbClr val="4B4D4B"/>
                    </a:solidFill>
                    <a:latin typeface="思源宋体 CN Heavy" panose="02020900000000000000" charset="-122"/>
                    <a:ea typeface="思源宋体 CN Heavy" panose="02020900000000000000" charset="-122"/>
                  </a:endParaRPr>
                </a:p>
              </p:txBody>
            </p:sp>
            <p:sp>
              <p:nvSpPr>
                <p:cNvPr id="143" name="Google Shape;7288;p43"/>
                <p:cNvSpPr/>
                <p:nvPr/>
              </p:nvSpPr>
              <p:spPr>
                <a:xfrm>
                  <a:off x="5764575" y="4158875"/>
                  <a:ext cx="5775" cy="5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1" h="210" extrusionOk="0">
                      <a:moveTo>
                        <a:pt x="231" y="63"/>
                      </a:moveTo>
                      <a:cubicBezTo>
                        <a:pt x="210" y="105"/>
                        <a:pt x="189" y="189"/>
                        <a:pt x="147" y="209"/>
                      </a:cubicBezTo>
                      <a:cubicBezTo>
                        <a:pt x="126" y="209"/>
                        <a:pt x="63" y="168"/>
                        <a:pt x="1" y="147"/>
                      </a:cubicBezTo>
                      <a:cubicBezTo>
                        <a:pt x="22" y="105"/>
                        <a:pt x="42" y="21"/>
                        <a:pt x="84" y="0"/>
                      </a:cubicBezTo>
                      <a:cubicBezTo>
                        <a:pt x="105" y="0"/>
                        <a:pt x="168" y="63"/>
                        <a:pt x="231" y="63"/>
                      </a:cubicBezTo>
                      <a:close/>
                    </a:path>
                  </a:pathLst>
                </a:custGeom>
                <a:solidFill>
                  <a:srgbClr val="FF7884">
                    <a:alpha val="33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>
                    <a:solidFill>
                      <a:srgbClr val="4B4D4B"/>
                    </a:solidFill>
                    <a:latin typeface="思源宋体 CN Heavy" panose="02020900000000000000" charset="-122"/>
                    <a:ea typeface="思源宋体 CN Heavy" panose="02020900000000000000" charset="-122"/>
                  </a:endParaRPr>
                </a:p>
              </p:txBody>
            </p:sp>
          </p:grpSp>
        </p:grpSp>
        <p:grpSp>
          <p:nvGrpSpPr>
            <p:cNvPr id="144" name="组合 143"/>
            <p:cNvGrpSpPr/>
            <p:nvPr/>
          </p:nvGrpSpPr>
          <p:grpSpPr>
            <a:xfrm>
              <a:off x="4950" y="1375"/>
              <a:ext cx="8642" cy="1528"/>
              <a:chOff x="4980" y="1375"/>
              <a:chExt cx="8642" cy="1528"/>
            </a:xfrm>
          </p:grpSpPr>
          <p:pic>
            <p:nvPicPr>
              <p:cNvPr id="145" name="图片 144" descr="卡通人物&#10;&#10;中度可信度描述已自动生成"/>
              <p:cNvPicPr>
                <a:picLocks noChangeAspect="1"/>
              </p:cNvPicPr>
              <p:nvPr>
                <p:custDataLst>
                  <p:tags r:id="rId1"/>
                </p:custDataLst>
              </p:nvPr>
            </p:nvPicPr>
            <p:blipFill>
              <a:blip r:embed="rId9" cstate="email"/>
              <a:stretch>
                <a:fillRect/>
              </a:stretch>
            </p:blipFill>
            <p:spPr>
              <a:xfrm rot="840000">
                <a:off x="4980" y="1375"/>
                <a:ext cx="1529" cy="1529"/>
              </a:xfrm>
              <a:prstGeom prst="rect">
                <a:avLst/>
              </a:prstGeom>
            </p:spPr>
          </p:pic>
          <p:pic>
            <p:nvPicPr>
              <p:cNvPr id="146" name="图片 145" descr="卡通人物&#10;&#10;中度可信度描述已自动生成"/>
              <p:cNvPicPr>
                <a:picLocks noChangeAspect="1"/>
              </p:cNvPicPr>
              <p:nvPr>
                <p:custDataLst>
                  <p:tags r:id="rId2"/>
                </p:custDataLst>
              </p:nvPr>
            </p:nvPicPr>
            <p:blipFill>
              <a:blip r:embed="rId9" cstate="email"/>
              <a:stretch>
                <a:fillRect/>
              </a:stretch>
            </p:blipFill>
            <p:spPr>
              <a:xfrm rot="20760000" flipH="1">
                <a:off x="12094" y="1375"/>
                <a:ext cx="1529" cy="1529"/>
              </a:xfrm>
              <a:prstGeom prst="rect">
                <a:avLst/>
              </a:prstGeom>
            </p:spPr>
          </p:pic>
        </p:grpSp>
      </p:grpSp>
      <p:grpSp>
        <p:nvGrpSpPr>
          <p:cNvPr id="147" name="组合 146"/>
          <p:cNvGrpSpPr/>
          <p:nvPr/>
        </p:nvGrpSpPr>
        <p:grpSpPr>
          <a:xfrm>
            <a:off x="1195705" y="1473200"/>
            <a:ext cx="4555490" cy="5081270"/>
            <a:chOff x="1856" y="1979"/>
            <a:chExt cx="7174" cy="8002"/>
          </a:xfrm>
        </p:grpSpPr>
        <p:grpSp>
          <p:nvGrpSpPr>
            <p:cNvPr id="81" name="组合 80"/>
            <p:cNvGrpSpPr/>
            <p:nvPr/>
          </p:nvGrpSpPr>
          <p:grpSpPr>
            <a:xfrm>
              <a:off x="1856" y="3979"/>
              <a:ext cx="7174" cy="6002"/>
              <a:chOff x="930956" y="2227630"/>
              <a:chExt cx="4555443" cy="3811220"/>
            </a:xfrm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grpSpPr>
          <p:sp>
            <p:nvSpPr>
              <p:cNvPr id="82" name="椭圆 81"/>
              <p:cNvSpPr/>
              <p:nvPr/>
            </p:nvSpPr>
            <p:spPr>
              <a:xfrm>
                <a:off x="930956" y="2227630"/>
                <a:ext cx="4555443" cy="381122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83" name="椭圆 82"/>
              <p:cNvSpPr/>
              <p:nvPr/>
            </p:nvSpPr>
            <p:spPr>
              <a:xfrm>
                <a:off x="1058863" y="2404622"/>
                <a:ext cx="4275137" cy="3495335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42210F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pic>
          <p:nvPicPr>
            <p:cNvPr id="86" name="图片 85" descr="D:\PPT\包图网\素材\微信截图_20211013140629.png微信截图_20211013140629"/>
            <p:cNvPicPr>
              <a:picLocks noChangeAspect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>
            <a:xfrm>
              <a:off x="3031" y="1979"/>
              <a:ext cx="4583" cy="4064"/>
            </a:xfrm>
            <a:prstGeom prst="rect">
              <a:avLst/>
            </a:prstGeom>
          </p:spPr>
        </p:pic>
      </p:grpSp>
      <p:grpSp>
        <p:nvGrpSpPr>
          <p:cNvPr id="148" name="组合 147"/>
          <p:cNvGrpSpPr/>
          <p:nvPr/>
        </p:nvGrpSpPr>
        <p:grpSpPr>
          <a:xfrm>
            <a:off x="6336029" y="1408430"/>
            <a:ext cx="4837347" cy="5400976"/>
            <a:chOff x="1856" y="1877"/>
            <a:chExt cx="7174" cy="8104"/>
          </a:xfrm>
        </p:grpSpPr>
        <p:grpSp>
          <p:nvGrpSpPr>
            <p:cNvPr id="150" name="组合 149"/>
            <p:cNvGrpSpPr/>
            <p:nvPr/>
          </p:nvGrpSpPr>
          <p:grpSpPr>
            <a:xfrm>
              <a:off x="1856" y="3979"/>
              <a:ext cx="7174" cy="6002"/>
              <a:chOff x="930956" y="2227630"/>
              <a:chExt cx="4555443" cy="3811220"/>
            </a:xfrm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grpSpPr>
          <p:sp>
            <p:nvSpPr>
              <p:cNvPr id="151" name="椭圆 150"/>
              <p:cNvSpPr/>
              <p:nvPr/>
            </p:nvSpPr>
            <p:spPr>
              <a:xfrm>
                <a:off x="930956" y="2227630"/>
                <a:ext cx="4555443" cy="381122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52" name="椭圆 151"/>
              <p:cNvSpPr/>
              <p:nvPr/>
            </p:nvSpPr>
            <p:spPr>
              <a:xfrm>
                <a:off x="1058863" y="2404622"/>
                <a:ext cx="4275137" cy="3495335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42210F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pic>
          <p:nvPicPr>
            <p:cNvPr id="154" name="图片 153" descr="D:\PPT\包图网\素材\微信截图_20211013140629.png微信截图_20211013140629"/>
            <p:cNvPicPr>
              <a:picLocks noChangeAspect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>
            <a:xfrm>
              <a:off x="3031" y="1877"/>
              <a:ext cx="4637" cy="4112"/>
            </a:xfrm>
            <a:prstGeom prst="rect">
              <a:avLst/>
            </a:prstGeom>
          </p:spPr>
        </p:pic>
      </p:grpSp>
      <p:sp>
        <p:nvSpPr>
          <p:cNvPr id="370" name="Rectangle 369">
            <a:extLst>
              <a:ext uri="{FF2B5EF4-FFF2-40B4-BE49-F238E27FC236}">
                <a16:creationId xmlns:a16="http://schemas.microsoft.com/office/drawing/2014/main" id="{7E4125CF-4DC9-4815-AD59-E55ACEA5FD03}"/>
              </a:ext>
            </a:extLst>
          </p:cNvPr>
          <p:cNvSpPr/>
          <p:nvPr/>
        </p:nvSpPr>
        <p:spPr>
          <a:xfrm>
            <a:off x="6538427" y="3750109"/>
            <a:ext cx="4213125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5000" b="1" dirty="0">
                <a:solidFill>
                  <a:srgbClr val="1E675C"/>
                </a:solidFill>
                <a:latin typeface="UVN Van Chuong Nang" panose="00000400000000000000" pitchFamily="2" charset="0"/>
                <a:ea typeface="小美好体" panose="02010601030101010101" pitchFamily="2" charset="-122"/>
              </a:rPr>
              <a:t>18490  215</a:t>
            </a:r>
            <a:endParaRPr lang="zh-CN" altLang="en-US" sz="5000" b="1" dirty="0">
              <a:solidFill>
                <a:srgbClr val="1E675C"/>
              </a:solidFill>
              <a:latin typeface="UVN Van Chuong Nang" panose="00000400000000000000" pitchFamily="2" charset="0"/>
              <a:ea typeface="小美好体" panose="02010601030101010101" pitchFamily="2" charset="-122"/>
            </a:endParaRPr>
          </a:p>
        </p:txBody>
      </p:sp>
      <p:grpSp>
        <p:nvGrpSpPr>
          <p:cNvPr id="371" name="Group 370">
            <a:extLst>
              <a:ext uri="{FF2B5EF4-FFF2-40B4-BE49-F238E27FC236}">
                <a16:creationId xmlns:a16="http://schemas.microsoft.com/office/drawing/2014/main" id="{F64F7122-5297-475D-B871-CD49E23F6E42}"/>
              </a:ext>
            </a:extLst>
          </p:cNvPr>
          <p:cNvGrpSpPr/>
          <p:nvPr/>
        </p:nvGrpSpPr>
        <p:grpSpPr>
          <a:xfrm>
            <a:off x="9023121" y="3510154"/>
            <a:ext cx="1354299" cy="2040323"/>
            <a:chOff x="4962493" y="2318418"/>
            <a:chExt cx="1354299" cy="1953170"/>
          </a:xfrm>
        </p:grpSpPr>
        <p:cxnSp>
          <p:nvCxnSpPr>
            <p:cNvPr id="372" name="Straight Connector 371">
              <a:extLst>
                <a:ext uri="{FF2B5EF4-FFF2-40B4-BE49-F238E27FC236}">
                  <a16:creationId xmlns:a16="http://schemas.microsoft.com/office/drawing/2014/main" id="{725BFEF3-FA84-4578-90E3-3AB7DF7BD998}"/>
                </a:ext>
              </a:extLst>
            </p:cNvPr>
            <p:cNvCxnSpPr/>
            <p:nvPr/>
          </p:nvCxnSpPr>
          <p:spPr>
            <a:xfrm flipH="1">
              <a:off x="4962493" y="2318418"/>
              <a:ext cx="12463" cy="1953170"/>
            </a:xfrm>
            <a:prstGeom prst="line">
              <a:avLst/>
            </a:prstGeom>
            <a:ln w="476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3" name="Straight Connector 372">
              <a:extLst>
                <a:ext uri="{FF2B5EF4-FFF2-40B4-BE49-F238E27FC236}">
                  <a16:creationId xmlns:a16="http://schemas.microsoft.com/office/drawing/2014/main" id="{C5002D7A-ED6C-46D5-9399-9CE361ED8193}"/>
                </a:ext>
              </a:extLst>
            </p:cNvPr>
            <p:cNvCxnSpPr/>
            <p:nvPr/>
          </p:nvCxnSpPr>
          <p:spPr>
            <a:xfrm flipV="1">
              <a:off x="4978951" y="3332994"/>
              <a:ext cx="1337841" cy="1089"/>
            </a:xfrm>
            <a:prstGeom prst="line">
              <a:avLst/>
            </a:prstGeom>
            <a:ln w="476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74" name="Rectangle 373">
            <a:extLst>
              <a:ext uri="{FF2B5EF4-FFF2-40B4-BE49-F238E27FC236}">
                <a16:creationId xmlns:a16="http://schemas.microsoft.com/office/drawing/2014/main" id="{89CBC116-3CEC-4048-8DE1-EED1CE54615B}"/>
              </a:ext>
            </a:extLst>
          </p:cNvPr>
          <p:cNvSpPr/>
          <p:nvPr/>
        </p:nvSpPr>
        <p:spPr>
          <a:xfrm>
            <a:off x="9217920" y="4555244"/>
            <a:ext cx="564577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5000" b="1" dirty="0">
                <a:solidFill>
                  <a:srgbClr val="1E675C"/>
                </a:solidFill>
                <a:latin typeface="UVN Van Chuong Nang" panose="00000400000000000000" pitchFamily="2" charset="0"/>
                <a:ea typeface="小美好体" panose="02010601030101010101" pitchFamily="2" charset="-122"/>
              </a:rPr>
              <a:t>8</a:t>
            </a:r>
            <a:endParaRPr lang="zh-CN" altLang="en-US" sz="5000" b="1" dirty="0">
              <a:solidFill>
                <a:srgbClr val="1E675C"/>
              </a:solidFill>
              <a:latin typeface="UVN Van Chuong Nang" panose="00000400000000000000" pitchFamily="2" charset="0"/>
              <a:ea typeface="小美好体" panose="02010601030101010101" pitchFamily="2" charset="-122"/>
            </a:endParaRPr>
          </a:p>
        </p:txBody>
      </p:sp>
      <p:sp>
        <p:nvSpPr>
          <p:cNvPr id="375" name="Rectangle 374">
            <a:extLst>
              <a:ext uri="{FF2B5EF4-FFF2-40B4-BE49-F238E27FC236}">
                <a16:creationId xmlns:a16="http://schemas.microsoft.com/office/drawing/2014/main" id="{3B096197-C77B-4FDC-A437-2CC1AF684226}"/>
              </a:ext>
            </a:extLst>
          </p:cNvPr>
          <p:cNvSpPr/>
          <p:nvPr/>
        </p:nvSpPr>
        <p:spPr>
          <a:xfrm>
            <a:off x="7210975" y="4466172"/>
            <a:ext cx="1324401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5000" b="1" dirty="0">
                <a:solidFill>
                  <a:srgbClr val="1E675C"/>
                </a:solidFill>
                <a:latin typeface="UVN Van Chuong Nang" panose="00000400000000000000" pitchFamily="2" charset="0"/>
                <a:ea typeface="小美好体" panose="02010601030101010101" pitchFamily="2" charset="-122"/>
              </a:rPr>
              <a:t>129</a:t>
            </a:r>
            <a:endParaRPr lang="zh-CN" altLang="en-US" sz="5000" b="1" dirty="0">
              <a:solidFill>
                <a:srgbClr val="1E675C"/>
              </a:solidFill>
              <a:latin typeface="UVN Van Chuong Nang" panose="00000400000000000000" pitchFamily="2" charset="0"/>
              <a:ea typeface="小美好体" panose="02010601030101010101" pitchFamily="2" charset="-122"/>
            </a:endParaRPr>
          </a:p>
        </p:txBody>
      </p:sp>
      <p:sp>
        <p:nvSpPr>
          <p:cNvPr id="376" name="Rectangle 375">
            <a:extLst>
              <a:ext uri="{FF2B5EF4-FFF2-40B4-BE49-F238E27FC236}">
                <a16:creationId xmlns:a16="http://schemas.microsoft.com/office/drawing/2014/main" id="{6AA6C6DB-BB43-49C9-BC10-73AD8CFAD5FA}"/>
              </a:ext>
            </a:extLst>
          </p:cNvPr>
          <p:cNvSpPr/>
          <p:nvPr/>
        </p:nvSpPr>
        <p:spPr>
          <a:xfrm>
            <a:off x="8015926" y="5131937"/>
            <a:ext cx="184730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zh-CN" altLang="en-US" sz="5000" b="1" dirty="0">
              <a:solidFill>
                <a:srgbClr val="1E675C"/>
              </a:solidFill>
              <a:latin typeface="UVN Van Chuong Nang" panose="00000400000000000000" pitchFamily="2" charset="0"/>
              <a:ea typeface="小美好体" panose="02010601030101010101" pitchFamily="2" charset="-122"/>
            </a:endParaRPr>
          </a:p>
        </p:txBody>
      </p:sp>
      <p:sp>
        <p:nvSpPr>
          <p:cNvPr id="377" name="Rectangle 376">
            <a:extLst>
              <a:ext uri="{FF2B5EF4-FFF2-40B4-BE49-F238E27FC236}">
                <a16:creationId xmlns:a16="http://schemas.microsoft.com/office/drawing/2014/main" id="{352C8089-C10A-4390-A092-9FF845F18C38}"/>
              </a:ext>
            </a:extLst>
          </p:cNvPr>
          <p:cNvSpPr/>
          <p:nvPr/>
        </p:nvSpPr>
        <p:spPr>
          <a:xfrm>
            <a:off x="7593523" y="5162589"/>
            <a:ext cx="1324402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5000" b="1" dirty="0">
                <a:solidFill>
                  <a:srgbClr val="1E675C"/>
                </a:solidFill>
                <a:latin typeface="UVN Van Chuong Nang" panose="00000400000000000000" pitchFamily="2" charset="0"/>
                <a:ea typeface="小美好体" panose="02010601030101010101" pitchFamily="2" charset="-122"/>
              </a:rPr>
              <a:t>000</a:t>
            </a:r>
            <a:endParaRPr lang="zh-CN" altLang="en-US" sz="5000" b="1" dirty="0">
              <a:solidFill>
                <a:srgbClr val="1E675C"/>
              </a:solidFill>
              <a:latin typeface="UVN Van Chuong Nang" panose="00000400000000000000" pitchFamily="2" charset="0"/>
              <a:ea typeface="小美好体" panose="02010601030101010101" pitchFamily="2" charset="-122"/>
            </a:endParaRPr>
          </a:p>
        </p:txBody>
      </p:sp>
      <p:sp>
        <p:nvSpPr>
          <p:cNvPr id="378" name="Rectangle 377">
            <a:extLst>
              <a:ext uri="{FF2B5EF4-FFF2-40B4-BE49-F238E27FC236}">
                <a16:creationId xmlns:a16="http://schemas.microsoft.com/office/drawing/2014/main" id="{19112E5E-CC02-4958-AE2E-1668D682BF82}"/>
              </a:ext>
            </a:extLst>
          </p:cNvPr>
          <p:cNvSpPr/>
          <p:nvPr/>
        </p:nvSpPr>
        <p:spPr>
          <a:xfrm>
            <a:off x="8374371" y="4460060"/>
            <a:ext cx="564577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5000" b="1" dirty="0">
                <a:solidFill>
                  <a:srgbClr val="1E675C"/>
                </a:solidFill>
                <a:latin typeface="UVN Van Chuong Nang" panose="00000400000000000000" pitchFamily="2" charset="0"/>
                <a:ea typeface="小美好体" panose="02010601030101010101" pitchFamily="2" charset="-122"/>
              </a:rPr>
              <a:t>0</a:t>
            </a:r>
            <a:endParaRPr lang="zh-CN" altLang="en-US" sz="5000" b="1" dirty="0">
              <a:solidFill>
                <a:srgbClr val="1E675C"/>
              </a:solidFill>
              <a:latin typeface="UVN Van Chuong Nang" panose="00000400000000000000" pitchFamily="2" charset="0"/>
              <a:ea typeface="小美好体" panose="02010601030101010101" pitchFamily="2" charset="-122"/>
            </a:endParaRPr>
          </a:p>
        </p:txBody>
      </p:sp>
      <p:sp>
        <p:nvSpPr>
          <p:cNvPr id="399" name="Rectangle 398">
            <a:extLst>
              <a:ext uri="{FF2B5EF4-FFF2-40B4-BE49-F238E27FC236}">
                <a16:creationId xmlns:a16="http://schemas.microsoft.com/office/drawing/2014/main" id="{884BB1EB-C066-4F4D-B95C-FBD8F06C1D20}"/>
              </a:ext>
            </a:extLst>
          </p:cNvPr>
          <p:cNvSpPr/>
          <p:nvPr/>
        </p:nvSpPr>
        <p:spPr>
          <a:xfrm>
            <a:off x="9579166" y="4534844"/>
            <a:ext cx="564578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5000" b="1" dirty="0">
                <a:solidFill>
                  <a:srgbClr val="1E675C"/>
                </a:solidFill>
                <a:latin typeface="UVN Van Chuong Nang" panose="00000400000000000000" pitchFamily="2" charset="0"/>
                <a:ea typeface="小美好体" panose="02010601030101010101" pitchFamily="2" charset="-122"/>
              </a:rPr>
              <a:t>6</a:t>
            </a:r>
            <a:endParaRPr lang="zh-CN" altLang="en-US" sz="5000" b="1" dirty="0">
              <a:solidFill>
                <a:srgbClr val="1E675C"/>
              </a:solidFill>
              <a:latin typeface="UVN Van Chuong Nang" panose="00000400000000000000" pitchFamily="2" charset="0"/>
              <a:ea typeface="小美好体" panose="02010601030101010101" pitchFamily="2" charset="-122"/>
            </a:endParaRPr>
          </a:p>
        </p:txBody>
      </p:sp>
      <p:sp>
        <p:nvSpPr>
          <p:cNvPr id="409" name="Rectangle 408">
            <a:extLst>
              <a:ext uri="{FF2B5EF4-FFF2-40B4-BE49-F238E27FC236}">
                <a16:creationId xmlns:a16="http://schemas.microsoft.com/office/drawing/2014/main" id="{FFB508E9-1CFB-449B-8D3B-54E88E7EC48D}"/>
              </a:ext>
            </a:extLst>
          </p:cNvPr>
          <p:cNvSpPr/>
          <p:nvPr/>
        </p:nvSpPr>
        <p:spPr>
          <a:xfrm>
            <a:off x="1353976" y="3717040"/>
            <a:ext cx="4213125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5000" b="1" dirty="0">
                <a:solidFill>
                  <a:srgbClr val="1E675C"/>
                </a:solidFill>
                <a:latin typeface="UVN Van Chuong Nang" panose="00000400000000000000" pitchFamily="2" charset="0"/>
                <a:ea typeface="小美好体" panose="02010601030101010101" pitchFamily="2" charset="-122"/>
              </a:rPr>
              <a:t>864752</a:t>
            </a:r>
            <a:endParaRPr lang="zh-CN" altLang="en-US" sz="5000" b="1" dirty="0">
              <a:solidFill>
                <a:srgbClr val="1E675C"/>
              </a:solidFill>
              <a:latin typeface="UVN Van Chuong Nang" panose="00000400000000000000" pitchFamily="2" charset="0"/>
              <a:ea typeface="小美好体" panose="02010601030101010101" pitchFamily="2" charset="-122"/>
            </a:endParaRPr>
          </a:p>
        </p:txBody>
      </p:sp>
      <p:sp>
        <p:nvSpPr>
          <p:cNvPr id="410" name="Rectangle 409">
            <a:extLst>
              <a:ext uri="{FF2B5EF4-FFF2-40B4-BE49-F238E27FC236}">
                <a16:creationId xmlns:a16="http://schemas.microsoft.com/office/drawing/2014/main" id="{3968F647-2706-4DED-9AC7-25A2F8F51CC9}"/>
              </a:ext>
            </a:extLst>
          </p:cNvPr>
          <p:cNvSpPr/>
          <p:nvPr/>
        </p:nvSpPr>
        <p:spPr>
          <a:xfrm>
            <a:off x="1493308" y="4490861"/>
            <a:ext cx="4213125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5000" b="1" dirty="0">
                <a:solidFill>
                  <a:srgbClr val="1E675C"/>
                </a:solidFill>
                <a:latin typeface="UVN Van Chuong Nang" panose="00000400000000000000" pitchFamily="2" charset="0"/>
                <a:ea typeface="小美好体" panose="02010601030101010101" pitchFamily="2" charset="-122"/>
              </a:rPr>
              <a:t>91846</a:t>
            </a:r>
            <a:endParaRPr lang="zh-CN" altLang="en-US" sz="5000" b="1" dirty="0">
              <a:solidFill>
                <a:srgbClr val="1E675C"/>
              </a:solidFill>
              <a:latin typeface="UVN Van Chuong Nang" panose="00000400000000000000" pitchFamily="2" charset="0"/>
              <a:ea typeface="小美好体" panose="02010601030101010101" pitchFamily="2" charset="-122"/>
            </a:endParaRPr>
          </a:p>
        </p:txBody>
      </p:sp>
      <p:cxnSp>
        <p:nvCxnSpPr>
          <p:cNvPr id="163" name="Straight Connector 162">
            <a:extLst>
              <a:ext uri="{FF2B5EF4-FFF2-40B4-BE49-F238E27FC236}">
                <a16:creationId xmlns:a16="http://schemas.microsoft.com/office/drawing/2014/main" id="{D0AF4F6F-C9B1-4822-93FE-EDC9B8D1778C}"/>
              </a:ext>
            </a:extLst>
          </p:cNvPr>
          <p:cNvCxnSpPr/>
          <p:nvPr/>
        </p:nvCxnSpPr>
        <p:spPr>
          <a:xfrm>
            <a:off x="2181421" y="5284737"/>
            <a:ext cx="2645332" cy="7035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11" name="Rectangle 410">
            <a:extLst>
              <a:ext uri="{FF2B5EF4-FFF2-40B4-BE49-F238E27FC236}">
                <a16:creationId xmlns:a16="http://schemas.microsoft.com/office/drawing/2014/main" id="{D2090B30-3FCC-4197-BE30-114C3D161E6D}"/>
              </a:ext>
            </a:extLst>
          </p:cNvPr>
          <p:cNvSpPr/>
          <p:nvPr/>
        </p:nvSpPr>
        <p:spPr>
          <a:xfrm>
            <a:off x="1226288" y="5253514"/>
            <a:ext cx="4213125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5000" b="1" dirty="0">
                <a:solidFill>
                  <a:srgbClr val="1E675C"/>
                </a:solidFill>
                <a:latin typeface="UVN Van Chuong Nang" panose="00000400000000000000" pitchFamily="2" charset="0"/>
                <a:ea typeface="小美好体" panose="02010601030101010101" pitchFamily="2" charset="-122"/>
              </a:rPr>
              <a:t>772906</a:t>
            </a:r>
            <a:endParaRPr lang="zh-CN" altLang="en-US" sz="5000" b="1" dirty="0">
              <a:solidFill>
                <a:srgbClr val="1E675C"/>
              </a:solidFill>
              <a:latin typeface="UVN Van Chuong Nang" panose="00000400000000000000" pitchFamily="2" charset="0"/>
              <a:ea typeface="小美好体" panose="02010601030101010101" pitchFamily="2" charset="-122"/>
            </a:endParaRPr>
          </a:p>
        </p:txBody>
      </p:sp>
      <p:cxnSp>
        <p:nvCxnSpPr>
          <p:cNvPr id="165" name="Straight Connector 164">
            <a:extLst>
              <a:ext uri="{FF2B5EF4-FFF2-40B4-BE49-F238E27FC236}">
                <a16:creationId xmlns:a16="http://schemas.microsoft.com/office/drawing/2014/main" id="{8E5439A3-566F-466D-BFDF-55A14DC5E08E}"/>
              </a:ext>
            </a:extLst>
          </p:cNvPr>
          <p:cNvCxnSpPr/>
          <p:nvPr/>
        </p:nvCxnSpPr>
        <p:spPr>
          <a:xfrm>
            <a:off x="1957377" y="4548704"/>
            <a:ext cx="352410" cy="654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69" name="Picture 168" descr="Logo&#10;&#10;Description automatically generated">
            <a:extLst>
              <a:ext uri="{FF2B5EF4-FFF2-40B4-BE49-F238E27FC236}">
                <a16:creationId xmlns:a16="http://schemas.microsoft.com/office/drawing/2014/main" id="{27E8640F-016F-4D57-B949-2B0F3C2E956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3157" y="-202219"/>
            <a:ext cx="6931225" cy="69312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3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0" grpId="0"/>
      <p:bldP spid="374" grpId="0"/>
      <p:bldP spid="378" grpId="0"/>
      <p:bldP spid="399" grpId="0"/>
      <p:bldP spid="409" grpId="0"/>
      <p:bldP spid="410" grpId="0"/>
      <p:bldP spid="4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E3EA00-C709-400B-BE11-5172394DB4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A stage with red curtains&#10;&#10;Description automatically generated with low confidence">
            <a:extLst>
              <a:ext uri="{FF2B5EF4-FFF2-40B4-BE49-F238E27FC236}">
                <a16:creationId xmlns:a16="http://schemas.microsoft.com/office/drawing/2014/main" id="{514CE8DC-5B04-4335-B596-CA7157F18D8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00" y="0"/>
            <a:ext cx="12192000" cy="6858000"/>
          </a:xfrm>
          <a:prstGeom prst="rect">
            <a:avLst/>
          </a:prstGeom>
        </p:spPr>
      </p:pic>
      <p:pic>
        <p:nvPicPr>
          <p:cNvPr id="7" name="Picture 6" descr="A picture containing lamp&#10;&#10;Description automatically generated">
            <a:extLst>
              <a:ext uri="{FF2B5EF4-FFF2-40B4-BE49-F238E27FC236}">
                <a16:creationId xmlns:a16="http://schemas.microsoft.com/office/drawing/2014/main" id="{FB099799-008C-46FD-9AD0-C0DF77DBD4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1760" y="3275918"/>
            <a:ext cx="4997153" cy="2860675"/>
          </a:xfrm>
          <a:prstGeom prst="rect">
            <a:avLst/>
          </a:prstGeom>
        </p:spPr>
      </p:pic>
      <p:grpSp>
        <p:nvGrpSpPr>
          <p:cNvPr id="5" name="组合 31">
            <a:extLst>
              <a:ext uri="{FF2B5EF4-FFF2-40B4-BE49-F238E27FC236}">
                <a16:creationId xmlns:a16="http://schemas.microsoft.com/office/drawing/2014/main" id="{3F3EC360-4A4B-48E5-9F50-1FCA1831A799}"/>
              </a:ext>
            </a:extLst>
          </p:cNvPr>
          <p:cNvGrpSpPr/>
          <p:nvPr/>
        </p:nvGrpSpPr>
        <p:grpSpPr>
          <a:xfrm>
            <a:off x="4893796" y="365125"/>
            <a:ext cx="7401560" cy="3021013"/>
            <a:chOff x="678" y="2328"/>
            <a:chExt cx="14704" cy="8316"/>
          </a:xfrm>
        </p:grpSpPr>
        <p:grpSp>
          <p:nvGrpSpPr>
            <p:cNvPr id="6" name="组合 32">
              <a:extLst>
                <a:ext uri="{FF2B5EF4-FFF2-40B4-BE49-F238E27FC236}">
                  <a16:creationId xmlns:a16="http://schemas.microsoft.com/office/drawing/2014/main" id="{AFF21811-874E-4BE3-88E9-946647D98D96}"/>
                </a:ext>
              </a:extLst>
            </p:cNvPr>
            <p:cNvGrpSpPr/>
            <p:nvPr/>
          </p:nvGrpSpPr>
          <p:grpSpPr>
            <a:xfrm>
              <a:off x="678" y="2328"/>
              <a:ext cx="14704" cy="8316"/>
              <a:chOff x="1020" y="2328"/>
              <a:chExt cx="11012" cy="7804"/>
            </a:xfrm>
          </p:grpSpPr>
          <p:sp>
            <p:nvSpPr>
              <p:cNvPr id="9" name="云形 33">
                <a:extLst>
                  <a:ext uri="{FF2B5EF4-FFF2-40B4-BE49-F238E27FC236}">
                    <a16:creationId xmlns:a16="http://schemas.microsoft.com/office/drawing/2014/main" id="{A196800F-5A39-4FE3-9675-8AA160BBCC75}"/>
                  </a:ext>
                </a:extLst>
              </p:cNvPr>
              <p:cNvSpPr/>
              <p:nvPr/>
            </p:nvSpPr>
            <p:spPr>
              <a:xfrm>
                <a:off x="1220" y="2528"/>
                <a:ext cx="10812" cy="7604"/>
              </a:xfrm>
              <a:prstGeom prst="cloud">
                <a:avLst/>
              </a:prstGeom>
              <a:solidFill>
                <a:srgbClr val="FBE090"/>
              </a:solidFill>
              <a:ln w="25400" cmpd="sng">
                <a:noFill/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5F7700"/>
                  </a:solidFill>
                </a:endParaRPr>
              </a:p>
            </p:txBody>
          </p:sp>
          <p:sp>
            <p:nvSpPr>
              <p:cNvPr id="10" name="云形 34">
                <a:extLst>
                  <a:ext uri="{FF2B5EF4-FFF2-40B4-BE49-F238E27FC236}">
                    <a16:creationId xmlns:a16="http://schemas.microsoft.com/office/drawing/2014/main" id="{2E857A61-73A3-4EC3-ACFD-747952120EE5}"/>
                  </a:ext>
                </a:extLst>
              </p:cNvPr>
              <p:cNvSpPr/>
              <p:nvPr/>
            </p:nvSpPr>
            <p:spPr>
              <a:xfrm>
                <a:off x="1020" y="2328"/>
                <a:ext cx="10812" cy="7604"/>
              </a:xfrm>
              <a:prstGeom prst="cloud">
                <a:avLst/>
              </a:prstGeom>
              <a:solidFill>
                <a:schemeClr val="bg1"/>
              </a:solidFill>
              <a:ln w="25400" cmpd="sng">
                <a:solidFill>
                  <a:srgbClr val="42210F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5F7700"/>
                  </a:solidFill>
                </a:endParaRPr>
              </a:p>
            </p:txBody>
          </p:sp>
        </p:grpSp>
        <p:sp>
          <p:nvSpPr>
            <p:cNvPr id="8" name="文本框 35">
              <a:extLst>
                <a:ext uri="{FF2B5EF4-FFF2-40B4-BE49-F238E27FC236}">
                  <a16:creationId xmlns:a16="http://schemas.microsoft.com/office/drawing/2014/main" id="{3FB6F4F4-11E8-44A3-B387-AE5A96DA903A}"/>
                </a:ext>
              </a:extLst>
            </p:cNvPr>
            <p:cNvSpPr txBox="1"/>
            <p:nvPr/>
          </p:nvSpPr>
          <p:spPr>
            <a:xfrm>
              <a:off x="2556" y="3943"/>
              <a:ext cx="11215" cy="16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indent="0" algn="ctr" fontAlgn="auto">
                <a:lnSpc>
                  <a:spcPct val="150000"/>
                </a:lnSpc>
                <a:buFont typeface="Wingdings" panose="05000000000000000000" pitchFamily="2" charset="2"/>
                <a:buNone/>
                <a:defRPr/>
              </a:pPr>
              <a:endParaRPr lang="zh-CN" altLang="en-US" sz="2200" dirty="0">
                <a:latin typeface="思源黑体 CN Light" panose="020B0300000000000000" charset="-122"/>
                <a:ea typeface="思源黑体 CN Light" panose="020B0300000000000000" charset="-122"/>
                <a:sym typeface="+mn-ea"/>
              </a:endParaRPr>
            </a:p>
          </p:txBody>
        </p:sp>
      </p:grpSp>
      <p:sp>
        <p:nvSpPr>
          <p:cNvPr id="11" name="文本框 35">
            <a:extLst>
              <a:ext uri="{FF2B5EF4-FFF2-40B4-BE49-F238E27FC236}">
                <a16:creationId xmlns:a16="http://schemas.microsoft.com/office/drawing/2014/main" id="{11E677FF-CF03-496A-9F1D-DDF4D51ACC9D}"/>
              </a:ext>
            </a:extLst>
          </p:cNvPr>
          <p:cNvSpPr txBox="1"/>
          <p:nvPr/>
        </p:nvSpPr>
        <p:spPr>
          <a:xfrm>
            <a:off x="5394497" y="815791"/>
            <a:ext cx="6265730" cy="19473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 algn="ctr" fontAlgn="auto">
              <a:lnSpc>
                <a:spcPct val="150000"/>
              </a:lnSpc>
              <a:buFont typeface="Wingdings" panose="05000000000000000000" pitchFamily="2" charset="2"/>
              <a:buNone/>
              <a:defRPr/>
            </a:pPr>
            <a:r>
              <a:rPr lang="en-US" altLang="zh-CN" sz="2800" dirty="0" err="1">
                <a:latin typeface="#9Slide03 Kaleko 105 Round Bold" pitchFamily="2" charset="0"/>
                <a:ea typeface="思源黑体 CN Light" panose="020B0300000000000000" charset="-122"/>
                <a:sym typeface="+mn-ea"/>
              </a:rPr>
              <a:t>Cảm</a:t>
            </a:r>
            <a:r>
              <a:rPr lang="en-US" altLang="zh-CN" sz="2800" dirty="0">
                <a:latin typeface="#9Slide03 Kaleko 105 Round Bold" pitchFamily="2" charset="0"/>
                <a:ea typeface="思源黑体 CN Light" panose="020B0300000000000000" charset="-122"/>
                <a:sym typeface="+mn-ea"/>
              </a:rPr>
              <a:t> </a:t>
            </a:r>
            <a:r>
              <a:rPr lang="en-US" altLang="zh-CN" sz="2800" dirty="0" err="1">
                <a:latin typeface="#9Slide03 Kaleko 105 Round Bold" pitchFamily="2" charset="0"/>
                <a:ea typeface="思源黑体 CN Light" panose="020B0300000000000000" charset="-122"/>
                <a:sym typeface="+mn-ea"/>
              </a:rPr>
              <a:t>ơn</a:t>
            </a:r>
            <a:r>
              <a:rPr lang="en-US" altLang="zh-CN" sz="2800" dirty="0">
                <a:latin typeface="#9Slide03 Kaleko 105 Round Bold" pitchFamily="2" charset="0"/>
                <a:ea typeface="思源黑体 CN Light" panose="020B0300000000000000" charset="-122"/>
                <a:sym typeface="+mn-ea"/>
              </a:rPr>
              <a:t> </a:t>
            </a:r>
            <a:r>
              <a:rPr lang="en-US" altLang="zh-CN" sz="2800" dirty="0" err="1">
                <a:latin typeface="#9Slide03 Kaleko 105 Round Bold" pitchFamily="2" charset="0"/>
                <a:ea typeface="思源黑体 CN Light" panose="020B0300000000000000" charset="-122"/>
                <a:sym typeface="+mn-ea"/>
              </a:rPr>
              <a:t>các</a:t>
            </a:r>
            <a:r>
              <a:rPr lang="en-US" altLang="zh-CN" sz="2800" dirty="0">
                <a:latin typeface="#9Slide03 Kaleko 105 Round Bold" pitchFamily="2" charset="0"/>
                <a:ea typeface="思源黑体 CN Light" panose="020B0300000000000000" charset="-122"/>
                <a:sym typeface="+mn-ea"/>
              </a:rPr>
              <a:t> </a:t>
            </a:r>
            <a:r>
              <a:rPr lang="en-US" altLang="zh-CN" sz="2800" dirty="0" err="1">
                <a:latin typeface="#9Slide03 Kaleko 105 Round Bold" pitchFamily="2" charset="0"/>
                <a:ea typeface="思源黑体 CN Light" panose="020B0300000000000000" charset="-122"/>
                <a:sym typeface="+mn-ea"/>
              </a:rPr>
              <a:t>bạn</a:t>
            </a:r>
            <a:r>
              <a:rPr lang="en-US" altLang="zh-CN" sz="2800" dirty="0">
                <a:latin typeface="#9Slide03 Kaleko 105 Round Bold" pitchFamily="2" charset="0"/>
                <a:ea typeface="思源黑体 CN Light" panose="020B0300000000000000" charset="-122"/>
                <a:sym typeface="+mn-ea"/>
              </a:rPr>
              <a:t> </a:t>
            </a:r>
            <a:r>
              <a:rPr lang="en-US" altLang="zh-CN" sz="2800" dirty="0" err="1">
                <a:latin typeface="#9Slide03 Kaleko 105 Round Bold" pitchFamily="2" charset="0"/>
                <a:ea typeface="思源黑体 CN Light" panose="020B0300000000000000" charset="-122"/>
                <a:sym typeface="+mn-ea"/>
              </a:rPr>
              <a:t>đã</a:t>
            </a:r>
            <a:r>
              <a:rPr lang="en-US" altLang="zh-CN" sz="2800" dirty="0">
                <a:latin typeface="#9Slide03 Kaleko 105 Round Bold" pitchFamily="2" charset="0"/>
                <a:ea typeface="思源黑体 CN Light" panose="020B0300000000000000" charset="-122"/>
                <a:sym typeface="+mn-ea"/>
              </a:rPr>
              <a:t> </a:t>
            </a:r>
            <a:r>
              <a:rPr lang="en-US" altLang="zh-CN" sz="2800" dirty="0" err="1">
                <a:latin typeface="#9Slide03 Kaleko 105 Round Bold" pitchFamily="2" charset="0"/>
                <a:ea typeface="思源黑体 CN Light" panose="020B0300000000000000" charset="-122"/>
                <a:sym typeface="+mn-ea"/>
              </a:rPr>
              <a:t>giúp</a:t>
            </a:r>
            <a:r>
              <a:rPr lang="en-US" altLang="zh-CN" sz="2800" dirty="0">
                <a:latin typeface="#9Slide03 Kaleko 105 Round Bold" pitchFamily="2" charset="0"/>
                <a:ea typeface="思源黑体 CN Light" panose="020B0300000000000000" charset="-122"/>
                <a:sym typeface="+mn-ea"/>
              </a:rPr>
              <a:t> </a:t>
            </a:r>
            <a:r>
              <a:rPr lang="en-US" altLang="zh-CN" sz="2800" dirty="0" err="1">
                <a:latin typeface="#9Slide03 Kaleko 105 Round Bold" pitchFamily="2" charset="0"/>
                <a:ea typeface="思源黑体 CN Light" panose="020B0300000000000000" charset="-122"/>
                <a:sym typeface="+mn-ea"/>
              </a:rPr>
              <a:t>tìm</a:t>
            </a:r>
            <a:r>
              <a:rPr lang="en-US" altLang="zh-CN" sz="2800" dirty="0">
                <a:latin typeface="#9Slide03 Kaleko 105 Round Bold" pitchFamily="2" charset="0"/>
                <a:ea typeface="思源黑体 CN Light" panose="020B0300000000000000" charset="-122"/>
                <a:sym typeface="+mn-ea"/>
              </a:rPr>
              <a:t> </a:t>
            </a:r>
            <a:r>
              <a:rPr lang="en-US" altLang="zh-CN" sz="2800" dirty="0" err="1">
                <a:latin typeface="#9Slide03 Kaleko 105 Round Bold" pitchFamily="2" charset="0"/>
                <a:ea typeface="思源黑体 CN Light" panose="020B0300000000000000" charset="-122"/>
                <a:sym typeface="+mn-ea"/>
              </a:rPr>
              <a:t>các</a:t>
            </a:r>
            <a:r>
              <a:rPr lang="en-US" altLang="zh-CN" sz="2800" dirty="0">
                <a:latin typeface="#9Slide03 Kaleko 105 Round Bold" pitchFamily="2" charset="0"/>
                <a:ea typeface="思源黑体 CN Light" panose="020B0300000000000000" charset="-122"/>
                <a:sym typeface="+mn-ea"/>
              </a:rPr>
              <a:t> </a:t>
            </a:r>
            <a:r>
              <a:rPr lang="en-US" altLang="zh-CN" sz="2800" dirty="0" err="1">
                <a:latin typeface="#9Slide03 Kaleko 105 Round Bold" pitchFamily="2" charset="0"/>
                <a:ea typeface="思源黑体 CN Light" panose="020B0300000000000000" charset="-122"/>
                <a:sym typeface="+mn-ea"/>
              </a:rPr>
              <a:t>nhạc</a:t>
            </a:r>
            <a:r>
              <a:rPr lang="en-US" altLang="zh-CN" sz="2800" dirty="0">
                <a:latin typeface="#9Slide03 Kaleko 105 Round Bold" pitchFamily="2" charset="0"/>
                <a:ea typeface="思源黑体 CN Light" panose="020B0300000000000000" charset="-122"/>
                <a:sym typeface="+mn-ea"/>
              </a:rPr>
              <a:t> </a:t>
            </a:r>
            <a:r>
              <a:rPr lang="en-US" altLang="zh-CN" sz="2800" dirty="0" err="1">
                <a:latin typeface="#9Slide03 Kaleko 105 Round Bold" pitchFamily="2" charset="0"/>
                <a:ea typeface="思源黑体 CN Light" panose="020B0300000000000000" charset="-122"/>
                <a:sym typeface="+mn-ea"/>
              </a:rPr>
              <a:t>cụ</a:t>
            </a:r>
            <a:r>
              <a:rPr lang="en-US" altLang="zh-CN" sz="2800" dirty="0">
                <a:latin typeface="#9Slide03 Kaleko 105 Round Bold" pitchFamily="2" charset="0"/>
                <a:ea typeface="思源黑体 CN Light" panose="020B0300000000000000" charset="-122"/>
                <a:sym typeface="+mn-ea"/>
              </a:rPr>
              <a:t>. </a:t>
            </a:r>
            <a:r>
              <a:rPr lang="en-US" altLang="zh-CN" sz="2800" dirty="0" err="1">
                <a:latin typeface="#9Slide03 Kaleko 105 Round Bold" pitchFamily="2" charset="0"/>
                <a:ea typeface="思源黑体 CN Light" panose="020B0300000000000000" charset="-122"/>
                <a:sym typeface="+mn-ea"/>
              </a:rPr>
              <a:t>Bây</a:t>
            </a:r>
            <a:r>
              <a:rPr lang="en-US" altLang="zh-CN" sz="2800" dirty="0">
                <a:latin typeface="#9Slide03 Kaleko 105 Round Bold" pitchFamily="2" charset="0"/>
                <a:ea typeface="思源黑体 CN Light" panose="020B0300000000000000" charset="-122"/>
                <a:sym typeface="+mn-ea"/>
              </a:rPr>
              <a:t> giờ </a:t>
            </a:r>
            <a:r>
              <a:rPr lang="en-US" altLang="zh-CN" sz="2800" dirty="0" err="1">
                <a:latin typeface="#9Slide03 Kaleko 105 Round Bold" pitchFamily="2" charset="0"/>
                <a:ea typeface="思源黑体 CN Light" panose="020B0300000000000000" charset="-122"/>
                <a:sym typeface="+mn-ea"/>
              </a:rPr>
              <a:t>chúng</a:t>
            </a:r>
            <a:r>
              <a:rPr lang="en-US" altLang="zh-CN" sz="2800" dirty="0">
                <a:latin typeface="#9Slide03 Kaleko 105 Round Bold" pitchFamily="2" charset="0"/>
                <a:ea typeface="思源黑体 CN Light" panose="020B0300000000000000" charset="-122"/>
                <a:sym typeface="+mn-ea"/>
              </a:rPr>
              <a:t> mình </a:t>
            </a:r>
            <a:r>
              <a:rPr lang="en-US" altLang="zh-CN" sz="2800" dirty="0" err="1">
                <a:latin typeface="#9Slide03 Kaleko 105 Round Bold" pitchFamily="2" charset="0"/>
                <a:ea typeface="思源黑体 CN Light" panose="020B0300000000000000" charset="-122"/>
                <a:sym typeface="+mn-ea"/>
              </a:rPr>
              <a:t>cùng</a:t>
            </a:r>
            <a:r>
              <a:rPr lang="en-US" altLang="zh-CN" sz="2800" dirty="0">
                <a:latin typeface="#9Slide03 Kaleko 105 Round Bold" pitchFamily="2" charset="0"/>
                <a:ea typeface="思源黑体 CN Light" panose="020B0300000000000000" charset="-122"/>
                <a:sym typeface="+mn-ea"/>
              </a:rPr>
              <a:t> </a:t>
            </a:r>
            <a:r>
              <a:rPr lang="en-US" altLang="zh-CN" sz="2800" dirty="0" err="1">
                <a:latin typeface="#9Slide03 Kaleko 105 Round Bold" pitchFamily="2" charset="0"/>
                <a:ea typeface="思源黑体 CN Light" panose="020B0300000000000000" charset="-122"/>
                <a:sym typeface="+mn-ea"/>
              </a:rPr>
              <a:t>tham</a:t>
            </a:r>
            <a:r>
              <a:rPr lang="en-US" altLang="zh-CN" sz="2800" dirty="0">
                <a:latin typeface="#9Slide03 Kaleko 105 Round Bold" pitchFamily="2" charset="0"/>
                <a:ea typeface="思源黑体 CN Light" panose="020B0300000000000000" charset="-122"/>
                <a:sym typeface="+mn-ea"/>
              </a:rPr>
              <a:t> </a:t>
            </a:r>
            <a:r>
              <a:rPr lang="en-US" altLang="zh-CN" sz="2800" dirty="0" err="1">
                <a:latin typeface="#9Slide03 Kaleko 105 Round Bold" pitchFamily="2" charset="0"/>
                <a:ea typeface="思源黑体 CN Light" panose="020B0300000000000000" charset="-122"/>
                <a:sym typeface="+mn-ea"/>
              </a:rPr>
              <a:t>gia</a:t>
            </a:r>
            <a:r>
              <a:rPr lang="en-US" altLang="zh-CN" sz="2800" dirty="0">
                <a:latin typeface="#9Slide03 Kaleko 105 Round Bold" pitchFamily="2" charset="0"/>
                <a:ea typeface="思源黑体 CN Light" panose="020B0300000000000000" charset="-122"/>
                <a:sym typeface="+mn-ea"/>
              </a:rPr>
              <a:t> </a:t>
            </a:r>
            <a:r>
              <a:rPr lang="en-US" altLang="zh-CN" sz="2800" dirty="0" err="1">
                <a:latin typeface="#9Slide03 Kaleko 105 Round Bold" pitchFamily="2" charset="0"/>
                <a:ea typeface="思源黑体 CN Light" panose="020B0300000000000000" charset="-122"/>
                <a:sym typeface="+mn-ea"/>
              </a:rPr>
              <a:t>biểu</a:t>
            </a:r>
            <a:r>
              <a:rPr lang="en-US" altLang="zh-CN" sz="2800" dirty="0">
                <a:latin typeface="#9Slide03 Kaleko 105 Round Bold" pitchFamily="2" charset="0"/>
                <a:ea typeface="思源黑体 CN Light" panose="020B0300000000000000" charset="-122"/>
                <a:sym typeface="+mn-ea"/>
              </a:rPr>
              <a:t> </a:t>
            </a:r>
            <a:r>
              <a:rPr lang="en-US" altLang="zh-CN" sz="2800" dirty="0" err="1">
                <a:latin typeface="#9Slide03 Kaleko 105 Round Bold" pitchFamily="2" charset="0"/>
                <a:ea typeface="思源黑体 CN Light" panose="020B0300000000000000" charset="-122"/>
                <a:sym typeface="+mn-ea"/>
              </a:rPr>
              <a:t>diễn</a:t>
            </a:r>
            <a:r>
              <a:rPr lang="en-US" altLang="zh-CN" sz="2800" dirty="0">
                <a:latin typeface="#9Slide03 Kaleko 105 Round Bold" pitchFamily="2" charset="0"/>
                <a:ea typeface="思源黑体 CN Light" panose="020B0300000000000000" charset="-122"/>
                <a:sym typeface="+mn-ea"/>
              </a:rPr>
              <a:t> </a:t>
            </a:r>
            <a:r>
              <a:rPr lang="en-US" altLang="zh-CN" sz="2800" dirty="0" err="1">
                <a:latin typeface="#9Slide03 Kaleko 105 Round Bold" pitchFamily="2" charset="0"/>
                <a:ea typeface="思源黑体 CN Light" panose="020B0300000000000000" charset="-122"/>
                <a:sym typeface="+mn-ea"/>
              </a:rPr>
              <a:t>nào</a:t>
            </a:r>
            <a:r>
              <a:rPr lang="en-US" altLang="zh-CN" sz="2800" dirty="0">
                <a:latin typeface="#9Slide03 Kaleko 105 Round Bold" pitchFamily="2" charset="0"/>
                <a:ea typeface="思源黑体 CN Light" panose="020B0300000000000000" charset="-122"/>
                <a:sym typeface="+mn-ea"/>
              </a:rPr>
              <a:t>. </a:t>
            </a:r>
            <a:endParaRPr lang="zh-CN" altLang="en-US" sz="2800" dirty="0">
              <a:latin typeface="#9Slide03 Kaleko 105 Round Bold" pitchFamily="2" charset="0"/>
              <a:ea typeface="思源黑体 CN Light" panose="020B0300000000000000" charset="-122"/>
              <a:sym typeface="+mn-ea"/>
            </a:endParaRPr>
          </a:p>
        </p:txBody>
      </p:sp>
      <p:pic>
        <p:nvPicPr>
          <p:cNvPr id="12" name="Picture 11" descr="A picture containing text&#10;&#10;Description automatically generated">
            <a:extLst>
              <a:ext uri="{FF2B5EF4-FFF2-40B4-BE49-F238E27FC236}">
                <a16:creationId xmlns:a16="http://schemas.microsoft.com/office/drawing/2014/main" id="{E86D78FA-259D-4DAC-8834-DED0BB38621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7832" y="3018184"/>
            <a:ext cx="3813925" cy="3813925"/>
          </a:xfrm>
          <a:prstGeom prst="rect">
            <a:avLst/>
          </a:prstGeom>
        </p:spPr>
      </p:pic>
      <p:pic>
        <p:nvPicPr>
          <p:cNvPr id="13" name="Picture 12" descr="A picture containing music, piano&#10;&#10;Description automatically generated">
            <a:extLst>
              <a:ext uri="{FF2B5EF4-FFF2-40B4-BE49-F238E27FC236}">
                <a16:creationId xmlns:a16="http://schemas.microsoft.com/office/drawing/2014/main" id="{7E30B0BC-C263-4162-B0EF-A169938E017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5315" y="3549285"/>
            <a:ext cx="2862301" cy="3051544"/>
          </a:xfrm>
          <a:prstGeom prst="rect">
            <a:avLst/>
          </a:prstGeom>
        </p:spPr>
      </p:pic>
      <p:pic>
        <p:nvPicPr>
          <p:cNvPr id="14" name="图片 3" descr="微信截图_20211013135334">
            <a:extLst>
              <a:ext uri="{FF2B5EF4-FFF2-40B4-BE49-F238E27FC236}">
                <a16:creationId xmlns:a16="http://schemas.microsoft.com/office/drawing/2014/main" id="{6369413C-0FC9-437D-A3D1-4DCCAC37AD1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57161" y="3789284"/>
            <a:ext cx="4261755" cy="3454274"/>
          </a:xfrm>
          <a:prstGeom prst="rect">
            <a:avLst/>
          </a:prstGeom>
        </p:spPr>
      </p:pic>
      <p:pic>
        <p:nvPicPr>
          <p:cNvPr id="15" name="图片 5" descr="微信截图_20211013135720">
            <a:extLst>
              <a:ext uri="{FF2B5EF4-FFF2-40B4-BE49-F238E27FC236}">
                <a16:creationId xmlns:a16="http://schemas.microsoft.com/office/drawing/2014/main" id="{58AC9ACB-E4C7-4067-A1DA-102E9AEC766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363373" y="3773899"/>
            <a:ext cx="3020706" cy="3135690"/>
          </a:xfrm>
          <a:prstGeom prst="rect">
            <a:avLst/>
          </a:prstGeom>
        </p:spPr>
      </p:pic>
      <p:pic>
        <p:nvPicPr>
          <p:cNvPr id="16" name="Picture 15" descr="Logo&#10;&#10;Description automatically generated">
            <a:extLst>
              <a:ext uri="{FF2B5EF4-FFF2-40B4-BE49-F238E27FC236}">
                <a16:creationId xmlns:a16="http://schemas.microsoft.com/office/drawing/2014/main" id="{730EE167-E960-4FB3-BDA0-3C1AC1BD0BE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6481" y="3243752"/>
            <a:ext cx="3588357" cy="3588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298363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AC47">
            <a:alpha val="2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-1656080" y="-678815"/>
            <a:ext cx="15784195" cy="6068060"/>
            <a:chOff x="-2833" y="4575"/>
            <a:chExt cx="24857" cy="9556"/>
          </a:xfrm>
        </p:grpSpPr>
        <p:pic>
          <p:nvPicPr>
            <p:cNvPr id="8" name="Google Shape;7152;p41"/>
            <p:cNvPicPr preferRelativeResize="0"/>
            <p:nvPr/>
          </p:nvPicPr>
          <p:blipFill>
            <a:blip r:embed="rId4">
              <a:alphaModFix amt="35000"/>
              <a:grayscl/>
            </a:blip>
            <a:stretch>
              <a:fillRect/>
            </a:stretch>
          </p:blipFill>
          <p:spPr>
            <a:xfrm flipH="1" flipV="1">
              <a:off x="-2833" y="4575"/>
              <a:ext cx="14120" cy="746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" name="Google Shape;9712;p77"/>
            <p:cNvPicPr preferRelativeResize="0"/>
            <p:nvPr/>
          </p:nvPicPr>
          <p:blipFill>
            <a:blip r:embed="rId5">
              <a:alphaModFix amt="58999"/>
            </a:blip>
            <a:stretch>
              <a:fillRect/>
            </a:stretch>
          </p:blipFill>
          <p:spPr>
            <a:xfrm>
              <a:off x="9048" y="4575"/>
              <a:ext cx="12976" cy="9556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0" name="组合 29"/>
          <p:cNvGrpSpPr/>
          <p:nvPr/>
        </p:nvGrpSpPr>
        <p:grpSpPr>
          <a:xfrm>
            <a:off x="215265" y="771525"/>
            <a:ext cx="11456670" cy="1251585"/>
            <a:chOff x="339" y="1215"/>
            <a:chExt cx="18042" cy="1971"/>
          </a:xfrm>
        </p:grpSpPr>
        <p:grpSp>
          <p:nvGrpSpPr>
            <p:cNvPr id="39" name="组合 38"/>
            <p:cNvGrpSpPr/>
            <p:nvPr/>
          </p:nvGrpSpPr>
          <p:grpSpPr>
            <a:xfrm>
              <a:off x="339" y="1215"/>
              <a:ext cx="18042" cy="1971"/>
              <a:chOff x="1028" y="847"/>
              <a:chExt cx="12143" cy="1326"/>
            </a:xfrm>
          </p:grpSpPr>
          <p:sp>
            <p:nvSpPr>
              <p:cNvPr id="7252" name="Google Shape;7252;p43"/>
              <p:cNvSpPr txBox="1"/>
              <p:nvPr/>
            </p:nvSpPr>
            <p:spPr>
              <a:xfrm>
                <a:off x="1028" y="847"/>
                <a:ext cx="12143" cy="91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91425" tIns="91425" rIns="91425" bIns="91425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3"/>
                  </a:buClr>
                  <a:buSzPts val="2000"/>
                  <a:buFont typeface="Caveat Brush"/>
                  <a:buNone/>
                  <a:defRPr sz="2500" b="1" i="0" u="none" strike="noStrike" cap="none">
                    <a:solidFill>
                      <a:schemeClr val="accent3"/>
                    </a:solidFill>
                    <a:latin typeface="Caveat Brush"/>
                    <a:ea typeface="Caveat Brush"/>
                    <a:cs typeface="Caveat Brush"/>
                    <a:sym typeface="Caveat Brush"/>
                  </a:defRPr>
                </a:lvl1pPr>
                <a:lvl2pPr marR="0" lvl="1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3"/>
                  </a:buClr>
                  <a:buSzPts val="2000"/>
                  <a:buFont typeface="Caveat Brush"/>
                  <a:buNone/>
                  <a:defRPr sz="2000" b="0" i="0" u="none" strike="noStrike" cap="none">
                    <a:solidFill>
                      <a:schemeClr val="accent3"/>
                    </a:solidFill>
                    <a:latin typeface="Caveat Brush"/>
                    <a:ea typeface="Caveat Brush"/>
                    <a:cs typeface="Caveat Brush"/>
                    <a:sym typeface="Caveat Brush"/>
                  </a:defRPr>
                </a:lvl2pPr>
                <a:lvl3pPr marR="0" lvl="2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3"/>
                  </a:buClr>
                  <a:buSzPts val="2000"/>
                  <a:buFont typeface="Caveat Brush"/>
                  <a:buNone/>
                  <a:defRPr sz="2000" b="0" i="0" u="none" strike="noStrike" cap="none">
                    <a:solidFill>
                      <a:schemeClr val="accent3"/>
                    </a:solidFill>
                    <a:latin typeface="Caveat Brush"/>
                    <a:ea typeface="Caveat Brush"/>
                    <a:cs typeface="Caveat Brush"/>
                    <a:sym typeface="Caveat Brush"/>
                  </a:defRPr>
                </a:lvl3pPr>
                <a:lvl4pPr marR="0" lvl="3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3"/>
                  </a:buClr>
                  <a:buSzPts val="2000"/>
                  <a:buFont typeface="Caveat Brush"/>
                  <a:buNone/>
                  <a:defRPr sz="2000" b="0" i="0" u="none" strike="noStrike" cap="none">
                    <a:solidFill>
                      <a:schemeClr val="accent3"/>
                    </a:solidFill>
                    <a:latin typeface="Caveat Brush"/>
                    <a:ea typeface="Caveat Brush"/>
                    <a:cs typeface="Caveat Brush"/>
                    <a:sym typeface="Caveat Brush"/>
                  </a:defRPr>
                </a:lvl4pPr>
                <a:lvl5pPr marR="0" lvl="4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3"/>
                  </a:buClr>
                  <a:buSzPts val="2000"/>
                  <a:buFont typeface="Caveat Brush"/>
                  <a:buNone/>
                  <a:defRPr sz="2000" b="0" i="0" u="none" strike="noStrike" cap="none">
                    <a:solidFill>
                      <a:schemeClr val="accent3"/>
                    </a:solidFill>
                    <a:latin typeface="Caveat Brush"/>
                    <a:ea typeface="Caveat Brush"/>
                    <a:cs typeface="Caveat Brush"/>
                    <a:sym typeface="Caveat Brush"/>
                  </a:defRPr>
                </a:lvl5pPr>
                <a:lvl6pPr marR="0" lvl="5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3"/>
                  </a:buClr>
                  <a:buSzPts val="2000"/>
                  <a:buFont typeface="Caveat Brush"/>
                  <a:buNone/>
                  <a:defRPr sz="2000" b="0" i="0" u="none" strike="noStrike" cap="none">
                    <a:solidFill>
                      <a:schemeClr val="accent3"/>
                    </a:solidFill>
                    <a:latin typeface="Caveat Brush"/>
                    <a:ea typeface="Caveat Brush"/>
                    <a:cs typeface="Caveat Brush"/>
                    <a:sym typeface="Caveat Brush"/>
                  </a:defRPr>
                </a:lvl6pPr>
                <a:lvl7pPr marR="0" lvl="6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3"/>
                  </a:buClr>
                  <a:buSzPts val="2000"/>
                  <a:buFont typeface="Caveat Brush"/>
                  <a:buNone/>
                  <a:defRPr sz="2000" b="0" i="0" u="none" strike="noStrike" cap="none">
                    <a:solidFill>
                      <a:schemeClr val="accent3"/>
                    </a:solidFill>
                    <a:latin typeface="Caveat Brush"/>
                    <a:ea typeface="Caveat Brush"/>
                    <a:cs typeface="Caveat Brush"/>
                    <a:sym typeface="Caveat Brush"/>
                  </a:defRPr>
                </a:lvl7pPr>
                <a:lvl8pPr marR="0" lvl="7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3"/>
                  </a:buClr>
                  <a:buSzPts val="2000"/>
                  <a:buFont typeface="Caveat Brush"/>
                  <a:buNone/>
                  <a:defRPr sz="2000" b="0" i="0" u="none" strike="noStrike" cap="none">
                    <a:solidFill>
                      <a:schemeClr val="accent3"/>
                    </a:solidFill>
                    <a:latin typeface="Caveat Brush"/>
                    <a:ea typeface="Caveat Brush"/>
                    <a:cs typeface="Caveat Brush"/>
                    <a:sym typeface="Caveat Brush"/>
                  </a:defRPr>
                </a:lvl8pPr>
                <a:lvl9pPr marR="0" lvl="8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3"/>
                  </a:buClr>
                  <a:buSzPts val="2000"/>
                  <a:buFont typeface="Caveat Brush"/>
                  <a:buNone/>
                  <a:defRPr sz="2000" b="0" i="0" u="none" strike="noStrike" cap="none">
                    <a:solidFill>
                      <a:schemeClr val="accent3"/>
                    </a:solidFill>
                    <a:latin typeface="Caveat Brush"/>
                    <a:ea typeface="Caveat Brush"/>
                    <a:cs typeface="Caveat Brush"/>
                    <a:sym typeface="Caveat Brush"/>
                  </a:defRPr>
                </a:lvl9pPr>
              </a:lstStyle>
              <a:p>
                <a:pPr algn="ctr" fontAlgn="auto">
                  <a:defRPr/>
                </a:pPr>
                <a:r>
                  <a:rPr lang="en-US" altLang="zh-CN" sz="6600" spc="-300" dirty="0">
                    <a:solidFill>
                      <a:srgbClr val="42210F"/>
                    </a:solidFill>
                    <a:effectLst>
                      <a:outerShdw dist="63500" dir="2700000" algn="tl">
                        <a:srgbClr val="F5AC47">
                          <a:alpha val="100000"/>
                        </a:srgbClr>
                      </a:outerShdw>
                    </a:effectLst>
                    <a:latin typeface="#9Slide03 Kaleko 105 Round Bold" pitchFamily="2" charset="0"/>
                    <a:ea typeface="字魂179号-正酷波波体" charset="-122"/>
                    <a:cs typeface="Open Sans Light" pitchFamily="34" charset="0"/>
                    <a:sym typeface="+mn-lt"/>
                  </a:rPr>
                  <a:t>DẶN DÒ</a:t>
                </a:r>
              </a:p>
            </p:txBody>
          </p:sp>
          <p:grpSp>
            <p:nvGrpSpPr>
              <p:cNvPr id="7256" name="Google Shape;7256;p43"/>
              <p:cNvGrpSpPr/>
              <p:nvPr/>
            </p:nvGrpSpPr>
            <p:grpSpPr>
              <a:xfrm>
                <a:off x="4675" y="1898"/>
                <a:ext cx="5049" cy="275"/>
                <a:chOff x="3962000" y="4060525"/>
                <a:chExt cx="2324125" cy="174750"/>
              </a:xfrm>
            </p:grpSpPr>
            <p:sp>
              <p:nvSpPr>
                <p:cNvPr id="7257" name="Google Shape;7257;p43"/>
                <p:cNvSpPr/>
                <p:nvPr/>
              </p:nvSpPr>
              <p:spPr>
                <a:xfrm>
                  <a:off x="3962000" y="4060525"/>
                  <a:ext cx="1117875" cy="168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715" h="6759" extrusionOk="0">
                      <a:moveTo>
                        <a:pt x="9249" y="189"/>
                      </a:moveTo>
                      <a:lnTo>
                        <a:pt x="9605" y="168"/>
                      </a:lnTo>
                      <a:cubicBezTo>
                        <a:pt x="9730" y="377"/>
                        <a:pt x="10023" y="377"/>
                        <a:pt x="10128" y="168"/>
                      </a:cubicBezTo>
                      <a:lnTo>
                        <a:pt x="11048" y="168"/>
                      </a:lnTo>
                      <a:cubicBezTo>
                        <a:pt x="11174" y="377"/>
                        <a:pt x="11404" y="356"/>
                        <a:pt x="11572" y="440"/>
                      </a:cubicBezTo>
                      <a:cubicBezTo>
                        <a:pt x="11969" y="607"/>
                        <a:pt x="12199" y="440"/>
                        <a:pt x="12262" y="42"/>
                      </a:cubicBezTo>
                      <a:lnTo>
                        <a:pt x="12618" y="42"/>
                      </a:lnTo>
                      <a:cubicBezTo>
                        <a:pt x="13078" y="838"/>
                        <a:pt x="13517" y="838"/>
                        <a:pt x="14041" y="42"/>
                      </a:cubicBezTo>
                      <a:cubicBezTo>
                        <a:pt x="14229" y="1"/>
                        <a:pt x="14396" y="1"/>
                        <a:pt x="14564" y="63"/>
                      </a:cubicBezTo>
                      <a:cubicBezTo>
                        <a:pt x="14606" y="210"/>
                        <a:pt x="14731" y="314"/>
                        <a:pt x="14878" y="335"/>
                      </a:cubicBezTo>
                      <a:cubicBezTo>
                        <a:pt x="15422" y="461"/>
                        <a:pt x="16007" y="398"/>
                        <a:pt x="16510" y="168"/>
                      </a:cubicBezTo>
                      <a:cubicBezTo>
                        <a:pt x="16865" y="147"/>
                        <a:pt x="17221" y="168"/>
                        <a:pt x="17577" y="231"/>
                      </a:cubicBezTo>
                      <a:cubicBezTo>
                        <a:pt x="17807" y="607"/>
                        <a:pt x="18372" y="628"/>
                        <a:pt x="18455" y="1193"/>
                      </a:cubicBezTo>
                      <a:cubicBezTo>
                        <a:pt x="18623" y="900"/>
                        <a:pt x="18790" y="628"/>
                        <a:pt x="18979" y="356"/>
                      </a:cubicBezTo>
                      <a:cubicBezTo>
                        <a:pt x="19292" y="294"/>
                        <a:pt x="19606" y="314"/>
                        <a:pt x="19920" y="419"/>
                      </a:cubicBezTo>
                      <a:cubicBezTo>
                        <a:pt x="20108" y="566"/>
                        <a:pt x="20339" y="712"/>
                        <a:pt x="20569" y="817"/>
                      </a:cubicBezTo>
                      <a:cubicBezTo>
                        <a:pt x="20924" y="900"/>
                        <a:pt x="21301" y="963"/>
                        <a:pt x="21301" y="398"/>
                      </a:cubicBezTo>
                      <a:cubicBezTo>
                        <a:pt x="21887" y="294"/>
                        <a:pt x="22494" y="294"/>
                        <a:pt x="23059" y="398"/>
                      </a:cubicBezTo>
                      <a:cubicBezTo>
                        <a:pt x="23059" y="858"/>
                        <a:pt x="23414" y="1130"/>
                        <a:pt x="23561" y="1507"/>
                      </a:cubicBezTo>
                      <a:cubicBezTo>
                        <a:pt x="23833" y="1361"/>
                        <a:pt x="23833" y="1130"/>
                        <a:pt x="23896" y="963"/>
                      </a:cubicBezTo>
                      <a:cubicBezTo>
                        <a:pt x="23937" y="754"/>
                        <a:pt x="23958" y="566"/>
                        <a:pt x="23958" y="356"/>
                      </a:cubicBezTo>
                      <a:cubicBezTo>
                        <a:pt x="24314" y="294"/>
                        <a:pt x="24670" y="314"/>
                        <a:pt x="25005" y="398"/>
                      </a:cubicBezTo>
                      <a:cubicBezTo>
                        <a:pt x="25025" y="545"/>
                        <a:pt x="25005" y="796"/>
                        <a:pt x="25214" y="796"/>
                      </a:cubicBezTo>
                      <a:cubicBezTo>
                        <a:pt x="25549" y="796"/>
                        <a:pt x="25946" y="796"/>
                        <a:pt x="26072" y="335"/>
                      </a:cubicBezTo>
                      <a:lnTo>
                        <a:pt x="28206" y="356"/>
                      </a:lnTo>
                      <a:cubicBezTo>
                        <a:pt x="28248" y="628"/>
                        <a:pt x="28436" y="670"/>
                        <a:pt x="28666" y="670"/>
                      </a:cubicBezTo>
                      <a:cubicBezTo>
                        <a:pt x="29336" y="712"/>
                        <a:pt x="30005" y="607"/>
                        <a:pt x="30696" y="733"/>
                      </a:cubicBezTo>
                      <a:cubicBezTo>
                        <a:pt x="30947" y="796"/>
                        <a:pt x="31031" y="566"/>
                        <a:pt x="31051" y="335"/>
                      </a:cubicBezTo>
                      <a:cubicBezTo>
                        <a:pt x="31282" y="294"/>
                        <a:pt x="31533" y="314"/>
                        <a:pt x="31742" y="419"/>
                      </a:cubicBezTo>
                      <a:cubicBezTo>
                        <a:pt x="31805" y="586"/>
                        <a:pt x="31972" y="691"/>
                        <a:pt x="32139" y="670"/>
                      </a:cubicBezTo>
                      <a:lnTo>
                        <a:pt x="32997" y="670"/>
                      </a:lnTo>
                      <a:cubicBezTo>
                        <a:pt x="32997" y="900"/>
                        <a:pt x="32997" y="1151"/>
                        <a:pt x="33311" y="1193"/>
                      </a:cubicBezTo>
                      <a:cubicBezTo>
                        <a:pt x="33520" y="1235"/>
                        <a:pt x="33709" y="1130"/>
                        <a:pt x="33813" y="942"/>
                      </a:cubicBezTo>
                      <a:cubicBezTo>
                        <a:pt x="33855" y="817"/>
                        <a:pt x="33876" y="670"/>
                        <a:pt x="33876" y="545"/>
                      </a:cubicBezTo>
                      <a:cubicBezTo>
                        <a:pt x="34169" y="503"/>
                        <a:pt x="34483" y="524"/>
                        <a:pt x="34755" y="607"/>
                      </a:cubicBezTo>
                      <a:cubicBezTo>
                        <a:pt x="34755" y="712"/>
                        <a:pt x="34839" y="817"/>
                        <a:pt x="34943" y="858"/>
                      </a:cubicBezTo>
                      <a:cubicBezTo>
                        <a:pt x="34880" y="1193"/>
                        <a:pt x="35173" y="1507"/>
                        <a:pt x="35006" y="1863"/>
                      </a:cubicBezTo>
                      <a:cubicBezTo>
                        <a:pt x="34943" y="2009"/>
                        <a:pt x="35069" y="2156"/>
                        <a:pt x="35215" y="2198"/>
                      </a:cubicBezTo>
                      <a:cubicBezTo>
                        <a:pt x="35383" y="2239"/>
                        <a:pt x="35571" y="2198"/>
                        <a:pt x="35676" y="2051"/>
                      </a:cubicBezTo>
                      <a:cubicBezTo>
                        <a:pt x="35822" y="1947"/>
                        <a:pt x="35759" y="1821"/>
                        <a:pt x="35676" y="1674"/>
                      </a:cubicBezTo>
                      <a:cubicBezTo>
                        <a:pt x="35424" y="1256"/>
                        <a:pt x="35550" y="984"/>
                        <a:pt x="36010" y="858"/>
                      </a:cubicBezTo>
                      <a:cubicBezTo>
                        <a:pt x="36261" y="879"/>
                        <a:pt x="36533" y="775"/>
                        <a:pt x="36722" y="1026"/>
                      </a:cubicBezTo>
                      <a:cubicBezTo>
                        <a:pt x="36408" y="1172"/>
                        <a:pt x="36345" y="1444"/>
                        <a:pt x="36366" y="1737"/>
                      </a:cubicBezTo>
                      <a:lnTo>
                        <a:pt x="36303" y="1779"/>
                      </a:lnTo>
                      <a:lnTo>
                        <a:pt x="36324" y="1821"/>
                      </a:lnTo>
                      <a:lnTo>
                        <a:pt x="36366" y="1737"/>
                      </a:lnTo>
                      <a:cubicBezTo>
                        <a:pt x="36638" y="1695"/>
                        <a:pt x="36889" y="2051"/>
                        <a:pt x="37182" y="1800"/>
                      </a:cubicBezTo>
                      <a:cubicBezTo>
                        <a:pt x="37119" y="1528"/>
                        <a:pt x="36826" y="1340"/>
                        <a:pt x="36910" y="1026"/>
                      </a:cubicBezTo>
                      <a:cubicBezTo>
                        <a:pt x="37224" y="1005"/>
                        <a:pt x="37517" y="879"/>
                        <a:pt x="37789" y="691"/>
                      </a:cubicBezTo>
                      <a:lnTo>
                        <a:pt x="38145" y="691"/>
                      </a:lnTo>
                      <a:lnTo>
                        <a:pt x="38312" y="858"/>
                      </a:lnTo>
                      <a:cubicBezTo>
                        <a:pt x="38626" y="1172"/>
                        <a:pt x="38689" y="1633"/>
                        <a:pt x="38919" y="2030"/>
                      </a:cubicBezTo>
                      <a:cubicBezTo>
                        <a:pt x="38856" y="1444"/>
                        <a:pt x="39421" y="1277"/>
                        <a:pt x="39567" y="858"/>
                      </a:cubicBezTo>
                      <a:lnTo>
                        <a:pt x="39923" y="858"/>
                      </a:lnTo>
                      <a:cubicBezTo>
                        <a:pt x="39965" y="1382"/>
                        <a:pt x="40676" y="1298"/>
                        <a:pt x="40739" y="1821"/>
                      </a:cubicBezTo>
                      <a:cubicBezTo>
                        <a:pt x="40781" y="1821"/>
                        <a:pt x="40844" y="1821"/>
                        <a:pt x="40886" y="1821"/>
                      </a:cubicBezTo>
                      <a:cubicBezTo>
                        <a:pt x="41534" y="1800"/>
                        <a:pt x="42141" y="1528"/>
                        <a:pt x="42580" y="1026"/>
                      </a:cubicBezTo>
                      <a:lnTo>
                        <a:pt x="42580" y="1026"/>
                      </a:lnTo>
                      <a:cubicBezTo>
                        <a:pt x="42873" y="1068"/>
                        <a:pt x="43145" y="1110"/>
                        <a:pt x="43438" y="1151"/>
                      </a:cubicBezTo>
                      <a:cubicBezTo>
                        <a:pt x="43522" y="1151"/>
                        <a:pt x="43606" y="1172"/>
                        <a:pt x="43606" y="1277"/>
                      </a:cubicBezTo>
                      <a:cubicBezTo>
                        <a:pt x="43606" y="1361"/>
                        <a:pt x="43564" y="1444"/>
                        <a:pt x="43501" y="1486"/>
                      </a:cubicBezTo>
                      <a:cubicBezTo>
                        <a:pt x="43417" y="1549"/>
                        <a:pt x="43292" y="1591"/>
                        <a:pt x="43187" y="1612"/>
                      </a:cubicBezTo>
                      <a:cubicBezTo>
                        <a:pt x="42706" y="1716"/>
                        <a:pt x="42476" y="1947"/>
                        <a:pt x="42706" y="2470"/>
                      </a:cubicBezTo>
                      <a:cubicBezTo>
                        <a:pt x="42748" y="2574"/>
                        <a:pt x="42580" y="2721"/>
                        <a:pt x="42727" y="2888"/>
                      </a:cubicBezTo>
                      <a:cubicBezTo>
                        <a:pt x="42978" y="2867"/>
                        <a:pt x="43145" y="2532"/>
                        <a:pt x="43459" y="2637"/>
                      </a:cubicBezTo>
                      <a:cubicBezTo>
                        <a:pt x="43501" y="3014"/>
                        <a:pt x="43836" y="3035"/>
                        <a:pt x="44087" y="3181"/>
                      </a:cubicBezTo>
                      <a:cubicBezTo>
                        <a:pt x="44317" y="3327"/>
                        <a:pt x="44715" y="3474"/>
                        <a:pt x="44610" y="3976"/>
                      </a:cubicBezTo>
                      <a:cubicBezTo>
                        <a:pt x="44422" y="4687"/>
                        <a:pt x="44338" y="4813"/>
                        <a:pt x="43606" y="4750"/>
                      </a:cubicBezTo>
                      <a:cubicBezTo>
                        <a:pt x="43229" y="4708"/>
                        <a:pt x="42852" y="4646"/>
                        <a:pt x="42497" y="4520"/>
                      </a:cubicBezTo>
                      <a:cubicBezTo>
                        <a:pt x="41848" y="4311"/>
                        <a:pt x="41158" y="4436"/>
                        <a:pt x="40614" y="4813"/>
                      </a:cubicBezTo>
                      <a:cubicBezTo>
                        <a:pt x="40132" y="5232"/>
                        <a:pt x="40090" y="5232"/>
                        <a:pt x="39693" y="4667"/>
                      </a:cubicBezTo>
                      <a:cubicBezTo>
                        <a:pt x="39609" y="4520"/>
                        <a:pt x="39526" y="4248"/>
                        <a:pt x="39358" y="4311"/>
                      </a:cubicBezTo>
                      <a:cubicBezTo>
                        <a:pt x="38730" y="4604"/>
                        <a:pt x="38437" y="4206"/>
                        <a:pt x="38186" y="3683"/>
                      </a:cubicBezTo>
                      <a:cubicBezTo>
                        <a:pt x="37747" y="4018"/>
                        <a:pt x="37391" y="4415"/>
                        <a:pt x="36826" y="4102"/>
                      </a:cubicBezTo>
                      <a:cubicBezTo>
                        <a:pt x="36826" y="4708"/>
                        <a:pt x="36826" y="4708"/>
                        <a:pt x="36387" y="5294"/>
                      </a:cubicBezTo>
                      <a:cubicBezTo>
                        <a:pt x="36324" y="5378"/>
                        <a:pt x="36261" y="5483"/>
                        <a:pt x="36199" y="5587"/>
                      </a:cubicBezTo>
                      <a:cubicBezTo>
                        <a:pt x="35843" y="6048"/>
                        <a:pt x="35822" y="6027"/>
                        <a:pt x="35383" y="5692"/>
                      </a:cubicBezTo>
                      <a:cubicBezTo>
                        <a:pt x="35215" y="5566"/>
                        <a:pt x="35173" y="5399"/>
                        <a:pt x="35069" y="5273"/>
                      </a:cubicBezTo>
                      <a:cubicBezTo>
                        <a:pt x="34818" y="5001"/>
                        <a:pt x="34336" y="5106"/>
                        <a:pt x="34253" y="5483"/>
                      </a:cubicBezTo>
                      <a:cubicBezTo>
                        <a:pt x="34044" y="6089"/>
                        <a:pt x="33813" y="6131"/>
                        <a:pt x="33248" y="5817"/>
                      </a:cubicBezTo>
                      <a:cubicBezTo>
                        <a:pt x="32914" y="5629"/>
                        <a:pt x="32851" y="5252"/>
                        <a:pt x="32558" y="5043"/>
                      </a:cubicBezTo>
                      <a:cubicBezTo>
                        <a:pt x="32453" y="4960"/>
                        <a:pt x="32391" y="4771"/>
                        <a:pt x="32202" y="4897"/>
                      </a:cubicBezTo>
                      <a:cubicBezTo>
                        <a:pt x="32098" y="4980"/>
                        <a:pt x="32160" y="5106"/>
                        <a:pt x="32202" y="5232"/>
                      </a:cubicBezTo>
                      <a:cubicBezTo>
                        <a:pt x="32411" y="5817"/>
                        <a:pt x="32391" y="5817"/>
                        <a:pt x="31847" y="6068"/>
                      </a:cubicBezTo>
                      <a:cubicBezTo>
                        <a:pt x="31637" y="6173"/>
                        <a:pt x="31428" y="6278"/>
                        <a:pt x="31240" y="6424"/>
                      </a:cubicBezTo>
                      <a:cubicBezTo>
                        <a:pt x="31031" y="6550"/>
                        <a:pt x="30717" y="6633"/>
                        <a:pt x="30570" y="6487"/>
                      </a:cubicBezTo>
                      <a:cubicBezTo>
                        <a:pt x="30131" y="6110"/>
                        <a:pt x="29901" y="6424"/>
                        <a:pt x="29650" y="6696"/>
                      </a:cubicBezTo>
                      <a:cubicBezTo>
                        <a:pt x="28875" y="6759"/>
                        <a:pt x="28101" y="6717"/>
                        <a:pt x="27327" y="6612"/>
                      </a:cubicBezTo>
                      <a:cubicBezTo>
                        <a:pt x="27285" y="6550"/>
                        <a:pt x="27243" y="6445"/>
                        <a:pt x="27181" y="6424"/>
                      </a:cubicBezTo>
                      <a:cubicBezTo>
                        <a:pt x="27034" y="6403"/>
                        <a:pt x="26992" y="6529"/>
                        <a:pt x="26971" y="6633"/>
                      </a:cubicBezTo>
                      <a:cubicBezTo>
                        <a:pt x="26804" y="6696"/>
                        <a:pt x="26616" y="6675"/>
                        <a:pt x="26448" y="6592"/>
                      </a:cubicBezTo>
                      <a:cubicBezTo>
                        <a:pt x="26302" y="5964"/>
                        <a:pt x="26218" y="5880"/>
                        <a:pt x="25758" y="6110"/>
                      </a:cubicBezTo>
                      <a:cubicBezTo>
                        <a:pt x="25507" y="6236"/>
                        <a:pt x="25297" y="6424"/>
                        <a:pt x="25025" y="6320"/>
                      </a:cubicBezTo>
                      <a:cubicBezTo>
                        <a:pt x="24481" y="6131"/>
                        <a:pt x="23833" y="6257"/>
                        <a:pt x="23372" y="5817"/>
                      </a:cubicBezTo>
                      <a:cubicBezTo>
                        <a:pt x="23268" y="5692"/>
                        <a:pt x="23100" y="5671"/>
                        <a:pt x="22954" y="5713"/>
                      </a:cubicBezTo>
                      <a:cubicBezTo>
                        <a:pt x="22536" y="5943"/>
                        <a:pt x="22410" y="5692"/>
                        <a:pt x="22284" y="5336"/>
                      </a:cubicBezTo>
                      <a:cubicBezTo>
                        <a:pt x="22222" y="5169"/>
                        <a:pt x="22264" y="4897"/>
                        <a:pt x="21887" y="4855"/>
                      </a:cubicBezTo>
                      <a:cubicBezTo>
                        <a:pt x="21971" y="5629"/>
                        <a:pt x="21510" y="5985"/>
                        <a:pt x="20883" y="6257"/>
                      </a:cubicBezTo>
                      <a:cubicBezTo>
                        <a:pt x="20820" y="6278"/>
                        <a:pt x="20799" y="6403"/>
                        <a:pt x="20757" y="6487"/>
                      </a:cubicBezTo>
                      <a:lnTo>
                        <a:pt x="20422" y="6487"/>
                      </a:lnTo>
                      <a:cubicBezTo>
                        <a:pt x="20150" y="6110"/>
                        <a:pt x="20108" y="6110"/>
                        <a:pt x="19899" y="6508"/>
                      </a:cubicBezTo>
                      <a:cubicBezTo>
                        <a:pt x="19418" y="6571"/>
                        <a:pt x="18937" y="6571"/>
                        <a:pt x="18476" y="6508"/>
                      </a:cubicBezTo>
                      <a:cubicBezTo>
                        <a:pt x="18455" y="6445"/>
                        <a:pt x="18435" y="6340"/>
                        <a:pt x="18414" y="6340"/>
                      </a:cubicBezTo>
                      <a:cubicBezTo>
                        <a:pt x="17598" y="6215"/>
                        <a:pt x="16823" y="5880"/>
                        <a:pt x="16154" y="5399"/>
                      </a:cubicBezTo>
                      <a:cubicBezTo>
                        <a:pt x="15986" y="5273"/>
                        <a:pt x="15735" y="5315"/>
                        <a:pt x="15589" y="5462"/>
                      </a:cubicBezTo>
                      <a:cubicBezTo>
                        <a:pt x="15422" y="5629"/>
                        <a:pt x="15275" y="5796"/>
                        <a:pt x="15108" y="5985"/>
                      </a:cubicBezTo>
                      <a:cubicBezTo>
                        <a:pt x="14940" y="6027"/>
                        <a:pt x="14752" y="6027"/>
                        <a:pt x="14564" y="5985"/>
                      </a:cubicBezTo>
                      <a:cubicBezTo>
                        <a:pt x="14208" y="5566"/>
                        <a:pt x="14041" y="5566"/>
                        <a:pt x="13685" y="5985"/>
                      </a:cubicBezTo>
                      <a:cubicBezTo>
                        <a:pt x="13497" y="6027"/>
                        <a:pt x="13329" y="6006"/>
                        <a:pt x="13162" y="5922"/>
                      </a:cubicBezTo>
                      <a:cubicBezTo>
                        <a:pt x="13036" y="5608"/>
                        <a:pt x="12848" y="5608"/>
                        <a:pt x="12639" y="5838"/>
                      </a:cubicBezTo>
                      <a:lnTo>
                        <a:pt x="11551" y="5817"/>
                      </a:lnTo>
                      <a:cubicBezTo>
                        <a:pt x="11446" y="5629"/>
                        <a:pt x="11153" y="5629"/>
                        <a:pt x="11028" y="5817"/>
                      </a:cubicBezTo>
                      <a:cubicBezTo>
                        <a:pt x="10797" y="5859"/>
                        <a:pt x="10546" y="5859"/>
                        <a:pt x="10316" y="5817"/>
                      </a:cubicBezTo>
                      <a:cubicBezTo>
                        <a:pt x="10002" y="5399"/>
                        <a:pt x="9835" y="5378"/>
                        <a:pt x="9437" y="5755"/>
                      </a:cubicBezTo>
                      <a:cubicBezTo>
                        <a:pt x="8663" y="5922"/>
                        <a:pt x="7889" y="5817"/>
                        <a:pt x="7115" y="5817"/>
                      </a:cubicBezTo>
                      <a:cubicBezTo>
                        <a:pt x="6906" y="5608"/>
                        <a:pt x="6717" y="5608"/>
                        <a:pt x="6592" y="5901"/>
                      </a:cubicBezTo>
                      <a:cubicBezTo>
                        <a:pt x="6362" y="6006"/>
                        <a:pt x="6131" y="6027"/>
                        <a:pt x="5880" y="6006"/>
                      </a:cubicBezTo>
                      <a:cubicBezTo>
                        <a:pt x="5462" y="5587"/>
                        <a:pt x="4771" y="5524"/>
                        <a:pt x="4269" y="5880"/>
                      </a:cubicBezTo>
                      <a:cubicBezTo>
                        <a:pt x="3516" y="5796"/>
                        <a:pt x="2805" y="5504"/>
                        <a:pt x="2072" y="5315"/>
                      </a:cubicBezTo>
                      <a:cubicBezTo>
                        <a:pt x="1110" y="5085"/>
                        <a:pt x="670" y="4290"/>
                        <a:pt x="377" y="3432"/>
                      </a:cubicBezTo>
                      <a:cubicBezTo>
                        <a:pt x="210" y="2909"/>
                        <a:pt x="1" y="2407"/>
                        <a:pt x="210" y="1821"/>
                      </a:cubicBezTo>
                      <a:cubicBezTo>
                        <a:pt x="482" y="1026"/>
                        <a:pt x="984" y="586"/>
                        <a:pt x="1800" y="524"/>
                      </a:cubicBezTo>
                      <a:cubicBezTo>
                        <a:pt x="2219" y="503"/>
                        <a:pt x="2637" y="524"/>
                        <a:pt x="3035" y="503"/>
                      </a:cubicBezTo>
                      <a:cubicBezTo>
                        <a:pt x="3453" y="1319"/>
                        <a:pt x="4144" y="545"/>
                        <a:pt x="4667" y="796"/>
                      </a:cubicBezTo>
                      <a:cubicBezTo>
                        <a:pt x="4834" y="879"/>
                        <a:pt x="5022" y="817"/>
                        <a:pt x="5106" y="649"/>
                      </a:cubicBezTo>
                      <a:cubicBezTo>
                        <a:pt x="5127" y="566"/>
                        <a:pt x="5169" y="482"/>
                        <a:pt x="5190" y="398"/>
                      </a:cubicBezTo>
                      <a:cubicBezTo>
                        <a:pt x="5357" y="356"/>
                        <a:pt x="5525" y="356"/>
                        <a:pt x="5713" y="398"/>
                      </a:cubicBezTo>
                      <a:cubicBezTo>
                        <a:pt x="5713" y="628"/>
                        <a:pt x="5943" y="775"/>
                        <a:pt x="6152" y="691"/>
                      </a:cubicBezTo>
                      <a:cubicBezTo>
                        <a:pt x="6550" y="566"/>
                        <a:pt x="6947" y="503"/>
                        <a:pt x="7366" y="524"/>
                      </a:cubicBezTo>
                      <a:cubicBezTo>
                        <a:pt x="7533" y="524"/>
                        <a:pt x="7617" y="398"/>
                        <a:pt x="7659" y="252"/>
                      </a:cubicBezTo>
                      <a:cubicBezTo>
                        <a:pt x="7952" y="189"/>
                        <a:pt x="8245" y="168"/>
                        <a:pt x="8538" y="231"/>
                      </a:cubicBezTo>
                      <a:cubicBezTo>
                        <a:pt x="8852" y="628"/>
                        <a:pt x="8956" y="628"/>
                        <a:pt x="9249" y="189"/>
                      </a:cubicBezTo>
                      <a:close/>
                      <a:moveTo>
                        <a:pt x="40216" y="3181"/>
                      </a:moveTo>
                      <a:cubicBezTo>
                        <a:pt x="40237" y="3014"/>
                        <a:pt x="40132" y="2930"/>
                        <a:pt x="39986" y="2867"/>
                      </a:cubicBezTo>
                      <a:cubicBezTo>
                        <a:pt x="39860" y="2783"/>
                        <a:pt x="39672" y="2846"/>
                        <a:pt x="39630" y="2993"/>
                      </a:cubicBezTo>
                      <a:cubicBezTo>
                        <a:pt x="39567" y="3139"/>
                        <a:pt x="39672" y="3307"/>
                        <a:pt x="39818" y="3327"/>
                      </a:cubicBezTo>
                      <a:cubicBezTo>
                        <a:pt x="39965" y="3348"/>
                        <a:pt x="40111" y="3348"/>
                        <a:pt x="40216" y="3181"/>
                      </a:cubicBezTo>
                      <a:close/>
                      <a:moveTo>
                        <a:pt x="30654" y="1089"/>
                      </a:moveTo>
                      <a:cubicBezTo>
                        <a:pt x="30633" y="1151"/>
                        <a:pt x="30591" y="1214"/>
                        <a:pt x="30612" y="1235"/>
                      </a:cubicBezTo>
                      <a:cubicBezTo>
                        <a:pt x="30612" y="1277"/>
                        <a:pt x="30696" y="1298"/>
                        <a:pt x="30738" y="1319"/>
                      </a:cubicBezTo>
                      <a:cubicBezTo>
                        <a:pt x="30759" y="1256"/>
                        <a:pt x="30821" y="1193"/>
                        <a:pt x="30800" y="1172"/>
                      </a:cubicBezTo>
                      <a:cubicBezTo>
                        <a:pt x="30779" y="1130"/>
                        <a:pt x="30717" y="1130"/>
                        <a:pt x="30654" y="1110"/>
                      </a:cubicBezTo>
                      <a:close/>
                      <a:moveTo>
                        <a:pt x="31888" y="1444"/>
                      </a:moveTo>
                      <a:cubicBezTo>
                        <a:pt x="31867" y="1382"/>
                        <a:pt x="31847" y="1319"/>
                        <a:pt x="31826" y="1298"/>
                      </a:cubicBezTo>
                      <a:cubicBezTo>
                        <a:pt x="31784" y="1277"/>
                        <a:pt x="31721" y="1319"/>
                        <a:pt x="31679" y="1340"/>
                      </a:cubicBezTo>
                      <a:cubicBezTo>
                        <a:pt x="31700" y="1402"/>
                        <a:pt x="31700" y="1465"/>
                        <a:pt x="31742" y="1486"/>
                      </a:cubicBezTo>
                      <a:cubicBezTo>
                        <a:pt x="31784" y="1507"/>
                        <a:pt x="31826" y="1465"/>
                        <a:pt x="31888" y="1444"/>
                      </a:cubicBezTo>
                      <a:close/>
                      <a:moveTo>
                        <a:pt x="43417" y="3286"/>
                      </a:moveTo>
                      <a:cubicBezTo>
                        <a:pt x="43355" y="3265"/>
                        <a:pt x="43313" y="3223"/>
                        <a:pt x="43271" y="3223"/>
                      </a:cubicBezTo>
                      <a:cubicBezTo>
                        <a:pt x="43229" y="3244"/>
                        <a:pt x="43229" y="3327"/>
                        <a:pt x="43208" y="3369"/>
                      </a:cubicBezTo>
                      <a:cubicBezTo>
                        <a:pt x="43250" y="3390"/>
                        <a:pt x="43313" y="3453"/>
                        <a:pt x="43334" y="3432"/>
                      </a:cubicBezTo>
                      <a:cubicBezTo>
                        <a:pt x="43375" y="3411"/>
                        <a:pt x="43396" y="3348"/>
                        <a:pt x="43417" y="3307"/>
                      </a:cubicBezTo>
                      <a:close/>
                      <a:moveTo>
                        <a:pt x="35989" y="5001"/>
                      </a:moveTo>
                      <a:cubicBezTo>
                        <a:pt x="35969" y="5064"/>
                        <a:pt x="35948" y="5106"/>
                        <a:pt x="35927" y="5148"/>
                      </a:cubicBezTo>
                      <a:cubicBezTo>
                        <a:pt x="35969" y="5169"/>
                        <a:pt x="36031" y="5232"/>
                        <a:pt x="36052" y="5211"/>
                      </a:cubicBezTo>
                      <a:cubicBezTo>
                        <a:pt x="36094" y="5190"/>
                        <a:pt x="36115" y="5127"/>
                        <a:pt x="36136" y="5064"/>
                      </a:cubicBezTo>
                      <a:close/>
                    </a:path>
                  </a:pathLst>
                </a:custGeom>
                <a:solidFill>
                  <a:srgbClr val="FF7884">
                    <a:alpha val="33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>
                    <a:solidFill>
                      <a:srgbClr val="4B4D4B"/>
                    </a:solidFill>
                    <a:latin typeface="思源宋体 CN Heavy" panose="02020900000000000000" charset="-122"/>
                    <a:ea typeface="思源宋体 CN Heavy" panose="02020900000000000000" charset="-122"/>
                  </a:endParaRPr>
                </a:p>
              </p:txBody>
            </p:sp>
            <p:sp>
              <p:nvSpPr>
                <p:cNvPr id="7258" name="Google Shape;7258;p43"/>
                <p:cNvSpPr/>
                <p:nvPr/>
              </p:nvSpPr>
              <p:spPr>
                <a:xfrm>
                  <a:off x="4702700" y="4077275"/>
                  <a:ext cx="1172275" cy="158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891" h="6320" extrusionOk="0">
                      <a:moveTo>
                        <a:pt x="14019" y="1716"/>
                      </a:moveTo>
                      <a:cubicBezTo>
                        <a:pt x="13538" y="1862"/>
                        <a:pt x="13350" y="2197"/>
                        <a:pt x="13099" y="2239"/>
                      </a:cubicBezTo>
                      <a:cubicBezTo>
                        <a:pt x="12952" y="2072"/>
                        <a:pt x="13141" y="1925"/>
                        <a:pt x="13078" y="1800"/>
                      </a:cubicBezTo>
                      <a:cubicBezTo>
                        <a:pt x="12869" y="1277"/>
                        <a:pt x="13078" y="1067"/>
                        <a:pt x="13559" y="963"/>
                      </a:cubicBezTo>
                      <a:cubicBezTo>
                        <a:pt x="13685" y="942"/>
                        <a:pt x="13789" y="900"/>
                        <a:pt x="13894" y="837"/>
                      </a:cubicBezTo>
                      <a:cubicBezTo>
                        <a:pt x="13957" y="774"/>
                        <a:pt x="13978" y="691"/>
                        <a:pt x="13978" y="628"/>
                      </a:cubicBezTo>
                      <a:cubicBezTo>
                        <a:pt x="13978" y="523"/>
                        <a:pt x="13915" y="502"/>
                        <a:pt x="13810" y="481"/>
                      </a:cubicBezTo>
                      <a:cubicBezTo>
                        <a:pt x="13517" y="460"/>
                        <a:pt x="13245" y="419"/>
                        <a:pt x="12973" y="377"/>
                      </a:cubicBezTo>
                      <a:cubicBezTo>
                        <a:pt x="12994" y="188"/>
                        <a:pt x="13057" y="21"/>
                        <a:pt x="13287" y="105"/>
                      </a:cubicBezTo>
                      <a:cubicBezTo>
                        <a:pt x="13601" y="209"/>
                        <a:pt x="13894" y="293"/>
                        <a:pt x="14187" y="63"/>
                      </a:cubicBezTo>
                      <a:cubicBezTo>
                        <a:pt x="15317" y="0"/>
                        <a:pt x="16447" y="21"/>
                        <a:pt x="17597" y="126"/>
                      </a:cubicBezTo>
                      <a:cubicBezTo>
                        <a:pt x="17869" y="460"/>
                        <a:pt x="18016" y="460"/>
                        <a:pt x="18288" y="126"/>
                      </a:cubicBezTo>
                      <a:cubicBezTo>
                        <a:pt x="18539" y="42"/>
                        <a:pt x="18811" y="42"/>
                        <a:pt x="19041" y="168"/>
                      </a:cubicBezTo>
                      <a:cubicBezTo>
                        <a:pt x="19083" y="188"/>
                        <a:pt x="19104" y="188"/>
                        <a:pt x="19146" y="209"/>
                      </a:cubicBezTo>
                      <a:lnTo>
                        <a:pt x="20087" y="230"/>
                      </a:lnTo>
                      <a:cubicBezTo>
                        <a:pt x="20548" y="523"/>
                        <a:pt x="21008" y="732"/>
                        <a:pt x="21468" y="230"/>
                      </a:cubicBezTo>
                      <a:cubicBezTo>
                        <a:pt x="22012" y="168"/>
                        <a:pt x="22556" y="188"/>
                        <a:pt x="23079" y="293"/>
                      </a:cubicBezTo>
                      <a:cubicBezTo>
                        <a:pt x="23100" y="398"/>
                        <a:pt x="23142" y="502"/>
                        <a:pt x="23268" y="502"/>
                      </a:cubicBezTo>
                      <a:cubicBezTo>
                        <a:pt x="23393" y="481"/>
                        <a:pt x="23414" y="377"/>
                        <a:pt x="23435" y="272"/>
                      </a:cubicBezTo>
                      <a:cubicBezTo>
                        <a:pt x="23665" y="209"/>
                        <a:pt x="23916" y="188"/>
                        <a:pt x="24147" y="230"/>
                      </a:cubicBezTo>
                      <a:cubicBezTo>
                        <a:pt x="24272" y="398"/>
                        <a:pt x="24377" y="398"/>
                        <a:pt x="24502" y="230"/>
                      </a:cubicBezTo>
                      <a:cubicBezTo>
                        <a:pt x="24795" y="188"/>
                        <a:pt x="25088" y="188"/>
                        <a:pt x="25381" y="272"/>
                      </a:cubicBezTo>
                      <a:cubicBezTo>
                        <a:pt x="25758" y="670"/>
                        <a:pt x="25946" y="670"/>
                        <a:pt x="26281" y="251"/>
                      </a:cubicBezTo>
                      <a:cubicBezTo>
                        <a:pt x="26804" y="188"/>
                        <a:pt x="27348" y="188"/>
                        <a:pt x="27871" y="272"/>
                      </a:cubicBezTo>
                      <a:cubicBezTo>
                        <a:pt x="27871" y="523"/>
                        <a:pt x="28080" y="732"/>
                        <a:pt x="28331" y="732"/>
                      </a:cubicBezTo>
                      <a:cubicBezTo>
                        <a:pt x="28666" y="753"/>
                        <a:pt x="28980" y="816"/>
                        <a:pt x="29273" y="921"/>
                      </a:cubicBezTo>
                      <a:cubicBezTo>
                        <a:pt x="29817" y="1088"/>
                        <a:pt x="30382" y="900"/>
                        <a:pt x="30717" y="440"/>
                      </a:cubicBezTo>
                      <a:cubicBezTo>
                        <a:pt x="30947" y="377"/>
                        <a:pt x="31198" y="398"/>
                        <a:pt x="31428" y="481"/>
                      </a:cubicBezTo>
                      <a:cubicBezTo>
                        <a:pt x="31574" y="837"/>
                        <a:pt x="31763" y="858"/>
                        <a:pt x="31951" y="502"/>
                      </a:cubicBezTo>
                      <a:cubicBezTo>
                        <a:pt x="32537" y="356"/>
                        <a:pt x="33144" y="356"/>
                        <a:pt x="33730" y="523"/>
                      </a:cubicBezTo>
                      <a:cubicBezTo>
                        <a:pt x="33960" y="858"/>
                        <a:pt x="34190" y="816"/>
                        <a:pt x="34441" y="544"/>
                      </a:cubicBezTo>
                      <a:lnTo>
                        <a:pt x="35508" y="586"/>
                      </a:lnTo>
                      <a:cubicBezTo>
                        <a:pt x="35675" y="795"/>
                        <a:pt x="35759" y="712"/>
                        <a:pt x="35843" y="502"/>
                      </a:cubicBezTo>
                      <a:lnTo>
                        <a:pt x="38333" y="649"/>
                      </a:lnTo>
                      <a:cubicBezTo>
                        <a:pt x="38375" y="858"/>
                        <a:pt x="38479" y="1088"/>
                        <a:pt x="38709" y="1025"/>
                      </a:cubicBezTo>
                      <a:cubicBezTo>
                        <a:pt x="39191" y="921"/>
                        <a:pt x="39651" y="1088"/>
                        <a:pt x="40090" y="1151"/>
                      </a:cubicBezTo>
                      <a:cubicBezTo>
                        <a:pt x="40467" y="1235"/>
                        <a:pt x="40844" y="1151"/>
                        <a:pt x="41157" y="921"/>
                      </a:cubicBezTo>
                      <a:cubicBezTo>
                        <a:pt x="41576" y="900"/>
                        <a:pt x="41994" y="921"/>
                        <a:pt x="42413" y="1025"/>
                      </a:cubicBezTo>
                      <a:cubicBezTo>
                        <a:pt x="42476" y="1235"/>
                        <a:pt x="42580" y="1339"/>
                        <a:pt x="42748" y="1109"/>
                      </a:cubicBezTo>
                      <a:cubicBezTo>
                        <a:pt x="43166" y="1067"/>
                        <a:pt x="43585" y="1088"/>
                        <a:pt x="44003" y="1172"/>
                      </a:cubicBezTo>
                      <a:cubicBezTo>
                        <a:pt x="44066" y="1402"/>
                        <a:pt x="44170" y="1528"/>
                        <a:pt x="44359" y="1256"/>
                      </a:cubicBezTo>
                      <a:lnTo>
                        <a:pt x="45405" y="1318"/>
                      </a:lnTo>
                      <a:cubicBezTo>
                        <a:pt x="45426" y="1423"/>
                        <a:pt x="45468" y="1569"/>
                        <a:pt x="45593" y="1590"/>
                      </a:cubicBezTo>
                      <a:cubicBezTo>
                        <a:pt x="46137" y="1695"/>
                        <a:pt x="46409" y="2113"/>
                        <a:pt x="46744" y="2469"/>
                      </a:cubicBezTo>
                      <a:cubicBezTo>
                        <a:pt x="46890" y="2616"/>
                        <a:pt x="46890" y="2699"/>
                        <a:pt x="46807" y="2909"/>
                      </a:cubicBezTo>
                      <a:cubicBezTo>
                        <a:pt x="46660" y="3369"/>
                        <a:pt x="46263" y="3704"/>
                        <a:pt x="46137" y="4164"/>
                      </a:cubicBezTo>
                      <a:cubicBezTo>
                        <a:pt x="46074" y="4394"/>
                        <a:pt x="46116" y="4666"/>
                        <a:pt x="45823" y="4750"/>
                      </a:cubicBezTo>
                      <a:cubicBezTo>
                        <a:pt x="45551" y="4813"/>
                        <a:pt x="45426" y="4541"/>
                        <a:pt x="45258" y="4394"/>
                      </a:cubicBezTo>
                      <a:cubicBezTo>
                        <a:pt x="45175" y="4310"/>
                        <a:pt x="45133" y="4206"/>
                        <a:pt x="45049" y="4143"/>
                      </a:cubicBezTo>
                      <a:cubicBezTo>
                        <a:pt x="44840" y="3892"/>
                        <a:pt x="44610" y="3892"/>
                        <a:pt x="44547" y="4227"/>
                      </a:cubicBezTo>
                      <a:cubicBezTo>
                        <a:pt x="44484" y="4603"/>
                        <a:pt x="44296" y="4520"/>
                        <a:pt x="44003" y="4541"/>
                      </a:cubicBezTo>
                      <a:cubicBezTo>
                        <a:pt x="43313" y="4582"/>
                        <a:pt x="42622" y="4771"/>
                        <a:pt x="41911" y="4541"/>
                      </a:cubicBezTo>
                      <a:cubicBezTo>
                        <a:pt x="41785" y="4499"/>
                        <a:pt x="41680" y="4582"/>
                        <a:pt x="41597" y="4645"/>
                      </a:cubicBezTo>
                      <a:cubicBezTo>
                        <a:pt x="41325" y="4834"/>
                        <a:pt x="41011" y="4917"/>
                        <a:pt x="40697" y="4875"/>
                      </a:cubicBezTo>
                      <a:cubicBezTo>
                        <a:pt x="40488" y="4854"/>
                        <a:pt x="40446" y="5022"/>
                        <a:pt x="40425" y="5168"/>
                      </a:cubicBezTo>
                      <a:cubicBezTo>
                        <a:pt x="37831" y="5252"/>
                        <a:pt x="35236" y="5168"/>
                        <a:pt x="32662" y="4896"/>
                      </a:cubicBezTo>
                      <a:cubicBezTo>
                        <a:pt x="31951" y="4813"/>
                        <a:pt x="31240" y="4813"/>
                        <a:pt x="30528" y="4896"/>
                      </a:cubicBezTo>
                      <a:cubicBezTo>
                        <a:pt x="29712" y="5022"/>
                        <a:pt x="28875" y="5022"/>
                        <a:pt x="28059" y="4896"/>
                      </a:cubicBezTo>
                      <a:cubicBezTo>
                        <a:pt x="27473" y="4792"/>
                        <a:pt x="26888" y="4813"/>
                        <a:pt x="26302" y="4938"/>
                      </a:cubicBezTo>
                      <a:cubicBezTo>
                        <a:pt x="25130" y="5273"/>
                        <a:pt x="23895" y="5106"/>
                        <a:pt x="22703" y="5168"/>
                      </a:cubicBezTo>
                      <a:cubicBezTo>
                        <a:pt x="21343" y="5252"/>
                        <a:pt x="20004" y="5357"/>
                        <a:pt x="18644" y="5440"/>
                      </a:cubicBezTo>
                      <a:cubicBezTo>
                        <a:pt x="18413" y="5461"/>
                        <a:pt x="18183" y="5482"/>
                        <a:pt x="17953" y="5482"/>
                      </a:cubicBezTo>
                      <a:cubicBezTo>
                        <a:pt x="16405" y="5378"/>
                        <a:pt x="14898" y="5670"/>
                        <a:pt x="13371" y="5775"/>
                      </a:cubicBezTo>
                      <a:cubicBezTo>
                        <a:pt x="13141" y="5796"/>
                        <a:pt x="12911" y="5838"/>
                        <a:pt x="12659" y="5838"/>
                      </a:cubicBezTo>
                      <a:cubicBezTo>
                        <a:pt x="11090" y="5838"/>
                        <a:pt x="9563" y="5838"/>
                        <a:pt x="7993" y="5963"/>
                      </a:cubicBezTo>
                      <a:cubicBezTo>
                        <a:pt x="6236" y="6110"/>
                        <a:pt x="4478" y="6026"/>
                        <a:pt x="2700" y="6047"/>
                      </a:cubicBezTo>
                      <a:cubicBezTo>
                        <a:pt x="2051" y="6026"/>
                        <a:pt x="1403" y="6110"/>
                        <a:pt x="775" y="6256"/>
                      </a:cubicBezTo>
                      <a:cubicBezTo>
                        <a:pt x="503" y="6319"/>
                        <a:pt x="189" y="6235"/>
                        <a:pt x="1" y="6026"/>
                      </a:cubicBezTo>
                      <a:cubicBezTo>
                        <a:pt x="252" y="5754"/>
                        <a:pt x="482" y="5440"/>
                        <a:pt x="921" y="5838"/>
                      </a:cubicBezTo>
                      <a:cubicBezTo>
                        <a:pt x="1068" y="5963"/>
                        <a:pt x="1382" y="5901"/>
                        <a:pt x="1591" y="5754"/>
                      </a:cubicBezTo>
                      <a:cubicBezTo>
                        <a:pt x="1800" y="5629"/>
                        <a:pt x="1988" y="5503"/>
                        <a:pt x="2198" y="5398"/>
                      </a:cubicBezTo>
                      <a:cubicBezTo>
                        <a:pt x="2742" y="5126"/>
                        <a:pt x="2763" y="5147"/>
                        <a:pt x="2553" y="4562"/>
                      </a:cubicBezTo>
                      <a:cubicBezTo>
                        <a:pt x="2511" y="4457"/>
                        <a:pt x="2449" y="4331"/>
                        <a:pt x="2553" y="4248"/>
                      </a:cubicBezTo>
                      <a:cubicBezTo>
                        <a:pt x="2742" y="4101"/>
                        <a:pt x="2804" y="4290"/>
                        <a:pt x="2909" y="4373"/>
                      </a:cubicBezTo>
                      <a:cubicBezTo>
                        <a:pt x="3202" y="4582"/>
                        <a:pt x="3265" y="4959"/>
                        <a:pt x="3600" y="5168"/>
                      </a:cubicBezTo>
                      <a:cubicBezTo>
                        <a:pt x="4164" y="5482"/>
                        <a:pt x="4374" y="5419"/>
                        <a:pt x="4604" y="4813"/>
                      </a:cubicBezTo>
                      <a:cubicBezTo>
                        <a:pt x="4708" y="4436"/>
                        <a:pt x="5169" y="4331"/>
                        <a:pt x="5420" y="4603"/>
                      </a:cubicBezTo>
                      <a:cubicBezTo>
                        <a:pt x="5524" y="4729"/>
                        <a:pt x="5566" y="4917"/>
                        <a:pt x="5734" y="5022"/>
                      </a:cubicBezTo>
                      <a:cubicBezTo>
                        <a:pt x="6173" y="5378"/>
                        <a:pt x="6194" y="5378"/>
                        <a:pt x="6550" y="4917"/>
                      </a:cubicBezTo>
                      <a:cubicBezTo>
                        <a:pt x="6613" y="4813"/>
                        <a:pt x="6675" y="4708"/>
                        <a:pt x="6738" y="4624"/>
                      </a:cubicBezTo>
                      <a:cubicBezTo>
                        <a:pt x="7177" y="4038"/>
                        <a:pt x="7177" y="4038"/>
                        <a:pt x="7177" y="3432"/>
                      </a:cubicBezTo>
                      <a:cubicBezTo>
                        <a:pt x="7721" y="3745"/>
                        <a:pt x="8098" y="3369"/>
                        <a:pt x="8537" y="3034"/>
                      </a:cubicBezTo>
                      <a:cubicBezTo>
                        <a:pt x="8789" y="3557"/>
                        <a:pt x="9082" y="3934"/>
                        <a:pt x="9709" y="3662"/>
                      </a:cubicBezTo>
                      <a:cubicBezTo>
                        <a:pt x="9877" y="3578"/>
                        <a:pt x="9960" y="3850"/>
                        <a:pt x="10044" y="3997"/>
                      </a:cubicBezTo>
                      <a:cubicBezTo>
                        <a:pt x="10442" y="4562"/>
                        <a:pt x="10483" y="4562"/>
                        <a:pt x="10965" y="4143"/>
                      </a:cubicBezTo>
                      <a:cubicBezTo>
                        <a:pt x="11509" y="3766"/>
                        <a:pt x="12220" y="3641"/>
                        <a:pt x="12869" y="3850"/>
                      </a:cubicBezTo>
                      <a:cubicBezTo>
                        <a:pt x="13224" y="3976"/>
                        <a:pt x="13601" y="4059"/>
                        <a:pt x="13978" y="4080"/>
                      </a:cubicBezTo>
                      <a:cubicBezTo>
                        <a:pt x="14710" y="4164"/>
                        <a:pt x="14794" y="4017"/>
                        <a:pt x="14982" y="3306"/>
                      </a:cubicBezTo>
                      <a:cubicBezTo>
                        <a:pt x="15087" y="2804"/>
                        <a:pt x="14731" y="2699"/>
                        <a:pt x="14459" y="2511"/>
                      </a:cubicBezTo>
                      <a:cubicBezTo>
                        <a:pt x="14166" y="2344"/>
                        <a:pt x="13873" y="2365"/>
                        <a:pt x="13999" y="1737"/>
                      </a:cubicBezTo>
                      <a:cubicBezTo>
                        <a:pt x="13978" y="1465"/>
                        <a:pt x="13873" y="1569"/>
                        <a:pt x="13852" y="1800"/>
                      </a:cubicBezTo>
                      <a:cubicBezTo>
                        <a:pt x="13852" y="1862"/>
                        <a:pt x="13747" y="1988"/>
                        <a:pt x="13936" y="1988"/>
                      </a:cubicBezTo>
                      <a:cubicBezTo>
                        <a:pt x="14103" y="1967"/>
                        <a:pt x="14291" y="1988"/>
                        <a:pt x="14333" y="1737"/>
                      </a:cubicBezTo>
                      <a:cubicBezTo>
                        <a:pt x="14354" y="1611"/>
                        <a:pt x="14312" y="1507"/>
                        <a:pt x="14019" y="1716"/>
                      </a:cubicBezTo>
                      <a:close/>
                      <a:moveTo>
                        <a:pt x="16509" y="1318"/>
                      </a:moveTo>
                      <a:cubicBezTo>
                        <a:pt x="16488" y="984"/>
                        <a:pt x="16363" y="732"/>
                        <a:pt x="16091" y="753"/>
                      </a:cubicBezTo>
                      <a:cubicBezTo>
                        <a:pt x="15735" y="795"/>
                        <a:pt x="15547" y="1172"/>
                        <a:pt x="15359" y="1423"/>
                      </a:cubicBezTo>
                      <a:cubicBezTo>
                        <a:pt x="15254" y="1590"/>
                        <a:pt x="15400" y="1988"/>
                        <a:pt x="15568" y="2218"/>
                      </a:cubicBezTo>
                      <a:cubicBezTo>
                        <a:pt x="15631" y="2260"/>
                        <a:pt x="15714" y="2260"/>
                        <a:pt x="15798" y="2239"/>
                      </a:cubicBezTo>
                      <a:cubicBezTo>
                        <a:pt x="16007" y="1883"/>
                        <a:pt x="16468" y="1716"/>
                        <a:pt x="16509" y="1318"/>
                      </a:cubicBezTo>
                      <a:close/>
                      <a:moveTo>
                        <a:pt x="43898" y="2176"/>
                      </a:moveTo>
                      <a:cubicBezTo>
                        <a:pt x="43857" y="2197"/>
                        <a:pt x="43773" y="2218"/>
                        <a:pt x="43752" y="2239"/>
                      </a:cubicBezTo>
                      <a:cubicBezTo>
                        <a:pt x="43689" y="2532"/>
                        <a:pt x="43752" y="2825"/>
                        <a:pt x="43919" y="3076"/>
                      </a:cubicBezTo>
                      <a:cubicBezTo>
                        <a:pt x="44045" y="3327"/>
                        <a:pt x="44338" y="3432"/>
                        <a:pt x="44610" y="3327"/>
                      </a:cubicBezTo>
                      <a:cubicBezTo>
                        <a:pt x="44777" y="3264"/>
                        <a:pt x="45049" y="3222"/>
                        <a:pt x="44986" y="2950"/>
                      </a:cubicBezTo>
                      <a:cubicBezTo>
                        <a:pt x="44945" y="2720"/>
                        <a:pt x="44840" y="2469"/>
                        <a:pt x="44505" y="2616"/>
                      </a:cubicBezTo>
                      <a:cubicBezTo>
                        <a:pt x="44170" y="2762"/>
                        <a:pt x="44108" y="2595"/>
                        <a:pt x="44108" y="2302"/>
                      </a:cubicBezTo>
                      <a:cubicBezTo>
                        <a:pt x="44108" y="2197"/>
                        <a:pt x="44003" y="2155"/>
                        <a:pt x="43898" y="2176"/>
                      </a:cubicBezTo>
                      <a:close/>
                      <a:moveTo>
                        <a:pt x="41911" y="2783"/>
                      </a:moveTo>
                      <a:cubicBezTo>
                        <a:pt x="41932" y="2741"/>
                        <a:pt x="41994" y="2678"/>
                        <a:pt x="41973" y="2637"/>
                      </a:cubicBezTo>
                      <a:cubicBezTo>
                        <a:pt x="41953" y="2616"/>
                        <a:pt x="41890" y="2595"/>
                        <a:pt x="41827" y="2574"/>
                      </a:cubicBezTo>
                      <a:cubicBezTo>
                        <a:pt x="41806" y="2616"/>
                        <a:pt x="41764" y="2678"/>
                        <a:pt x="41785" y="2720"/>
                      </a:cubicBezTo>
                      <a:cubicBezTo>
                        <a:pt x="41785" y="2762"/>
                        <a:pt x="41869" y="2762"/>
                        <a:pt x="41911" y="2783"/>
                      </a:cubicBezTo>
                      <a:close/>
                      <a:moveTo>
                        <a:pt x="9312" y="4854"/>
                      </a:moveTo>
                      <a:cubicBezTo>
                        <a:pt x="9354" y="4875"/>
                        <a:pt x="9416" y="4917"/>
                        <a:pt x="9458" y="4917"/>
                      </a:cubicBezTo>
                      <a:cubicBezTo>
                        <a:pt x="9479" y="4896"/>
                        <a:pt x="9500" y="4813"/>
                        <a:pt x="9521" y="4771"/>
                      </a:cubicBezTo>
                      <a:cubicBezTo>
                        <a:pt x="9458" y="4750"/>
                        <a:pt x="9416" y="4708"/>
                        <a:pt x="9374" y="4708"/>
                      </a:cubicBezTo>
                      <a:cubicBezTo>
                        <a:pt x="9333" y="4729"/>
                        <a:pt x="9333" y="4792"/>
                        <a:pt x="9312" y="4854"/>
                      </a:cubicBezTo>
                      <a:close/>
                      <a:moveTo>
                        <a:pt x="16070" y="3327"/>
                      </a:moveTo>
                      <a:lnTo>
                        <a:pt x="15924" y="3264"/>
                      </a:lnTo>
                      <a:cubicBezTo>
                        <a:pt x="15903" y="3327"/>
                        <a:pt x="15861" y="3369"/>
                        <a:pt x="15882" y="3411"/>
                      </a:cubicBezTo>
                      <a:cubicBezTo>
                        <a:pt x="15882" y="3453"/>
                        <a:pt x="15965" y="3453"/>
                        <a:pt x="16007" y="3473"/>
                      </a:cubicBezTo>
                      <a:close/>
                      <a:moveTo>
                        <a:pt x="42685" y="3327"/>
                      </a:moveTo>
                      <a:cubicBezTo>
                        <a:pt x="42643" y="3306"/>
                        <a:pt x="42580" y="3264"/>
                        <a:pt x="42538" y="3285"/>
                      </a:cubicBezTo>
                      <a:cubicBezTo>
                        <a:pt x="42517" y="3285"/>
                        <a:pt x="42497" y="3369"/>
                        <a:pt x="42476" y="3411"/>
                      </a:cubicBezTo>
                      <a:cubicBezTo>
                        <a:pt x="42538" y="3432"/>
                        <a:pt x="42580" y="3494"/>
                        <a:pt x="42622" y="3473"/>
                      </a:cubicBezTo>
                      <a:cubicBezTo>
                        <a:pt x="42664" y="3473"/>
                        <a:pt x="42685" y="3390"/>
                        <a:pt x="42706" y="3327"/>
                      </a:cubicBezTo>
                      <a:close/>
                    </a:path>
                  </a:pathLst>
                </a:custGeom>
                <a:solidFill>
                  <a:srgbClr val="FF7884">
                    <a:alpha val="33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>
                    <a:solidFill>
                      <a:srgbClr val="4B4D4B"/>
                    </a:solidFill>
                    <a:latin typeface="思源宋体 CN Heavy" panose="02020900000000000000" charset="-122"/>
                    <a:ea typeface="思源宋体 CN Heavy" panose="02020900000000000000" charset="-122"/>
                  </a:endParaRPr>
                </a:p>
              </p:txBody>
            </p:sp>
            <p:sp>
              <p:nvSpPr>
                <p:cNvPr id="7259" name="Google Shape;7259;p43"/>
                <p:cNvSpPr/>
                <p:nvPr/>
              </p:nvSpPr>
              <p:spPr>
                <a:xfrm>
                  <a:off x="5713850" y="4108125"/>
                  <a:ext cx="572275" cy="107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91" h="4290" extrusionOk="0">
                      <a:moveTo>
                        <a:pt x="0" y="3913"/>
                      </a:moveTo>
                      <a:cubicBezTo>
                        <a:pt x="21" y="3746"/>
                        <a:pt x="63" y="3600"/>
                        <a:pt x="272" y="3620"/>
                      </a:cubicBezTo>
                      <a:cubicBezTo>
                        <a:pt x="586" y="3662"/>
                        <a:pt x="921" y="3579"/>
                        <a:pt x="1172" y="3390"/>
                      </a:cubicBezTo>
                      <a:cubicBezTo>
                        <a:pt x="1276" y="3328"/>
                        <a:pt x="1381" y="3244"/>
                        <a:pt x="1486" y="3286"/>
                      </a:cubicBezTo>
                      <a:cubicBezTo>
                        <a:pt x="2197" y="3495"/>
                        <a:pt x="2887" y="3328"/>
                        <a:pt x="3578" y="3286"/>
                      </a:cubicBezTo>
                      <a:cubicBezTo>
                        <a:pt x="3871" y="3244"/>
                        <a:pt x="4059" y="3348"/>
                        <a:pt x="4122" y="2972"/>
                      </a:cubicBezTo>
                      <a:cubicBezTo>
                        <a:pt x="4185" y="2637"/>
                        <a:pt x="4415" y="2637"/>
                        <a:pt x="4624" y="2867"/>
                      </a:cubicBezTo>
                      <a:cubicBezTo>
                        <a:pt x="4708" y="2951"/>
                        <a:pt x="4771" y="3076"/>
                        <a:pt x="4854" y="3139"/>
                      </a:cubicBezTo>
                      <a:cubicBezTo>
                        <a:pt x="5001" y="3286"/>
                        <a:pt x="5147" y="3558"/>
                        <a:pt x="5419" y="3474"/>
                      </a:cubicBezTo>
                      <a:cubicBezTo>
                        <a:pt x="5691" y="3411"/>
                        <a:pt x="5649" y="3139"/>
                        <a:pt x="5712" y="2909"/>
                      </a:cubicBezTo>
                      <a:cubicBezTo>
                        <a:pt x="5838" y="2449"/>
                        <a:pt x="6235" y="2114"/>
                        <a:pt x="6403" y="1633"/>
                      </a:cubicBezTo>
                      <a:cubicBezTo>
                        <a:pt x="6465" y="1444"/>
                        <a:pt x="6465" y="1361"/>
                        <a:pt x="6340" y="1214"/>
                      </a:cubicBezTo>
                      <a:cubicBezTo>
                        <a:pt x="5984" y="838"/>
                        <a:pt x="5712" y="419"/>
                        <a:pt x="5168" y="335"/>
                      </a:cubicBezTo>
                      <a:cubicBezTo>
                        <a:pt x="5043" y="315"/>
                        <a:pt x="5022" y="168"/>
                        <a:pt x="5001" y="43"/>
                      </a:cubicBezTo>
                      <a:cubicBezTo>
                        <a:pt x="6800" y="1"/>
                        <a:pt x="8579" y="231"/>
                        <a:pt x="10378" y="315"/>
                      </a:cubicBezTo>
                      <a:cubicBezTo>
                        <a:pt x="10880" y="335"/>
                        <a:pt x="11382" y="335"/>
                        <a:pt x="11864" y="377"/>
                      </a:cubicBezTo>
                      <a:cubicBezTo>
                        <a:pt x="14584" y="545"/>
                        <a:pt x="17283" y="649"/>
                        <a:pt x="19940" y="1235"/>
                      </a:cubicBezTo>
                      <a:cubicBezTo>
                        <a:pt x="20463" y="1340"/>
                        <a:pt x="20986" y="1361"/>
                        <a:pt x="21509" y="1423"/>
                      </a:cubicBezTo>
                      <a:cubicBezTo>
                        <a:pt x="21656" y="1444"/>
                        <a:pt x="21802" y="1486"/>
                        <a:pt x="21928" y="1528"/>
                      </a:cubicBezTo>
                      <a:cubicBezTo>
                        <a:pt x="22346" y="1675"/>
                        <a:pt x="22890" y="2239"/>
                        <a:pt x="22870" y="2491"/>
                      </a:cubicBezTo>
                      <a:cubicBezTo>
                        <a:pt x="22870" y="2825"/>
                        <a:pt x="22200" y="3600"/>
                        <a:pt x="21865" y="3746"/>
                      </a:cubicBezTo>
                      <a:cubicBezTo>
                        <a:pt x="21321" y="3976"/>
                        <a:pt x="20735" y="3851"/>
                        <a:pt x="20212" y="3767"/>
                      </a:cubicBezTo>
                      <a:cubicBezTo>
                        <a:pt x="18664" y="3537"/>
                        <a:pt x="17116" y="3600"/>
                        <a:pt x="15567" y="3369"/>
                      </a:cubicBezTo>
                      <a:cubicBezTo>
                        <a:pt x="15274" y="3369"/>
                        <a:pt x="14981" y="3390"/>
                        <a:pt x="14688" y="3453"/>
                      </a:cubicBezTo>
                      <a:cubicBezTo>
                        <a:pt x="13035" y="3453"/>
                        <a:pt x="11445" y="3976"/>
                        <a:pt x="9771" y="3892"/>
                      </a:cubicBezTo>
                      <a:cubicBezTo>
                        <a:pt x="9123" y="3913"/>
                        <a:pt x="8474" y="3872"/>
                        <a:pt x="7846" y="3746"/>
                      </a:cubicBezTo>
                      <a:cubicBezTo>
                        <a:pt x="7574" y="3704"/>
                        <a:pt x="7302" y="3725"/>
                        <a:pt x="7051" y="3809"/>
                      </a:cubicBezTo>
                      <a:cubicBezTo>
                        <a:pt x="5398" y="4290"/>
                        <a:pt x="3724" y="4018"/>
                        <a:pt x="2051" y="3976"/>
                      </a:cubicBezTo>
                      <a:cubicBezTo>
                        <a:pt x="1360" y="3997"/>
                        <a:pt x="690" y="3976"/>
                        <a:pt x="0" y="3913"/>
                      </a:cubicBezTo>
                      <a:close/>
                    </a:path>
                  </a:pathLst>
                </a:custGeom>
                <a:solidFill>
                  <a:srgbClr val="FF7884">
                    <a:alpha val="33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>
                    <a:solidFill>
                      <a:srgbClr val="4B4D4B"/>
                    </a:solidFill>
                    <a:latin typeface="思源宋体 CN Heavy" panose="02020900000000000000" charset="-122"/>
                    <a:ea typeface="思源宋体 CN Heavy" panose="02020900000000000000" charset="-122"/>
                  </a:endParaRPr>
                </a:p>
              </p:txBody>
            </p:sp>
            <p:sp>
              <p:nvSpPr>
                <p:cNvPr id="7260" name="Google Shape;7260;p43"/>
                <p:cNvSpPr/>
                <p:nvPr/>
              </p:nvSpPr>
              <p:spPr>
                <a:xfrm>
                  <a:off x="4481425" y="4181875"/>
                  <a:ext cx="142325" cy="46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93" h="1864" extrusionOk="0">
                      <a:moveTo>
                        <a:pt x="1" y="1633"/>
                      </a:moveTo>
                      <a:cubicBezTo>
                        <a:pt x="43" y="1549"/>
                        <a:pt x="64" y="1424"/>
                        <a:pt x="106" y="1403"/>
                      </a:cubicBezTo>
                      <a:cubicBezTo>
                        <a:pt x="733" y="1131"/>
                        <a:pt x="1215" y="775"/>
                        <a:pt x="1131" y="1"/>
                      </a:cubicBezTo>
                      <a:cubicBezTo>
                        <a:pt x="1487" y="43"/>
                        <a:pt x="1466" y="315"/>
                        <a:pt x="1507" y="482"/>
                      </a:cubicBezTo>
                      <a:cubicBezTo>
                        <a:pt x="1633" y="838"/>
                        <a:pt x="1779" y="1089"/>
                        <a:pt x="2198" y="859"/>
                      </a:cubicBezTo>
                      <a:cubicBezTo>
                        <a:pt x="2344" y="817"/>
                        <a:pt x="2512" y="838"/>
                        <a:pt x="2616" y="963"/>
                      </a:cubicBezTo>
                      <a:cubicBezTo>
                        <a:pt x="3077" y="1403"/>
                        <a:pt x="3725" y="1277"/>
                        <a:pt x="4248" y="1466"/>
                      </a:cubicBezTo>
                      <a:cubicBezTo>
                        <a:pt x="4541" y="1570"/>
                        <a:pt x="4751" y="1382"/>
                        <a:pt x="4981" y="1256"/>
                      </a:cubicBezTo>
                      <a:cubicBezTo>
                        <a:pt x="5441" y="1026"/>
                        <a:pt x="5546" y="1110"/>
                        <a:pt x="5692" y="1738"/>
                      </a:cubicBezTo>
                      <a:cubicBezTo>
                        <a:pt x="5462" y="1842"/>
                        <a:pt x="5232" y="1863"/>
                        <a:pt x="5002" y="1821"/>
                      </a:cubicBezTo>
                      <a:cubicBezTo>
                        <a:pt x="3328" y="1549"/>
                        <a:pt x="1654" y="1738"/>
                        <a:pt x="1" y="1633"/>
                      </a:cubicBezTo>
                      <a:close/>
                    </a:path>
                  </a:pathLst>
                </a:custGeom>
                <a:solidFill>
                  <a:srgbClr val="FF7884">
                    <a:alpha val="33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>
                    <a:solidFill>
                      <a:srgbClr val="4B4D4B"/>
                    </a:solidFill>
                    <a:latin typeface="思源宋体 CN Heavy" panose="02020900000000000000" charset="-122"/>
                    <a:ea typeface="思源宋体 CN Heavy" panose="02020900000000000000" charset="-122"/>
                  </a:endParaRPr>
                </a:p>
              </p:txBody>
            </p:sp>
            <p:sp>
              <p:nvSpPr>
                <p:cNvPr id="7261" name="Google Shape;7261;p43"/>
                <p:cNvSpPr/>
                <p:nvPr/>
              </p:nvSpPr>
              <p:spPr>
                <a:xfrm>
                  <a:off x="4339675" y="4191825"/>
                  <a:ext cx="84250" cy="31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70" h="1256" extrusionOk="0">
                      <a:moveTo>
                        <a:pt x="1" y="712"/>
                      </a:moveTo>
                      <a:cubicBezTo>
                        <a:pt x="168" y="544"/>
                        <a:pt x="315" y="356"/>
                        <a:pt x="482" y="189"/>
                      </a:cubicBezTo>
                      <a:cubicBezTo>
                        <a:pt x="628" y="21"/>
                        <a:pt x="879" y="0"/>
                        <a:pt x="1047" y="126"/>
                      </a:cubicBezTo>
                      <a:cubicBezTo>
                        <a:pt x="1716" y="607"/>
                        <a:pt x="2491" y="921"/>
                        <a:pt x="3307" y="1068"/>
                      </a:cubicBezTo>
                      <a:cubicBezTo>
                        <a:pt x="3328" y="1068"/>
                        <a:pt x="3348" y="1172"/>
                        <a:pt x="3369" y="1235"/>
                      </a:cubicBezTo>
                      <a:cubicBezTo>
                        <a:pt x="2888" y="1256"/>
                        <a:pt x="2428" y="1193"/>
                        <a:pt x="1988" y="1026"/>
                      </a:cubicBezTo>
                      <a:cubicBezTo>
                        <a:pt x="1340" y="837"/>
                        <a:pt x="670" y="712"/>
                        <a:pt x="1" y="712"/>
                      </a:cubicBezTo>
                      <a:close/>
                    </a:path>
                  </a:pathLst>
                </a:custGeom>
                <a:solidFill>
                  <a:srgbClr val="FF7884">
                    <a:alpha val="33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>
                    <a:solidFill>
                      <a:srgbClr val="4B4D4B"/>
                    </a:solidFill>
                    <a:latin typeface="思源宋体 CN Heavy" panose="02020900000000000000" charset="-122"/>
                    <a:ea typeface="思源宋体 CN Heavy" panose="02020900000000000000" charset="-122"/>
                  </a:endParaRPr>
                </a:p>
              </p:txBody>
            </p:sp>
            <p:sp>
              <p:nvSpPr>
                <p:cNvPr id="7262" name="Google Shape;7262;p43"/>
                <p:cNvSpPr/>
                <p:nvPr/>
              </p:nvSpPr>
              <p:spPr>
                <a:xfrm>
                  <a:off x="5399450" y="4080400"/>
                  <a:ext cx="70650" cy="23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6" h="943" extrusionOk="0">
                      <a:moveTo>
                        <a:pt x="2826" y="315"/>
                      </a:moveTo>
                      <a:cubicBezTo>
                        <a:pt x="2491" y="754"/>
                        <a:pt x="1926" y="942"/>
                        <a:pt x="1403" y="775"/>
                      </a:cubicBezTo>
                      <a:cubicBezTo>
                        <a:pt x="1089" y="670"/>
                        <a:pt x="775" y="607"/>
                        <a:pt x="461" y="587"/>
                      </a:cubicBezTo>
                      <a:cubicBezTo>
                        <a:pt x="210" y="587"/>
                        <a:pt x="1" y="377"/>
                        <a:pt x="1" y="126"/>
                      </a:cubicBezTo>
                      <a:cubicBezTo>
                        <a:pt x="942" y="1"/>
                        <a:pt x="1884" y="294"/>
                        <a:pt x="2826" y="315"/>
                      </a:cubicBezTo>
                      <a:close/>
                    </a:path>
                  </a:pathLst>
                </a:custGeom>
                <a:solidFill>
                  <a:srgbClr val="FF7884">
                    <a:alpha val="33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>
                    <a:solidFill>
                      <a:srgbClr val="4B4D4B"/>
                    </a:solidFill>
                    <a:latin typeface="思源宋体 CN Heavy" panose="02020900000000000000" charset="-122"/>
                    <a:ea typeface="思源宋体 CN Heavy" panose="02020900000000000000" charset="-122"/>
                  </a:endParaRPr>
                </a:p>
              </p:txBody>
            </p:sp>
            <p:sp>
              <p:nvSpPr>
                <p:cNvPr id="7263" name="Google Shape;7263;p43"/>
                <p:cNvSpPr/>
                <p:nvPr/>
              </p:nvSpPr>
              <p:spPr>
                <a:xfrm>
                  <a:off x="5661000" y="4092950"/>
                  <a:ext cx="70650" cy="14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6" h="587" extrusionOk="0">
                      <a:moveTo>
                        <a:pt x="2825" y="294"/>
                      </a:moveTo>
                      <a:cubicBezTo>
                        <a:pt x="2512" y="503"/>
                        <a:pt x="2135" y="587"/>
                        <a:pt x="1758" y="503"/>
                      </a:cubicBezTo>
                      <a:cubicBezTo>
                        <a:pt x="1319" y="440"/>
                        <a:pt x="859" y="273"/>
                        <a:pt x="377" y="398"/>
                      </a:cubicBezTo>
                      <a:cubicBezTo>
                        <a:pt x="147" y="440"/>
                        <a:pt x="43" y="210"/>
                        <a:pt x="1" y="1"/>
                      </a:cubicBezTo>
                      <a:cubicBezTo>
                        <a:pt x="942" y="85"/>
                        <a:pt x="1905" y="43"/>
                        <a:pt x="2825" y="294"/>
                      </a:cubicBezTo>
                      <a:close/>
                    </a:path>
                  </a:pathLst>
                </a:custGeom>
                <a:solidFill>
                  <a:srgbClr val="FF7884">
                    <a:alpha val="33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>
                    <a:solidFill>
                      <a:srgbClr val="4B4D4B"/>
                    </a:solidFill>
                    <a:latin typeface="思源宋体 CN Heavy" panose="02020900000000000000" charset="-122"/>
                    <a:ea typeface="思源宋体 CN Heavy" panose="02020900000000000000" charset="-122"/>
                  </a:endParaRPr>
                </a:p>
              </p:txBody>
            </p:sp>
            <p:sp>
              <p:nvSpPr>
                <p:cNvPr id="7264" name="Google Shape;7264;p43"/>
                <p:cNvSpPr/>
                <p:nvPr/>
              </p:nvSpPr>
              <p:spPr>
                <a:xfrm>
                  <a:off x="4834525" y="4073075"/>
                  <a:ext cx="28275" cy="43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1" h="1738" extrusionOk="0">
                      <a:moveTo>
                        <a:pt x="1130" y="356"/>
                      </a:moveTo>
                      <a:cubicBezTo>
                        <a:pt x="649" y="482"/>
                        <a:pt x="523" y="754"/>
                        <a:pt x="796" y="1172"/>
                      </a:cubicBezTo>
                      <a:cubicBezTo>
                        <a:pt x="879" y="1319"/>
                        <a:pt x="942" y="1445"/>
                        <a:pt x="796" y="1549"/>
                      </a:cubicBezTo>
                      <a:cubicBezTo>
                        <a:pt x="670" y="1696"/>
                        <a:pt x="503" y="1737"/>
                        <a:pt x="335" y="1696"/>
                      </a:cubicBezTo>
                      <a:cubicBezTo>
                        <a:pt x="189" y="1654"/>
                        <a:pt x="63" y="1507"/>
                        <a:pt x="126" y="1361"/>
                      </a:cubicBezTo>
                      <a:cubicBezTo>
                        <a:pt x="293" y="1005"/>
                        <a:pt x="0" y="691"/>
                        <a:pt x="63" y="356"/>
                      </a:cubicBezTo>
                      <a:cubicBezTo>
                        <a:pt x="231" y="356"/>
                        <a:pt x="377" y="294"/>
                        <a:pt x="419" y="105"/>
                      </a:cubicBezTo>
                      <a:cubicBezTo>
                        <a:pt x="649" y="1"/>
                        <a:pt x="879" y="126"/>
                        <a:pt x="1109" y="147"/>
                      </a:cubicBezTo>
                      <a:cubicBezTo>
                        <a:pt x="1130" y="210"/>
                        <a:pt x="1130" y="294"/>
                        <a:pt x="1130" y="356"/>
                      </a:cubicBezTo>
                      <a:close/>
                    </a:path>
                  </a:pathLst>
                </a:custGeom>
                <a:solidFill>
                  <a:srgbClr val="FF7884">
                    <a:alpha val="33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>
                    <a:solidFill>
                      <a:srgbClr val="4B4D4B"/>
                    </a:solidFill>
                    <a:latin typeface="思源宋体 CN Heavy" panose="02020900000000000000" charset="-122"/>
                    <a:ea typeface="思源宋体 CN Heavy" panose="02020900000000000000" charset="-122"/>
                  </a:endParaRPr>
                </a:p>
              </p:txBody>
            </p:sp>
            <p:sp>
              <p:nvSpPr>
                <p:cNvPr id="7265" name="Google Shape;7265;p43"/>
                <p:cNvSpPr/>
                <p:nvPr/>
              </p:nvSpPr>
              <p:spPr>
                <a:xfrm>
                  <a:off x="4920300" y="4077275"/>
                  <a:ext cx="30900" cy="34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6" h="1361" extrusionOk="0">
                      <a:moveTo>
                        <a:pt x="880" y="0"/>
                      </a:moveTo>
                      <a:cubicBezTo>
                        <a:pt x="942" y="126"/>
                        <a:pt x="1089" y="209"/>
                        <a:pt x="1235" y="188"/>
                      </a:cubicBezTo>
                      <a:cubicBezTo>
                        <a:pt x="1089" y="607"/>
                        <a:pt x="524" y="774"/>
                        <a:pt x="608" y="1360"/>
                      </a:cubicBezTo>
                      <a:cubicBezTo>
                        <a:pt x="378" y="963"/>
                        <a:pt x="315" y="523"/>
                        <a:pt x="1" y="188"/>
                      </a:cubicBezTo>
                      <a:lnTo>
                        <a:pt x="168" y="42"/>
                      </a:lnTo>
                      <a:close/>
                    </a:path>
                  </a:pathLst>
                </a:custGeom>
                <a:solidFill>
                  <a:srgbClr val="FF7884">
                    <a:alpha val="33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>
                    <a:solidFill>
                      <a:srgbClr val="4B4D4B"/>
                    </a:solidFill>
                    <a:latin typeface="思源宋体 CN Heavy" panose="02020900000000000000" charset="-122"/>
                    <a:ea typeface="思源宋体 CN Heavy" panose="02020900000000000000" charset="-122"/>
                  </a:endParaRPr>
                </a:p>
              </p:txBody>
            </p:sp>
            <p:sp>
              <p:nvSpPr>
                <p:cNvPr id="7266" name="Google Shape;7266;p43"/>
                <p:cNvSpPr/>
                <p:nvPr/>
              </p:nvSpPr>
              <p:spPr>
                <a:xfrm>
                  <a:off x="4068725" y="4198100"/>
                  <a:ext cx="40300" cy="14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12" h="566" extrusionOk="0">
                      <a:moveTo>
                        <a:pt x="0" y="356"/>
                      </a:moveTo>
                      <a:cubicBezTo>
                        <a:pt x="502" y="1"/>
                        <a:pt x="1172" y="63"/>
                        <a:pt x="1611" y="482"/>
                      </a:cubicBezTo>
                      <a:cubicBezTo>
                        <a:pt x="1067" y="565"/>
                        <a:pt x="523" y="524"/>
                        <a:pt x="0" y="356"/>
                      </a:cubicBezTo>
                      <a:close/>
                    </a:path>
                  </a:pathLst>
                </a:custGeom>
                <a:solidFill>
                  <a:srgbClr val="FF7884">
                    <a:alpha val="33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>
                    <a:solidFill>
                      <a:srgbClr val="4B4D4B"/>
                    </a:solidFill>
                    <a:latin typeface="思源宋体 CN Heavy" panose="02020900000000000000" charset="-122"/>
                    <a:ea typeface="思源宋体 CN Heavy" panose="02020900000000000000" charset="-122"/>
                  </a:endParaRPr>
                </a:p>
              </p:txBody>
            </p:sp>
            <p:sp>
              <p:nvSpPr>
                <p:cNvPr id="7267" name="Google Shape;7267;p43"/>
                <p:cNvSpPr/>
                <p:nvPr/>
              </p:nvSpPr>
              <p:spPr>
                <a:xfrm>
                  <a:off x="4304100" y="4198625"/>
                  <a:ext cx="22000" cy="16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0" h="670" extrusionOk="0">
                      <a:moveTo>
                        <a:pt x="1" y="440"/>
                      </a:moveTo>
                      <a:cubicBezTo>
                        <a:pt x="357" y="21"/>
                        <a:pt x="524" y="0"/>
                        <a:pt x="880" y="440"/>
                      </a:cubicBezTo>
                      <a:cubicBezTo>
                        <a:pt x="587" y="670"/>
                        <a:pt x="294" y="503"/>
                        <a:pt x="1" y="440"/>
                      </a:cubicBezTo>
                      <a:close/>
                    </a:path>
                  </a:pathLst>
                </a:custGeom>
                <a:solidFill>
                  <a:srgbClr val="FF7884">
                    <a:alpha val="33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>
                    <a:solidFill>
                      <a:srgbClr val="4B4D4B"/>
                    </a:solidFill>
                    <a:latin typeface="思源宋体 CN Heavy" panose="02020900000000000000" charset="-122"/>
                    <a:ea typeface="思源宋体 CN Heavy" panose="02020900000000000000" charset="-122"/>
                  </a:endParaRPr>
                </a:p>
              </p:txBody>
            </p:sp>
            <p:sp>
              <p:nvSpPr>
                <p:cNvPr id="7268" name="Google Shape;7268;p43"/>
                <p:cNvSpPr/>
                <p:nvPr/>
              </p:nvSpPr>
              <p:spPr>
                <a:xfrm>
                  <a:off x="4197925" y="4194450"/>
                  <a:ext cx="22000" cy="12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0" h="482" extrusionOk="0">
                      <a:moveTo>
                        <a:pt x="0" y="377"/>
                      </a:moveTo>
                      <a:cubicBezTo>
                        <a:pt x="398" y="0"/>
                        <a:pt x="565" y="21"/>
                        <a:pt x="879" y="439"/>
                      </a:cubicBezTo>
                      <a:cubicBezTo>
                        <a:pt x="586" y="481"/>
                        <a:pt x="272" y="460"/>
                        <a:pt x="0" y="377"/>
                      </a:cubicBezTo>
                      <a:close/>
                    </a:path>
                  </a:pathLst>
                </a:custGeom>
                <a:solidFill>
                  <a:srgbClr val="FF7884">
                    <a:alpha val="33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>
                    <a:solidFill>
                      <a:srgbClr val="4B4D4B"/>
                    </a:solidFill>
                    <a:latin typeface="思源宋体 CN Heavy" panose="02020900000000000000" charset="-122"/>
                    <a:ea typeface="思源宋体 CN Heavy" panose="02020900000000000000" charset="-122"/>
                  </a:endParaRPr>
                </a:p>
              </p:txBody>
            </p:sp>
            <p:sp>
              <p:nvSpPr>
                <p:cNvPr id="7269" name="Google Shape;7269;p43"/>
                <p:cNvSpPr/>
                <p:nvPr/>
              </p:nvSpPr>
              <p:spPr>
                <a:xfrm>
                  <a:off x="4126775" y="4200200"/>
                  <a:ext cx="13100" cy="10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4" h="419" extrusionOk="0">
                      <a:moveTo>
                        <a:pt x="1" y="314"/>
                      </a:moveTo>
                      <a:cubicBezTo>
                        <a:pt x="126" y="0"/>
                        <a:pt x="315" y="0"/>
                        <a:pt x="524" y="209"/>
                      </a:cubicBezTo>
                      <a:cubicBezTo>
                        <a:pt x="398" y="377"/>
                        <a:pt x="168" y="419"/>
                        <a:pt x="1" y="314"/>
                      </a:cubicBezTo>
                      <a:close/>
                    </a:path>
                  </a:pathLst>
                </a:custGeom>
                <a:solidFill>
                  <a:srgbClr val="FF7884">
                    <a:alpha val="33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>
                    <a:solidFill>
                      <a:srgbClr val="4B4D4B"/>
                    </a:solidFill>
                    <a:latin typeface="思源宋体 CN Heavy" panose="02020900000000000000" charset="-122"/>
                    <a:ea typeface="思源宋体 CN Heavy" panose="02020900000000000000" charset="-122"/>
                  </a:endParaRPr>
                </a:p>
              </p:txBody>
            </p:sp>
            <p:sp>
              <p:nvSpPr>
                <p:cNvPr id="7270" name="Google Shape;7270;p43"/>
                <p:cNvSpPr/>
                <p:nvPr/>
              </p:nvSpPr>
              <p:spPr>
                <a:xfrm>
                  <a:off x="4277425" y="4200200"/>
                  <a:ext cx="13100" cy="9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4" h="398" extrusionOk="0">
                      <a:moveTo>
                        <a:pt x="1" y="251"/>
                      </a:moveTo>
                      <a:cubicBezTo>
                        <a:pt x="231" y="0"/>
                        <a:pt x="398" y="0"/>
                        <a:pt x="524" y="335"/>
                      </a:cubicBezTo>
                      <a:cubicBezTo>
                        <a:pt x="356" y="398"/>
                        <a:pt x="147" y="377"/>
                        <a:pt x="1" y="251"/>
                      </a:cubicBezTo>
                      <a:close/>
                    </a:path>
                  </a:pathLst>
                </a:custGeom>
                <a:solidFill>
                  <a:srgbClr val="FF7884">
                    <a:alpha val="33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>
                    <a:solidFill>
                      <a:srgbClr val="4B4D4B"/>
                    </a:solidFill>
                    <a:latin typeface="思源宋体 CN Heavy" panose="02020900000000000000" charset="-122"/>
                    <a:ea typeface="思源宋体 CN Heavy" panose="02020900000000000000" charset="-122"/>
                  </a:endParaRPr>
                </a:p>
              </p:txBody>
            </p:sp>
            <p:sp>
              <p:nvSpPr>
                <p:cNvPr id="7271" name="Google Shape;7271;p43"/>
                <p:cNvSpPr/>
                <p:nvPr/>
              </p:nvSpPr>
              <p:spPr>
                <a:xfrm>
                  <a:off x="4459475" y="4212750"/>
                  <a:ext cx="13100" cy="11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4" h="440" extrusionOk="0">
                      <a:moveTo>
                        <a:pt x="0" y="398"/>
                      </a:moveTo>
                      <a:cubicBezTo>
                        <a:pt x="209" y="0"/>
                        <a:pt x="272" y="0"/>
                        <a:pt x="523" y="377"/>
                      </a:cubicBezTo>
                      <a:cubicBezTo>
                        <a:pt x="335" y="440"/>
                        <a:pt x="168" y="440"/>
                        <a:pt x="0" y="398"/>
                      </a:cubicBezTo>
                      <a:close/>
                    </a:path>
                  </a:pathLst>
                </a:custGeom>
                <a:solidFill>
                  <a:srgbClr val="FF7884">
                    <a:alpha val="33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>
                    <a:solidFill>
                      <a:srgbClr val="4B4D4B"/>
                    </a:solidFill>
                    <a:latin typeface="思源宋体 CN Heavy" panose="02020900000000000000" charset="-122"/>
                    <a:ea typeface="思源宋体 CN Heavy" panose="02020900000000000000" charset="-122"/>
                  </a:endParaRPr>
                </a:p>
              </p:txBody>
            </p:sp>
            <p:sp>
              <p:nvSpPr>
                <p:cNvPr id="7272" name="Google Shape;7272;p43"/>
                <p:cNvSpPr/>
                <p:nvPr/>
              </p:nvSpPr>
              <p:spPr>
                <a:xfrm>
                  <a:off x="5762475" y="4100800"/>
                  <a:ext cx="8925" cy="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7" h="378" extrusionOk="0">
                      <a:moveTo>
                        <a:pt x="357" y="168"/>
                      </a:moveTo>
                      <a:cubicBezTo>
                        <a:pt x="189" y="377"/>
                        <a:pt x="85" y="273"/>
                        <a:pt x="1" y="63"/>
                      </a:cubicBezTo>
                      <a:cubicBezTo>
                        <a:pt x="126" y="1"/>
                        <a:pt x="294" y="43"/>
                        <a:pt x="357" y="168"/>
                      </a:cubicBezTo>
                      <a:close/>
                    </a:path>
                  </a:pathLst>
                </a:custGeom>
                <a:solidFill>
                  <a:srgbClr val="FF7884">
                    <a:alpha val="33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>
                    <a:solidFill>
                      <a:srgbClr val="4B4D4B"/>
                    </a:solidFill>
                    <a:latin typeface="思源宋体 CN Heavy" panose="02020900000000000000" charset="-122"/>
                    <a:ea typeface="思源宋体 CN Heavy" panose="02020900000000000000" charset="-122"/>
                  </a:endParaRPr>
                </a:p>
              </p:txBody>
            </p:sp>
            <p:sp>
              <p:nvSpPr>
                <p:cNvPr id="7273" name="Google Shape;7273;p43"/>
                <p:cNvSpPr/>
                <p:nvPr/>
              </p:nvSpPr>
              <p:spPr>
                <a:xfrm>
                  <a:off x="5802775" y="4104475"/>
                  <a:ext cx="8900" cy="10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6" h="419" extrusionOk="0">
                      <a:moveTo>
                        <a:pt x="356" y="147"/>
                      </a:moveTo>
                      <a:cubicBezTo>
                        <a:pt x="167" y="419"/>
                        <a:pt x="63" y="293"/>
                        <a:pt x="0" y="42"/>
                      </a:cubicBezTo>
                      <a:cubicBezTo>
                        <a:pt x="126" y="0"/>
                        <a:pt x="272" y="42"/>
                        <a:pt x="356" y="147"/>
                      </a:cubicBezTo>
                      <a:close/>
                    </a:path>
                  </a:pathLst>
                </a:custGeom>
                <a:solidFill>
                  <a:srgbClr val="FF7884">
                    <a:alpha val="33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>
                    <a:solidFill>
                      <a:srgbClr val="4B4D4B"/>
                    </a:solidFill>
                    <a:latin typeface="思源宋体 CN Heavy" panose="02020900000000000000" charset="-122"/>
                    <a:ea typeface="思源宋体 CN Heavy" panose="02020900000000000000" charset="-122"/>
                  </a:endParaRPr>
                </a:p>
              </p:txBody>
            </p:sp>
            <p:sp>
              <p:nvSpPr>
                <p:cNvPr id="7274" name="Google Shape;7274;p43"/>
                <p:cNvSpPr/>
                <p:nvPr/>
              </p:nvSpPr>
              <p:spPr>
                <a:xfrm>
                  <a:off x="4636800" y="4220600"/>
                  <a:ext cx="8900" cy="6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6" h="273" extrusionOk="0">
                      <a:moveTo>
                        <a:pt x="0" y="230"/>
                      </a:moveTo>
                      <a:cubicBezTo>
                        <a:pt x="21" y="126"/>
                        <a:pt x="63" y="0"/>
                        <a:pt x="189" y="21"/>
                      </a:cubicBezTo>
                      <a:cubicBezTo>
                        <a:pt x="251" y="21"/>
                        <a:pt x="293" y="147"/>
                        <a:pt x="356" y="209"/>
                      </a:cubicBezTo>
                      <a:cubicBezTo>
                        <a:pt x="230" y="272"/>
                        <a:pt x="105" y="272"/>
                        <a:pt x="0" y="230"/>
                      </a:cubicBezTo>
                      <a:close/>
                    </a:path>
                  </a:pathLst>
                </a:custGeom>
                <a:solidFill>
                  <a:srgbClr val="FF7884">
                    <a:alpha val="33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>
                    <a:solidFill>
                      <a:srgbClr val="4B4D4B"/>
                    </a:solidFill>
                    <a:latin typeface="思源宋体 CN Heavy" panose="02020900000000000000" charset="-122"/>
                    <a:ea typeface="思源宋体 CN Heavy" panose="02020900000000000000" charset="-122"/>
                  </a:endParaRPr>
                </a:p>
              </p:txBody>
            </p:sp>
            <p:sp>
              <p:nvSpPr>
                <p:cNvPr id="7275" name="Google Shape;7275;p43"/>
                <p:cNvSpPr/>
                <p:nvPr/>
              </p:nvSpPr>
              <p:spPr>
                <a:xfrm>
                  <a:off x="4237675" y="4200725"/>
                  <a:ext cx="13100" cy="5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4" h="231" extrusionOk="0">
                      <a:moveTo>
                        <a:pt x="1" y="188"/>
                      </a:moveTo>
                      <a:cubicBezTo>
                        <a:pt x="126" y="0"/>
                        <a:pt x="398" y="0"/>
                        <a:pt x="524" y="188"/>
                      </a:cubicBezTo>
                      <a:cubicBezTo>
                        <a:pt x="356" y="230"/>
                        <a:pt x="168" y="230"/>
                        <a:pt x="1" y="188"/>
                      </a:cubicBezTo>
                      <a:close/>
                    </a:path>
                  </a:pathLst>
                </a:custGeom>
                <a:solidFill>
                  <a:srgbClr val="FF7884">
                    <a:alpha val="33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>
                    <a:solidFill>
                      <a:srgbClr val="4B4D4B"/>
                    </a:solidFill>
                    <a:latin typeface="思源宋体 CN Heavy" panose="02020900000000000000" charset="-122"/>
                    <a:ea typeface="思源宋体 CN Heavy" panose="02020900000000000000" charset="-122"/>
                  </a:endParaRPr>
                </a:p>
              </p:txBody>
            </p:sp>
            <p:sp>
              <p:nvSpPr>
                <p:cNvPr id="7276" name="Google Shape;7276;p43"/>
                <p:cNvSpPr/>
                <p:nvPr/>
              </p:nvSpPr>
              <p:spPr>
                <a:xfrm>
                  <a:off x="4960075" y="4079350"/>
                  <a:ext cx="66975" cy="27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79" h="1089" extrusionOk="0">
                      <a:moveTo>
                        <a:pt x="0" y="105"/>
                      </a:moveTo>
                      <a:cubicBezTo>
                        <a:pt x="147" y="85"/>
                        <a:pt x="314" y="1"/>
                        <a:pt x="439" y="43"/>
                      </a:cubicBezTo>
                      <a:cubicBezTo>
                        <a:pt x="1172" y="273"/>
                        <a:pt x="1946" y="85"/>
                        <a:pt x="2678" y="294"/>
                      </a:cubicBezTo>
                      <a:cubicBezTo>
                        <a:pt x="2239" y="775"/>
                        <a:pt x="1632" y="1068"/>
                        <a:pt x="983" y="1089"/>
                      </a:cubicBezTo>
                      <a:cubicBezTo>
                        <a:pt x="921" y="1089"/>
                        <a:pt x="879" y="1089"/>
                        <a:pt x="816" y="1089"/>
                      </a:cubicBezTo>
                      <a:cubicBezTo>
                        <a:pt x="774" y="566"/>
                        <a:pt x="42" y="629"/>
                        <a:pt x="0" y="105"/>
                      </a:cubicBezTo>
                      <a:close/>
                    </a:path>
                  </a:pathLst>
                </a:custGeom>
                <a:solidFill>
                  <a:srgbClr val="FF7884">
                    <a:alpha val="33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>
                    <a:solidFill>
                      <a:srgbClr val="4B4D4B"/>
                    </a:solidFill>
                    <a:latin typeface="思源宋体 CN Heavy" panose="02020900000000000000" charset="-122"/>
                    <a:ea typeface="思源宋体 CN Heavy" panose="02020900000000000000" charset="-122"/>
                  </a:endParaRPr>
                </a:p>
              </p:txBody>
            </p:sp>
            <p:sp>
              <p:nvSpPr>
                <p:cNvPr id="7277" name="Google Shape;7277;p43"/>
                <p:cNvSpPr/>
                <p:nvPr/>
              </p:nvSpPr>
              <p:spPr>
                <a:xfrm>
                  <a:off x="4871150" y="4086675"/>
                  <a:ext cx="20425" cy="25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7" h="1006" extrusionOk="0">
                      <a:moveTo>
                        <a:pt x="377" y="1"/>
                      </a:moveTo>
                      <a:lnTo>
                        <a:pt x="544" y="1"/>
                      </a:lnTo>
                      <a:cubicBezTo>
                        <a:pt x="460" y="315"/>
                        <a:pt x="753" y="482"/>
                        <a:pt x="816" y="754"/>
                      </a:cubicBezTo>
                      <a:cubicBezTo>
                        <a:pt x="523" y="1005"/>
                        <a:pt x="272" y="670"/>
                        <a:pt x="0" y="712"/>
                      </a:cubicBezTo>
                      <a:cubicBezTo>
                        <a:pt x="0" y="398"/>
                        <a:pt x="42" y="126"/>
                        <a:pt x="377" y="1"/>
                      </a:cubicBezTo>
                      <a:close/>
                    </a:path>
                  </a:pathLst>
                </a:custGeom>
                <a:solidFill>
                  <a:srgbClr val="FF7884">
                    <a:alpha val="33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>
                    <a:solidFill>
                      <a:srgbClr val="4B4D4B"/>
                    </a:solidFill>
                    <a:latin typeface="思源宋体 CN Heavy" panose="02020900000000000000" charset="-122"/>
                    <a:ea typeface="思源宋体 CN Heavy" panose="02020900000000000000" charset="-122"/>
                  </a:endParaRPr>
                </a:p>
              </p:txBody>
            </p:sp>
            <p:sp>
              <p:nvSpPr>
                <p:cNvPr id="7278" name="Google Shape;7278;p43"/>
                <p:cNvSpPr/>
                <p:nvPr/>
              </p:nvSpPr>
              <p:spPr>
                <a:xfrm>
                  <a:off x="4951175" y="4130100"/>
                  <a:ext cx="16750" cy="14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0" h="566" extrusionOk="0">
                      <a:moveTo>
                        <a:pt x="649" y="398"/>
                      </a:moveTo>
                      <a:cubicBezTo>
                        <a:pt x="544" y="565"/>
                        <a:pt x="398" y="565"/>
                        <a:pt x="251" y="544"/>
                      </a:cubicBezTo>
                      <a:cubicBezTo>
                        <a:pt x="105" y="524"/>
                        <a:pt x="0" y="356"/>
                        <a:pt x="63" y="210"/>
                      </a:cubicBezTo>
                      <a:cubicBezTo>
                        <a:pt x="105" y="63"/>
                        <a:pt x="293" y="0"/>
                        <a:pt x="419" y="84"/>
                      </a:cubicBezTo>
                      <a:cubicBezTo>
                        <a:pt x="565" y="147"/>
                        <a:pt x="670" y="231"/>
                        <a:pt x="649" y="398"/>
                      </a:cubicBezTo>
                      <a:close/>
                    </a:path>
                  </a:pathLst>
                </a:custGeom>
                <a:solidFill>
                  <a:srgbClr val="FF7884">
                    <a:alpha val="33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>
                    <a:solidFill>
                      <a:srgbClr val="4B4D4B"/>
                    </a:solidFill>
                    <a:latin typeface="思源宋体 CN Heavy" panose="02020900000000000000" charset="-122"/>
                    <a:ea typeface="思源宋体 CN Heavy" panose="02020900000000000000" charset="-122"/>
                  </a:endParaRPr>
                </a:p>
              </p:txBody>
            </p:sp>
            <p:sp>
              <p:nvSpPr>
                <p:cNvPr id="7279" name="Google Shape;7279;p43"/>
                <p:cNvSpPr/>
                <p:nvPr/>
              </p:nvSpPr>
              <p:spPr>
                <a:xfrm>
                  <a:off x="5042200" y="4141075"/>
                  <a:ext cx="5250" cy="5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" h="231" extrusionOk="0">
                      <a:moveTo>
                        <a:pt x="209" y="85"/>
                      </a:moveTo>
                      <a:cubicBezTo>
                        <a:pt x="188" y="126"/>
                        <a:pt x="167" y="210"/>
                        <a:pt x="126" y="210"/>
                      </a:cubicBezTo>
                      <a:cubicBezTo>
                        <a:pt x="105" y="231"/>
                        <a:pt x="42" y="189"/>
                        <a:pt x="0" y="168"/>
                      </a:cubicBezTo>
                      <a:cubicBezTo>
                        <a:pt x="21" y="105"/>
                        <a:pt x="21" y="22"/>
                        <a:pt x="63" y="22"/>
                      </a:cubicBezTo>
                      <a:cubicBezTo>
                        <a:pt x="105" y="1"/>
                        <a:pt x="147" y="43"/>
                        <a:pt x="209" y="85"/>
                      </a:cubicBezTo>
                      <a:close/>
                    </a:path>
                  </a:pathLst>
                </a:custGeom>
                <a:solidFill>
                  <a:srgbClr val="FF7884">
                    <a:alpha val="33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>
                    <a:solidFill>
                      <a:srgbClr val="4B4D4B"/>
                    </a:solidFill>
                    <a:latin typeface="思源宋体 CN Heavy" panose="02020900000000000000" charset="-122"/>
                    <a:ea typeface="思源宋体 CN Heavy" panose="02020900000000000000" charset="-122"/>
                  </a:endParaRPr>
                </a:p>
              </p:txBody>
            </p:sp>
            <p:sp>
              <p:nvSpPr>
                <p:cNvPr id="7280" name="Google Shape;7280;p43"/>
                <p:cNvSpPr/>
                <p:nvPr/>
              </p:nvSpPr>
              <p:spPr>
                <a:xfrm>
                  <a:off x="4860150" y="4186075"/>
                  <a:ext cx="5250" cy="5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" h="210" extrusionOk="0">
                      <a:moveTo>
                        <a:pt x="63" y="0"/>
                      </a:moveTo>
                      <a:lnTo>
                        <a:pt x="210" y="63"/>
                      </a:lnTo>
                      <a:cubicBezTo>
                        <a:pt x="189" y="105"/>
                        <a:pt x="168" y="189"/>
                        <a:pt x="126" y="189"/>
                      </a:cubicBezTo>
                      <a:cubicBezTo>
                        <a:pt x="105" y="210"/>
                        <a:pt x="43" y="168"/>
                        <a:pt x="1" y="147"/>
                      </a:cubicBezTo>
                      <a:cubicBezTo>
                        <a:pt x="22" y="84"/>
                        <a:pt x="22" y="42"/>
                        <a:pt x="63" y="0"/>
                      </a:cubicBezTo>
                      <a:close/>
                    </a:path>
                  </a:pathLst>
                </a:custGeom>
                <a:solidFill>
                  <a:srgbClr val="FF7884">
                    <a:alpha val="33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>
                    <a:solidFill>
                      <a:srgbClr val="4B4D4B"/>
                    </a:solidFill>
                    <a:latin typeface="思源宋体 CN Heavy" panose="02020900000000000000" charset="-122"/>
                    <a:ea typeface="思源宋体 CN Heavy" panose="02020900000000000000" charset="-122"/>
                  </a:endParaRPr>
                </a:p>
              </p:txBody>
            </p:sp>
            <p:sp>
              <p:nvSpPr>
                <p:cNvPr id="7281" name="Google Shape;7281;p43"/>
                <p:cNvSpPr/>
                <p:nvPr/>
              </p:nvSpPr>
              <p:spPr>
                <a:xfrm>
                  <a:off x="4869575" y="4104475"/>
                  <a:ext cx="2100" cy="1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" h="63" extrusionOk="0">
                      <a:moveTo>
                        <a:pt x="84" y="0"/>
                      </a:moveTo>
                      <a:lnTo>
                        <a:pt x="42" y="63"/>
                      </a:lnTo>
                      <a:lnTo>
                        <a:pt x="0" y="21"/>
                      </a:lnTo>
                      <a:close/>
                    </a:path>
                  </a:pathLst>
                </a:custGeom>
                <a:solidFill>
                  <a:srgbClr val="FF7884">
                    <a:alpha val="33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>
                    <a:solidFill>
                      <a:srgbClr val="4B4D4B"/>
                    </a:solidFill>
                    <a:latin typeface="思源宋体 CN Heavy" panose="02020900000000000000" charset="-122"/>
                    <a:ea typeface="思源宋体 CN Heavy" panose="02020900000000000000" charset="-122"/>
                  </a:endParaRPr>
                </a:p>
              </p:txBody>
            </p:sp>
            <p:sp>
              <p:nvSpPr>
                <p:cNvPr id="7282" name="Google Shape;7282;p43"/>
                <p:cNvSpPr/>
                <p:nvPr/>
              </p:nvSpPr>
              <p:spPr>
                <a:xfrm>
                  <a:off x="5084025" y="4095575"/>
                  <a:ext cx="31425" cy="38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7" h="1549" extrusionOk="0">
                      <a:moveTo>
                        <a:pt x="1256" y="586"/>
                      </a:moveTo>
                      <a:cubicBezTo>
                        <a:pt x="1215" y="984"/>
                        <a:pt x="733" y="1151"/>
                        <a:pt x="545" y="1528"/>
                      </a:cubicBezTo>
                      <a:cubicBezTo>
                        <a:pt x="461" y="1549"/>
                        <a:pt x="378" y="1528"/>
                        <a:pt x="315" y="1486"/>
                      </a:cubicBezTo>
                      <a:cubicBezTo>
                        <a:pt x="147" y="1256"/>
                        <a:pt x="1" y="858"/>
                        <a:pt x="106" y="712"/>
                      </a:cubicBezTo>
                      <a:cubicBezTo>
                        <a:pt x="294" y="440"/>
                        <a:pt x="482" y="84"/>
                        <a:pt x="838" y="42"/>
                      </a:cubicBezTo>
                      <a:cubicBezTo>
                        <a:pt x="1110" y="0"/>
                        <a:pt x="1235" y="252"/>
                        <a:pt x="1256" y="586"/>
                      </a:cubicBezTo>
                      <a:close/>
                    </a:path>
                  </a:pathLst>
                </a:custGeom>
                <a:solidFill>
                  <a:srgbClr val="FF7884">
                    <a:alpha val="33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>
                    <a:solidFill>
                      <a:srgbClr val="4B4D4B"/>
                    </a:solidFill>
                    <a:latin typeface="思源宋体 CN Heavy" panose="02020900000000000000" charset="-122"/>
                    <a:ea typeface="思源宋体 CN Heavy" panose="02020900000000000000" charset="-122"/>
                  </a:endParaRPr>
                </a:p>
              </p:txBody>
            </p:sp>
            <p:sp>
              <p:nvSpPr>
                <p:cNvPr id="7283" name="Google Shape;7283;p43"/>
                <p:cNvSpPr/>
                <p:nvPr/>
              </p:nvSpPr>
              <p:spPr>
                <a:xfrm>
                  <a:off x="5794925" y="4131675"/>
                  <a:ext cx="34025" cy="31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1" h="1256" extrusionOk="0">
                      <a:moveTo>
                        <a:pt x="209" y="0"/>
                      </a:moveTo>
                      <a:cubicBezTo>
                        <a:pt x="314" y="0"/>
                        <a:pt x="419" y="21"/>
                        <a:pt x="419" y="126"/>
                      </a:cubicBezTo>
                      <a:cubicBezTo>
                        <a:pt x="419" y="419"/>
                        <a:pt x="502" y="565"/>
                        <a:pt x="816" y="419"/>
                      </a:cubicBezTo>
                      <a:cubicBezTo>
                        <a:pt x="1151" y="272"/>
                        <a:pt x="1256" y="544"/>
                        <a:pt x="1297" y="774"/>
                      </a:cubicBezTo>
                      <a:cubicBezTo>
                        <a:pt x="1360" y="1046"/>
                        <a:pt x="1088" y="1088"/>
                        <a:pt x="921" y="1151"/>
                      </a:cubicBezTo>
                      <a:cubicBezTo>
                        <a:pt x="649" y="1256"/>
                        <a:pt x="356" y="1130"/>
                        <a:pt x="230" y="900"/>
                      </a:cubicBezTo>
                      <a:cubicBezTo>
                        <a:pt x="63" y="649"/>
                        <a:pt x="0" y="356"/>
                        <a:pt x="63" y="63"/>
                      </a:cubicBezTo>
                      <a:cubicBezTo>
                        <a:pt x="84" y="42"/>
                        <a:pt x="168" y="21"/>
                        <a:pt x="209" y="0"/>
                      </a:cubicBezTo>
                      <a:close/>
                    </a:path>
                  </a:pathLst>
                </a:custGeom>
                <a:solidFill>
                  <a:srgbClr val="FF7884">
                    <a:alpha val="33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>
                    <a:solidFill>
                      <a:srgbClr val="4B4D4B"/>
                    </a:solidFill>
                    <a:latin typeface="思源宋体 CN Heavy" panose="02020900000000000000" charset="-122"/>
                    <a:ea typeface="思源宋体 CN Heavy" panose="02020900000000000000" charset="-122"/>
                  </a:endParaRPr>
                </a:p>
              </p:txBody>
            </p:sp>
            <p:sp>
              <p:nvSpPr>
                <p:cNvPr id="7284" name="Google Shape;7284;p43"/>
                <p:cNvSpPr/>
                <p:nvPr/>
              </p:nvSpPr>
              <p:spPr>
                <a:xfrm>
                  <a:off x="5046900" y="4113350"/>
                  <a:ext cx="15200" cy="13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8" h="545" extrusionOk="0">
                      <a:moveTo>
                        <a:pt x="398" y="22"/>
                      </a:moveTo>
                      <a:cubicBezTo>
                        <a:pt x="523" y="43"/>
                        <a:pt x="607" y="168"/>
                        <a:pt x="565" y="294"/>
                      </a:cubicBezTo>
                      <a:cubicBezTo>
                        <a:pt x="544" y="524"/>
                        <a:pt x="335" y="524"/>
                        <a:pt x="168" y="524"/>
                      </a:cubicBezTo>
                      <a:cubicBezTo>
                        <a:pt x="0" y="545"/>
                        <a:pt x="84" y="398"/>
                        <a:pt x="84" y="357"/>
                      </a:cubicBezTo>
                      <a:cubicBezTo>
                        <a:pt x="105" y="106"/>
                        <a:pt x="210" y="1"/>
                        <a:pt x="398" y="22"/>
                      </a:cubicBezTo>
                      <a:close/>
                    </a:path>
                  </a:pathLst>
                </a:custGeom>
                <a:solidFill>
                  <a:srgbClr val="FF7884">
                    <a:alpha val="33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>
                    <a:solidFill>
                      <a:srgbClr val="4B4D4B"/>
                    </a:solidFill>
                    <a:latin typeface="思源宋体 CN Heavy" panose="02020900000000000000" charset="-122"/>
                    <a:ea typeface="思源宋体 CN Heavy" panose="02020900000000000000" charset="-122"/>
                  </a:endParaRPr>
                </a:p>
              </p:txBody>
            </p:sp>
            <p:sp>
              <p:nvSpPr>
                <p:cNvPr id="7285" name="Google Shape;7285;p43"/>
                <p:cNvSpPr/>
                <p:nvPr/>
              </p:nvSpPr>
              <p:spPr>
                <a:xfrm>
                  <a:off x="5746800" y="4141600"/>
                  <a:ext cx="5775" cy="5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1" h="210" extrusionOk="0">
                      <a:moveTo>
                        <a:pt x="147" y="210"/>
                      </a:moveTo>
                      <a:cubicBezTo>
                        <a:pt x="105" y="189"/>
                        <a:pt x="21" y="189"/>
                        <a:pt x="21" y="147"/>
                      </a:cubicBezTo>
                      <a:cubicBezTo>
                        <a:pt x="0" y="105"/>
                        <a:pt x="42" y="43"/>
                        <a:pt x="63" y="1"/>
                      </a:cubicBezTo>
                      <a:cubicBezTo>
                        <a:pt x="126" y="22"/>
                        <a:pt x="189" y="43"/>
                        <a:pt x="209" y="64"/>
                      </a:cubicBezTo>
                      <a:cubicBezTo>
                        <a:pt x="230" y="105"/>
                        <a:pt x="168" y="168"/>
                        <a:pt x="147" y="210"/>
                      </a:cubicBezTo>
                      <a:close/>
                    </a:path>
                  </a:pathLst>
                </a:custGeom>
                <a:solidFill>
                  <a:srgbClr val="FF7884">
                    <a:alpha val="33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>
                    <a:solidFill>
                      <a:srgbClr val="4B4D4B"/>
                    </a:solidFill>
                    <a:latin typeface="思源宋体 CN Heavy" panose="02020900000000000000" charset="-122"/>
                    <a:ea typeface="思源宋体 CN Heavy" panose="02020900000000000000" charset="-122"/>
                  </a:endParaRPr>
                </a:p>
              </p:txBody>
            </p:sp>
            <p:sp>
              <p:nvSpPr>
                <p:cNvPr id="7286" name="Google Shape;7286;p43"/>
                <p:cNvSpPr/>
                <p:nvPr/>
              </p:nvSpPr>
              <p:spPr>
                <a:xfrm>
                  <a:off x="4935475" y="4194950"/>
                  <a:ext cx="5250" cy="5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" h="211" extrusionOk="0">
                      <a:moveTo>
                        <a:pt x="1" y="147"/>
                      </a:moveTo>
                      <a:cubicBezTo>
                        <a:pt x="22" y="85"/>
                        <a:pt x="22" y="22"/>
                        <a:pt x="63" y="1"/>
                      </a:cubicBezTo>
                      <a:cubicBezTo>
                        <a:pt x="105" y="1"/>
                        <a:pt x="168" y="43"/>
                        <a:pt x="210" y="64"/>
                      </a:cubicBezTo>
                      <a:cubicBezTo>
                        <a:pt x="189" y="106"/>
                        <a:pt x="168" y="189"/>
                        <a:pt x="147" y="210"/>
                      </a:cubicBezTo>
                      <a:cubicBezTo>
                        <a:pt x="105" y="210"/>
                        <a:pt x="43" y="168"/>
                        <a:pt x="1" y="147"/>
                      </a:cubicBezTo>
                      <a:close/>
                    </a:path>
                  </a:pathLst>
                </a:custGeom>
                <a:solidFill>
                  <a:srgbClr val="FF7884">
                    <a:alpha val="33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>
                    <a:solidFill>
                      <a:srgbClr val="4B4D4B"/>
                    </a:solidFill>
                    <a:latin typeface="思源宋体 CN Heavy" panose="02020900000000000000" charset="-122"/>
                    <a:ea typeface="思源宋体 CN Heavy" panose="02020900000000000000" charset="-122"/>
                  </a:endParaRPr>
                </a:p>
              </p:txBody>
            </p:sp>
            <p:sp>
              <p:nvSpPr>
                <p:cNvPr id="7287" name="Google Shape;7287;p43"/>
                <p:cNvSpPr/>
                <p:nvPr/>
              </p:nvSpPr>
              <p:spPr>
                <a:xfrm>
                  <a:off x="5099200" y="4158875"/>
                  <a:ext cx="5775" cy="5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1" h="210" extrusionOk="0">
                      <a:moveTo>
                        <a:pt x="231" y="63"/>
                      </a:moveTo>
                      <a:lnTo>
                        <a:pt x="168" y="209"/>
                      </a:lnTo>
                      <a:cubicBezTo>
                        <a:pt x="105" y="189"/>
                        <a:pt x="43" y="168"/>
                        <a:pt x="22" y="147"/>
                      </a:cubicBezTo>
                      <a:cubicBezTo>
                        <a:pt x="1" y="105"/>
                        <a:pt x="64" y="42"/>
                        <a:pt x="84" y="0"/>
                      </a:cubicBezTo>
                      <a:close/>
                    </a:path>
                  </a:pathLst>
                </a:custGeom>
                <a:solidFill>
                  <a:srgbClr val="FF7884">
                    <a:alpha val="33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>
                    <a:solidFill>
                      <a:srgbClr val="4B4D4B"/>
                    </a:solidFill>
                    <a:latin typeface="思源宋体 CN Heavy" panose="02020900000000000000" charset="-122"/>
                    <a:ea typeface="思源宋体 CN Heavy" panose="02020900000000000000" charset="-122"/>
                  </a:endParaRPr>
                </a:p>
              </p:txBody>
            </p:sp>
            <p:sp>
              <p:nvSpPr>
                <p:cNvPr id="7288" name="Google Shape;7288;p43"/>
                <p:cNvSpPr/>
                <p:nvPr/>
              </p:nvSpPr>
              <p:spPr>
                <a:xfrm>
                  <a:off x="5764575" y="4158875"/>
                  <a:ext cx="5775" cy="5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1" h="210" extrusionOk="0">
                      <a:moveTo>
                        <a:pt x="231" y="63"/>
                      </a:moveTo>
                      <a:cubicBezTo>
                        <a:pt x="210" y="105"/>
                        <a:pt x="189" y="189"/>
                        <a:pt x="147" y="209"/>
                      </a:cubicBezTo>
                      <a:cubicBezTo>
                        <a:pt x="126" y="209"/>
                        <a:pt x="63" y="168"/>
                        <a:pt x="1" y="147"/>
                      </a:cubicBezTo>
                      <a:cubicBezTo>
                        <a:pt x="22" y="105"/>
                        <a:pt x="42" y="21"/>
                        <a:pt x="84" y="0"/>
                      </a:cubicBezTo>
                      <a:cubicBezTo>
                        <a:pt x="105" y="0"/>
                        <a:pt x="168" y="63"/>
                        <a:pt x="231" y="63"/>
                      </a:cubicBezTo>
                      <a:close/>
                    </a:path>
                  </a:pathLst>
                </a:custGeom>
                <a:solidFill>
                  <a:srgbClr val="FF7884">
                    <a:alpha val="33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>
                    <a:solidFill>
                      <a:srgbClr val="4B4D4B"/>
                    </a:solidFill>
                    <a:latin typeface="思源宋体 CN Heavy" panose="02020900000000000000" charset="-122"/>
                    <a:ea typeface="思源宋体 CN Heavy" panose="02020900000000000000" charset="-122"/>
                  </a:endParaRPr>
                </a:p>
              </p:txBody>
            </p:sp>
          </p:grpSp>
        </p:grpSp>
        <p:grpSp>
          <p:nvGrpSpPr>
            <p:cNvPr id="28" name="组合 27"/>
            <p:cNvGrpSpPr/>
            <p:nvPr/>
          </p:nvGrpSpPr>
          <p:grpSpPr>
            <a:xfrm>
              <a:off x="4950" y="1375"/>
              <a:ext cx="8642" cy="1528"/>
              <a:chOff x="4980" y="1375"/>
              <a:chExt cx="8642" cy="1528"/>
            </a:xfrm>
          </p:grpSpPr>
          <p:pic>
            <p:nvPicPr>
              <p:cNvPr id="20" name="图片 19" descr="卡通人物&#10;&#10;中度可信度描述已自动生成"/>
              <p:cNvPicPr>
                <a:picLocks noChangeAspect="1"/>
              </p:cNvPicPr>
              <p:nvPr>
                <p:custDataLst>
                  <p:tags r:id="rId1"/>
                </p:custDataLst>
              </p:nvPr>
            </p:nvPicPr>
            <p:blipFill>
              <a:blip r:embed="rId6" cstate="email"/>
              <a:stretch>
                <a:fillRect/>
              </a:stretch>
            </p:blipFill>
            <p:spPr>
              <a:xfrm rot="840000">
                <a:off x="4980" y="1375"/>
                <a:ext cx="1529" cy="1529"/>
              </a:xfrm>
              <a:prstGeom prst="rect">
                <a:avLst/>
              </a:prstGeom>
            </p:spPr>
          </p:pic>
          <p:pic>
            <p:nvPicPr>
              <p:cNvPr id="24" name="图片 23" descr="卡通人物&#10;&#10;中度可信度描述已自动生成"/>
              <p:cNvPicPr>
                <a:picLocks noChangeAspect="1"/>
              </p:cNvPicPr>
              <p:nvPr>
                <p:custDataLst>
                  <p:tags r:id="rId2"/>
                </p:custDataLst>
              </p:nvPr>
            </p:nvPicPr>
            <p:blipFill>
              <a:blip r:embed="rId6" cstate="email"/>
              <a:stretch>
                <a:fillRect/>
              </a:stretch>
            </p:blipFill>
            <p:spPr>
              <a:xfrm rot="20760000" flipH="1">
                <a:off x="12094" y="1375"/>
                <a:ext cx="1529" cy="1529"/>
              </a:xfrm>
              <a:prstGeom prst="rect">
                <a:avLst/>
              </a:prstGeom>
            </p:spPr>
          </p:pic>
        </p:grpSp>
      </p:grpSp>
      <p:grpSp>
        <p:nvGrpSpPr>
          <p:cNvPr id="16" name="组合 15"/>
          <p:cNvGrpSpPr/>
          <p:nvPr/>
        </p:nvGrpSpPr>
        <p:grpSpPr>
          <a:xfrm>
            <a:off x="1072803" y="1609437"/>
            <a:ext cx="10266286" cy="4651786"/>
            <a:chOff x="1479" y="2492"/>
            <a:chExt cx="14800" cy="6706"/>
          </a:xfrm>
        </p:grpSpPr>
        <p:grpSp>
          <p:nvGrpSpPr>
            <p:cNvPr id="11" name="组合 10"/>
            <p:cNvGrpSpPr/>
            <p:nvPr/>
          </p:nvGrpSpPr>
          <p:grpSpPr>
            <a:xfrm>
              <a:off x="1479" y="2492"/>
              <a:ext cx="5927" cy="6706"/>
              <a:chOff x="1317" y="2646"/>
              <a:chExt cx="16681" cy="3409"/>
            </a:xfrm>
          </p:grpSpPr>
          <p:grpSp>
            <p:nvGrpSpPr>
              <p:cNvPr id="2" name="组合 1"/>
              <p:cNvGrpSpPr/>
              <p:nvPr/>
            </p:nvGrpSpPr>
            <p:grpSpPr>
              <a:xfrm>
                <a:off x="1317" y="3053"/>
                <a:ext cx="16681" cy="2985"/>
                <a:chOff x="1020" y="2328"/>
                <a:chExt cx="11012" cy="6150"/>
              </a:xfrm>
            </p:grpSpPr>
            <p:sp>
              <p:nvSpPr>
                <p:cNvPr id="3" name="椭圆 2"/>
                <p:cNvSpPr/>
                <p:nvPr/>
              </p:nvSpPr>
              <p:spPr>
                <a:xfrm>
                  <a:off x="1221" y="2480"/>
                  <a:ext cx="10811" cy="5998"/>
                </a:xfrm>
                <a:prstGeom prst="ellipse">
                  <a:avLst/>
                </a:prstGeom>
                <a:solidFill>
                  <a:srgbClr val="A9D2D2"/>
                </a:solidFill>
                <a:ln w="25400" cmpd="sng">
                  <a:noFill/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rgbClr val="5F7700"/>
                    </a:solidFill>
                  </a:endParaRPr>
                </a:p>
              </p:txBody>
            </p:sp>
            <p:sp>
              <p:nvSpPr>
                <p:cNvPr id="17" name="椭圆 16"/>
                <p:cNvSpPr/>
                <p:nvPr/>
              </p:nvSpPr>
              <p:spPr>
                <a:xfrm>
                  <a:off x="1020" y="2328"/>
                  <a:ext cx="10812" cy="5801"/>
                </a:xfrm>
                <a:prstGeom prst="ellipse">
                  <a:avLst/>
                </a:prstGeom>
                <a:solidFill>
                  <a:schemeClr val="bg1"/>
                </a:solidFill>
                <a:ln w="28575" cmpd="sng">
                  <a:solidFill>
                    <a:srgbClr val="42210F"/>
                  </a:soli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rgbClr val="5F7700"/>
                    </a:solidFill>
                  </a:endParaRPr>
                </a:p>
              </p:txBody>
            </p:sp>
          </p:grpSp>
          <p:sp>
            <p:nvSpPr>
              <p:cNvPr id="5" name="文本框 4"/>
              <p:cNvSpPr txBox="1"/>
              <p:nvPr/>
            </p:nvSpPr>
            <p:spPr>
              <a:xfrm>
                <a:off x="1476" y="2646"/>
                <a:ext cx="16035" cy="3409"/>
              </a:xfrm>
              <a:prstGeom prst="ellipse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indent="0" algn="ctr" fontAlgn="auto">
                  <a:lnSpc>
                    <a:spcPct val="150000"/>
                  </a:lnSpc>
                  <a:buFont typeface="Wingdings" panose="05000000000000000000" pitchFamily="2" charset="2"/>
                  <a:buNone/>
                  <a:defRPr/>
                </a:pPr>
                <a:r>
                  <a:rPr lang="en-US" altLang="zh-CN" sz="3600" dirty="0" err="1">
                    <a:latin typeface="#9Slide03 Kaleko 105 Round Bold" pitchFamily="2" charset="0"/>
                    <a:ea typeface="思源黑体 CN Light" panose="020B0300000000000000" charset="-122"/>
                    <a:sym typeface="+mn-ea"/>
                  </a:rPr>
                  <a:t>Hoàn</a:t>
                </a:r>
                <a:r>
                  <a:rPr lang="en-US" altLang="zh-CN" sz="3600" dirty="0">
                    <a:latin typeface="#9Slide03 Kaleko 105 Round Bold" pitchFamily="2" charset="0"/>
                    <a:ea typeface="思源黑体 CN Light" panose="020B0300000000000000" charset="-122"/>
                    <a:sym typeface="+mn-ea"/>
                  </a:rPr>
                  <a:t> </a:t>
                </a:r>
                <a:r>
                  <a:rPr lang="en-US" altLang="zh-CN" sz="3600" dirty="0" err="1">
                    <a:latin typeface="#9Slide03 Kaleko 105 Round Bold" pitchFamily="2" charset="0"/>
                    <a:ea typeface="思源黑体 CN Light" panose="020B0300000000000000" charset="-122"/>
                    <a:sym typeface="+mn-ea"/>
                  </a:rPr>
                  <a:t>thành</a:t>
                </a:r>
                <a:r>
                  <a:rPr lang="en-US" altLang="zh-CN" sz="3600" dirty="0">
                    <a:latin typeface="#9Slide03 Kaleko 105 Round Bold" pitchFamily="2" charset="0"/>
                    <a:ea typeface="思源黑体 CN Light" panose="020B0300000000000000" charset="-122"/>
                    <a:sym typeface="+mn-ea"/>
                  </a:rPr>
                  <a:t> </a:t>
                </a:r>
                <a:r>
                  <a:rPr lang="en-US" altLang="zh-CN" sz="3600" dirty="0" err="1">
                    <a:latin typeface="#9Slide03 Kaleko 105 Round Bold" pitchFamily="2" charset="0"/>
                    <a:ea typeface="思源黑体 CN Light" panose="020B0300000000000000" charset="-122"/>
                    <a:sym typeface="+mn-ea"/>
                  </a:rPr>
                  <a:t>các</a:t>
                </a:r>
                <a:r>
                  <a:rPr lang="en-US" altLang="zh-CN" sz="3600" dirty="0">
                    <a:latin typeface="#9Slide03 Kaleko 105 Round Bold" pitchFamily="2" charset="0"/>
                    <a:ea typeface="思源黑体 CN Light" panose="020B0300000000000000" charset="-122"/>
                    <a:sym typeface="+mn-ea"/>
                  </a:rPr>
                  <a:t> bài </a:t>
                </a:r>
                <a:r>
                  <a:rPr lang="en-US" altLang="zh-CN" sz="3600" dirty="0" err="1">
                    <a:latin typeface="#9Slide03 Kaleko 105 Round Bold" pitchFamily="2" charset="0"/>
                    <a:ea typeface="思源黑体 CN Light" panose="020B0300000000000000" charset="-122"/>
                    <a:sym typeface="+mn-ea"/>
                  </a:rPr>
                  <a:t>tập</a:t>
                </a:r>
                <a:r>
                  <a:rPr lang="en-US" altLang="zh-CN" sz="3600" dirty="0">
                    <a:latin typeface="#9Slide03 Kaleko 105 Round Bold" pitchFamily="2" charset="0"/>
                    <a:ea typeface="思源黑体 CN Light" panose="020B0300000000000000" charset="-122"/>
                    <a:sym typeface="+mn-ea"/>
                  </a:rPr>
                  <a:t> </a:t>
                </a:r>
                <a:r>
                  <a:rPr lang="en-US" altLang="zh-CN" sz="3600" dirty="0" err="1">
                    <a:latin typeface="#9Slide03 Kaleko 105 Round Bold" pitchFamily="2" charset="0"/>
                    <a:ea typeface="思源黑体 CN Light" panose="020B0300000000000000" charset="-122"/>
                    <a:sym typeface="+mn-ea"/>
                  </a:rPr>
                  <a:t>còn</a:t>
                </a:r>
                <a:r>
                  <a:rPr lang="en-US" altLang="zh-CN" sz="3600" dirty="0">
                    <a:latin typeface="#9Slide03 Kaleko 105 Round Bold" pitchFamily="2" charset="0"/>
                    <a:ea typeface="思源黑体 CN Light" panose="020B0300000000000000" charset="-122"/>
                    <a:sym typeface="+mn-ea"/>
                  </a:rPr>
                  <a:t> </a:t>
                </a:r>
                <a:r>
                  <a:rPr lang="en-US" altLang="zh-CN" sz="3600" dirty="0" err="1">
                    <a:latin typeface="#9Slide03 Kaleko 105 Round Bold" pitchFamily="2" charset="0"/>
                    <a:ea typeface="思源黑体 CN Light" panose="020B0300000000000000" charset="-122"/>
                    <a:sym typeface="+mn-ea"/>
                  </a:rPr>
                  <a:t>lại</a:t>
                </a:r>
                <a:r>
                  <a:rPr lang="en-US" altLang="zh-CN" sz="3600" dirty="0">
                    <a:latin typeface="#9Slide03 Kaleko 105 Round Bold" pitchFamily="2" charset="0"/>
                    <a:ea typeface="思源黑体 CN Light" panose="020B0300000000000000" charset="-122"/>
                    <a:sym typeface="+mn-ea"/>
                  </a:rPr>
                  <a:t>.</a:t>
                </a:r>
                <a:endParaRPr lang="zh-CN" altLang="en-US" sz="3600" dirty="0">
                  <a:latin typeface="#9Slide03 Kaleko 105 Round Bold" pitchFamily="2" charset="0"/>
                  <a:ea typeface="思源黑体 CN Light" panose="020B0300000000000000" charset="-122"/>
                  <a:sym typeface="+mn-ea"/>
                </a:endParaRPr>
              </a:p>
            </p:txBody>
          </p:sp>
        </p:grpSp>
        <p:grpSp>
          <p:nvGrpSpPr>
            <p:cNvPr id="9" name="组合 8"/>
            <p:cNvGrpSpPr/>
            <p:nvPr/>
          </p:nvGrpSpPr>
          <p:grpSpPr>
            <a:xfrm>
              <a:off x="9198" y="3316"/>
              <a:ext cx="7081" cy="5872"/>
              <a:chOff x="-458" y="3053"/>
              <a:chExt cx="19928" cy="2985"/>
            </a:xfrm>
          </p:grpSpPr>
          <p:grpSp>
            <p:nvGrpSpPr>
              <p:cNvPr id="10" name="组合 9"/>
              <p:cNvGrpSpPr/>
              <p:nvPr/>
            </p:nvGrpSpPr>
            <p:grpSpPr>
              <a:xfrm>
                <a:off x="1317" y="3053"/>
                <a:ext cx="16681" cy="2985"/>
                <a:chOff x="1020" y="2328"/>
                <a:chExt cx="11012" cy="6150"/>
              </a:xfrm>
            </p:grpSpPr>
            <p:sp>
              <p:nvSpPr>
                <p:cNvPr id="14" name="椭圆 13"/>
                <p:cNvSpPr/>
                <p:nvPr/>
              </p:nvSpPr>
              <p:spPr>
                <a:xfrm>
                  <a:off x="1221" y="2480"/>
                  <a:ext cx="10811" cy="5998"/>
                </a:xfrm>
                <a:prstGeom prst="ellipse">
                  <a:avLst/>
                </a:prstGeom>
                <a:solidFill>
                  <a:srgbClr val="FBE090"/>
                </a:solidFill>
                <a:ln w="25400" cmpd="sng">
                  <a:noFill/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rgbClr val="5F7700"/>
                    </a:solidFill>
                  </a:endParaRPr>
                </a:p>
              </p:txBody>
            </p:sp>
            <p:sp>
              <p:nvSpPr>
                <p:cNvPr id="15" name="椭圆 14"/>
                <p:cNvSpPr/>
                <p:nvPr/>
              </p:nvSpPr>
              <p:spPr>
                <a:xfrm>
                  <a:off x="1020" y="2328"/>
                  <a:ext cx="10812" cy="5801"/>
                </a:xfrm>
                <a:prstGeom prst="ellipse">
                  <a:avLst/>
                </a:prstGeom>
                <a:solidFill>
                  <a:schemeClr val="bg1"/>
                </a:solidFill>
                <a:ln w="28575" cmpd="sng">
                  <a:solidFill>
                    <a:srgbClr val="42210F"/>
                  </a:soli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rgbClr val="5F7700"/>
                    </a:solidFill>
                  </a:endParaRPr>
                </a:p>
              </p:txBody>
            </p:sp>
          </p:grpSp>
          <p:sp>
            <p:nvSpPr>
              <p:cNvPr id="18" name="文本框 17"/>
              <p:cNvSpPr txBox="1"/>
              <p:nvPr/>
            </p:nvSpPr>
            <p:spPr>
              <a:xfrm>
                <a:off x="-458" y="3210"/>
                <a:ext cx="19928" cy="2553"/>
              </a:xfrm>
              <a:prstGeom prst="ellipse">
                <a:avLst/>
              </a:prstGeom>
              <a:noFill/>
              <a:ln w="28575">
                <a:noFill/>
              </a:ln>
            </p:spPr>
            <p:txBody>
              <a:bodyPr wrap="square" rtlCol="0">
                <a:spAutoFit/>
              </a:bodyPr>
              <a:lstStyle/>
              <a:p>
                <a:pPr indent="0" algn="ctr" fontAlgn="auto">
                  <a:lnSpc>
                    <a:spcPct val="150000"/>
                  </a:lnSpc>
                  <a:buFont typeface="Wingdings" panose="05000000000000000000" pitchFamily="2" charset="2"/>
                  <a:buNone/>
                  <a:defRPr/>
                </a:pPr>
                <a:r>
                  <a:rPr lang="en-US" altLang="zh-CN" sz="3600" dirty="0" err="1">
                    <a:latin typeface="#9Slide03 Kaleko 105 Round Bold" pitchFamily="2" charset="0"/>
                    <a:ea typeface="思源黑体 CN Light" panose="020B0300000000000000" charset="-122"/>
                    <a:sym typeface="+mn-ea"/>
                  </a:rPr>
                  <a:t>Chuẩn</a:t>
                </a:r>
                <a:r>
                  <a:rPr lang="en-US" altLang="zh-CN" sz="3600" dirty="0">
                    <a:latin typeface="#9Slide03 Kaleko 105 Round Bold" pitchFamily="2" charset="0"/>
                    <a:ea typeface="思源黑体 CN Light" panose="020B0300000000000000" charset="-122"/>
                    <a:sym typeface="+mn-ea"/>
                  </a:rPr>
                  <a:t> </a:t>
                </a:r>
                <a:r>
                  <a:rPr lang="en-US" altLang="zh-CN" sz="3600" dirty="0" err="1">
                    <a:latin typeface="#9Slide03 Kaleko 105 Round Bold" pitchFamily="2" charset="0"/>
                    <a:ea typeface="思源黑体 CN Light" panose="020B0300000000000000" charset="-122"/>
                    <a:sym typeface="+mn-ea"/>
                  </a:rPr>
                  <a:t>bị</a:t>
                </a:r>
                <a:r>
                  <a:rPr lang="en-US" altLang="zh-CN" sz="3600" dirty="0">
                    <a:latin typeface="#9Slide03 Kaleko 105 Round Bold" pitchFamily="2" charset="0"/>
                    <a:ea typeface="思源黑体 CN Light" panose="020B0300000000000000" charset="-122"/>
                    <a:sym typeface="+mn-ea"/>
                  </a:rPr>
                  <a:t> bài : “ </a:t>
                </a:r>
                <a:r>
                  <a:rPr lang="en-US" altLang="zh-CN" sz="3600" dirty="0" err="1">
                    <a:latin typeface="#9Slide03 Kaleko 105 Round Bold" pitchFamily="2" charset="0"/>
                    <a:ea typeface="思源黑体 CN Light" panose="020B0300000000000000" charset="-122"/>
                    <a:sym typeface="+mn-ea"/>
                  </a:rPr>
                  <a:t>Phép</a:t>
                </a:r>
                <a:r>
                  <a:rPr lang="en-US" altLang="zh-CN" sz="3600" dirty="0">
                    <a:latin typeface="#9Slide03 Kaleko 105 Round Bold" pitchFamily="2" charset="0"/>
                    <a:ea typeface="思源黑体 CN Light" panose="020B0300000000000000" charset="-122"/>
                    <a:sym typeface="+mn-ea"/>
                  </a:rPr>
                  <a:t> </a:t>
                </a:r>
                <a:r>
                  <a:rPr lang="en-US" altLang="zh-CN" sz="3600" dirty="0" err="1">
                    <a:latin typeface="#9Slide03 Kaleko 105 Round Bold" pitchFamily="2" charset="0"/>
                    <a:ea typeface="思源黑体 CN Light" panose="020B0300000000000000" charset="-122"/>
                    <a:sym typeface="+mn-ea"/>
                  </a:rPr>
                  <a:t>cộng</a:t>
                </a:r>
                <a:r>
                  <a:rPr lang="en-US" altLang="zh-CN" sz="3600" dirty="0">
                    <a:latin typeface="#9Slide03 Kaleko 105 Round Bold" pitchFamily="2" charset="0"/>
                    <a:ea typeface="思源黑体 CN Light" panose="020B0300000000000000" charset="-122"/>
                    <a:sym typeface="+mn-ea"/>
                  </a:rPr>
                  <a:t> </a:t>
                </a:r>
                <a:r>
                  <a:rPr lang="en-US" altLang="zh-CN" sz="3600" dirty="0" err="1">
                    <a:latin typeface="#9Slide03 Kaleko 105 Round Bold" pitchFamily="2" charset="0"/>
                    <a:ea typeface="思源黑体 CN Light" panose="020B0300000000000000" charset="-122"/>
                    <a:sym typeface="+mn-ea"/>
                  </a:rPr>
                  <a:t>phân</a:t>
                </a:r>
                <a:r>
                  <a:rPr lang="en-US" altLang="zh-CN" sz="3600" dirty="0">
                    <a:latin typeface="#9Slide03 Kaleko 105 Round Bold" pitchFamily="2" charset="0"/>
                    <a:ea typeface="思源黑体 CN Light" panose="020B0300000000000000" charset="-122"/>
                    <a:sym typeface="+mn-ea"/>
                  </a:rPr>
                  <a:t> </a:t>
                </a:r>
                <a:r>
                  <a:rPr lang="en-US" altLang="zh-CN" sz="3600" dirty="0" err="1">
                    <a:latin typeface="#9Slide03 Kaleko 105 Round Bold" pitchFamily="2" charset="0"/>
                    <a:ea typeface="思源黑体 CN Light" panose="020B0300000000000000" charset="-122"/>
                    <a:sym typeface="+mn-ea"/>
                  </a:rPr>
                  <a:t>số</a:t>
                </a:r>
                <a:r>
                  <a:rPr lang="en-US" altLang="zh-CN" sz="3600" dirty="0">
                    <a:latin typeface="#9Slide03 Kaleko 105 Round Bold" pitchFamily="2" charset="0"/>
                    <a:ea typeface="思源黑体 CN Light" panose="020B0300000000000000" charset="-122"/>
                    <a:sym typeface="+mn-ea"/>
                  </a:rPr>
                  <a:t>”</a:t>
                </a:r>
                <a:endParaRPr lang="zh-CN" altLang="en-US" sz="3600" dirty="0">
                  <a:latin typeface="#9Slide03 Kaleko 105 Round Bold" pitchFamily="2" charset="0"/>
                  <a:ea typeface="思源黑体 CN Light" panose="020B0300000000000000" charset="-122"/>
                  <a:sym typeface="+mn-ea"/>
                </a:endParaRPr>
              </a:p>
            </p:txBody>
          </p:sp>
        </p:grpSp>
        <p:sp>
          <p:nvSpPr>
            <p:cNvPr id="19" name="箭头: 右 2"/>
            <p:cNvSpPr/>
            <p:nvPr/>
          </p:nvSpPr>
          <p:spPr>
            <a:xfrm>
              <a:off x="7536" y="5845"/>
              <a:ext cx="1931" cy="957"/>
            </a:xfrm>
            <a:prstGeom prst="rightArrow">
              <a:avLst/>
            </a:prstGeom>
            <a:solidFill>
              <a:srgbClr val="FAAD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p:transition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AC47">
            <a:alpha val="2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组合 24"/>
          <p:cNvGrpSpPr/>
          <p:nvPr/>
        </p:nvGrpSpPr>
        <p:grpSpPr>
          <a:xfrm>
            <a:off x="-1798955" y="-1424940"/>
            <a:ext cx="15784195" cy="10398125"/>
            <a:chOff x="-2833" y="-2244"/>
            <a:chExt cx="24857" cy="16375"/>
          </a:xfrm>
        </p:grpSpPr>
        <p:pic>
          <p:nvPicPr>
            <p:cNvPr id="26" name="Google Shape;7152;p41"/>
            <p:cNvPicPr preferRelativeResize="0"/>
            <p:nvPr/>
          </p:nvPicPr>
          <p:blipFill>
            <a:blip r:embed="rId4">
              <a:alphaModFix amt="35000"/>
              <a:grayscl/>
            </a:blip>
            <a:stretch>
              <a:fillRect/>
            </a:stretch>
          </p:blipFill>
          <p:spPr>
            <a:xfrm flipH="1" flipV="1">
              <a:off x="-2833" y="4575"/>
              <a:ext cx="14120" cy="746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7" name="Google Shape;7248;p43"/>
            <p:cNvPicPr preferRelativeResize="0"/>
            <p:nvPr/>
          </p:nvPicPr>
          <p:blipFill>
            <a:blip r:embed="rId5">
              <a:alphaModFix amt="62000"/>
            </a:blip>
            <a:stretch>
              <a:fillRect/>
            </a:stretch>
          </p:blipFill>
          <p:spPr>
            <a:xfrm rot="-1411927">
              <a:off x="-161" y="-2244"/>
              <a:ext cx="11170" cy="984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3" name="Google Shape;7152;p41"/>
            <p:cNvPicPr preferRelativeResize="0"/>
            <p:nvPr/>
          </p:nvPicPr>
          <p:blipFill>
            <a:blip r:embed="rId4">
              <a:alphaModFix amt="35000"/>
            </a:blip>
            <a:stretch>
              <a:fillRect/>
            </a:stretch>
          </p:blipFill>
          <p:spPr>
            <a:xfrm>
              <a:off x="7776" y="-397"/>
              <a:ext cx="12454" cy="658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712" name="Google Shape;9712;p77"/>
            <p:cNvPicPr preferRelativeResize="0"/>
            <p:nvPr/>
          </p:nvPicPr>
          <p:blipFill>
            <a:blip r:embed="rId6">
              <a:alphaModFix amt="58999"/>
            </a:blip>
            <a:stretch>
              <a:fillRect/>
            </a:stretch>
          </p:blipFill>
          <p:spPr>
            <a:xfrm>
              <a:off x="9048" y="4575"/>
              <a:ext cx="12976" cy="9556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5" name="PA_库_图片 96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3675" y="316865"/>
            <a:ext cx="6937375" cy="6419850"/>
          </a:xfrm>
          <a:prstGeom prst="rect">
            <a:avLst/>
          </a:prstGeom>
        </p:spPr>
      </p:pic>
      <p:grpSp>
        <p:nvGrpSpPr>
          <p:cNvPr id="118" name="Google Shape;9251;p76"/>
          <p:cNvGrpSpPr/>
          <p:nvPr/>
        </p:nvGrpSpPr>
        <p:grpSpPr>
          <a:xfrm>
            <a:off x="4972447" y="4801263"/>
            <a:ext cx="2106500" cy="597475"/>
            <a:chOff x="-2810250" y="3572525"/>
            <a:chExt cx="2106500" cy="597475"/>
          </a:xfrm>
          <a:solidFill>
            <a:srgbClr val="4B4D4B"/>
          </a:solidFill>
        </p:grpSpPr>
        <p:sp>
          <p:nvSpPr>
            <p:cNvPr id="119" name="Google Shape;9252;p76"/>
            <p:cNvSpPr/>
            <p:nvPr/>
          </p:nvSpPr>
          <p:spPr>
            <a:xfrm>
              <a:off x="-2396250" y="4007475"/>
              <a:ext cx="133850" cy="123700"/>
            </a:xfrm>
            <a:custGeom>
              <a:avLst/>
              <a:gdLst/>
              <a:ahLst/>
              <a:cxnLst/>
              <a:rect l="l" t="t" r="r" b="b"/>
              <a:pathLst>
                <a:path w="5354" h="4948" extrusionOk="0">
                  <a:moveTo>
                    <a:pt x="3665" y="0"/>
                  </a:moveTo>
                  <a:cubicBezTo>
                    <a:pt x="3419" y="0"/>
                    <a:pt x="3177" y="89"/>
                    <a:pt x="2983" y="258"/>
                  </a:cubicBezTo>
                  <a:cubicBezTo>
                    <a:pt x="2771" y="1971"/>
                    <a:pt x="1" y="2521"/>
                    <a:pt x="339" y="4445"/>
                  </a:cubicBezTo>
                  <a:cubicBezTo>
                    <a:pt x="400" y="4488"/>
                    <a:pt x="452" y="4505"/>
                    <a:pt x="498" y="4505"/>
                  </a:cubicBezTo>
                  <a:cubicBezTo>
                    <a:pt x="693" y="4505"/>
                    <a:pt x="777" y="4189"/>
                    <a:pt x="1039" y="4189"/>
                  </a:cubicBezTo>
                  <a:cubicBezTo>
                    <a:pt x="1052" y="4189"/>
                    <a:pt x="1065" y="4190"/>
                    <a:pt x="1079" y="4192"/>
                  </a:cubicBezTo>
                  <a:cubicBezTo>
                    <a:pt x="1164" y="4466"/>
                    <a:pt x="614" y="4466"/>
                    <a:pt x="762" y="4763"/>
                  </a:cubicBezTo>
                  <a:cubicBezTo>
                    <a:pt x="893" y="4882"/>
                    <a:pt x="1072" y="4948"/>
                    <a:pt x="1226" y="4948"/>
                  </a:cubicBezTo>
                  <a:cubicBezTo>
                    <a:pt x="1344" y="4948"/>
                    <a:pt x="1447" y="4909"/>
                    <a:pt x="1502" y="4826"/>
                  </a:cubicBezTo>
                  <a:cubicBezTo>
                    <a:pt x="1946" y="4213"/>
                    <a:pt x="2750" y="3853"/>
                    <a:pt x="3004" y="3155"/>
                  </a:cubicBezTo>
                  <a:cubicBezTo>
                    <a:pt x="3110" y="2817"/>
                    <a:pt x="3363" y="2542"/>
                    <a:pt x="3659" y="2373"/>
                  </a:cubicBezTo>
                  <a:cubicBezTo>
                    <a:pt x="4558" y="1871"/>
                    <a:pt x="5354" y="109"/>
                    <a:pt x="4167" y="109"/>
                  </a:cubicBezTo>
                  <a:cubicBezTo>
                    <a:pt x="4153" y="109"/>
                    <a:pt x="4139" y="109"/>
                    <a:pt x="4125" y="110"/>
                  </a:cubicBezTo>
                  <a:cubicBezTo>
                    <a:pt x="3977" y="36"/>
                    <a:pt x="3820" y="0"/>
                    <a:pt x="36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9253;p76"/>
            <p:cNvSpPr/>
            <p:nvPr/>
          </p:nvSpPr>
          <p:spPr>
            <a:xfrm>
              <a:off x="-1076525" y="3572525"/>
              <a:ext cx="126925" cy="104075"/>
            </a:xfrm>
            <a:custGeom>
              <a:avLst/>
              <a:gdLst/>
              <a:ahLst/>
              <a:cxnLst/>
              <a:rect l="l" t="t" r="r" b="b"/>
              <a:pathLst>
                <a:path w="5077" h="4163" extrusionOk="0">
                  <a:moveTo>
                    <a:pt x="3337" y="1"/>
                  </a:moveTo>
                  <a:cubicBezTo>
                    <a:pt x="3025" y="1"/>
                    <a:pt x="2736" y="55"/>
                    <a:pt x="2602" y="165"/>
                  </a:cubicBezTo>
                  <a:cubicBezTo>
                    <a:pt x="2665" y="715"/>
                    <a:pt x="1798" y="906"/>
                    <a:pt x="1841" y="1477"/>
                  </a:cubicBezTo>
                  <a:cubicBezTo>
                    <a:pt x="1819" y="1815"/>
                    <a:pt x="1544" y="1900"/>
                    <a:pt x="1248" y="1963"/>
                  </a:cubicBezTo>
                  <a:cubicBezTo>
                    <a:pt x="254" y="2513"/>
                    <a:pt x="1" y="4099"/>
                    <a:pt x="1502" y="4163"/>
                  </a:cubicBezTo>
                  <a:cubicBezTo>
                    <a:pt x="2412" y="3824"/>
                    <a:pt x="3173" y="3190"/>
                    <a:pt x="3659" y="2365"/>
                  </a:cubicBezTo>
                  <a:cubicBezTo>
                    <a:pt x="3793" y="1912"/>
                    <a:pt x="4060" y="1739"/>
                    <a:pt x="4460" y="1739"/>
                  </a:cubicBezTo>
                  <a:cubicBezTo>
                    <a:pt x="4565" y="1739"/>
                    <a:pt x="4678" y="1751"/>
                    <a:pt x="4801" y="1773"/>
                  </a:cubicBezTo>
                  <a:cubicBezTo>
                    <a:pt x="4738" y="1604"/>
                    <a:pt x="5076" y="1477"/>
                    <a:pt x="4865" y="1286"/>
                  </a:cubicBezTo>
                  <a:cubicBezTo>
                    <a:pt x="4670" y="1119"/>
                    <a:pt x="4486" y="1055"/>
                    <a:pt x="4305" y="1055"/>
                  </a:cubicBezTo>
                  <a:cubicBezTo>
                    <a:pt x="3779" y="1055"/>
                    <a:pt x="3290" y="1599"/>
                    <a:pt x="2708" y="1709"/>
                  </a:cubicBezTo>
                  <a:cubicBezTo>
                    <a:pt x="2792" y="1202"/>
                    <a:pt x="3215" y="948"/>
                    <a:pt x="3511" y="715"/>
                  </a:cubicBezTo>
                  <a:cubicBezTo>
                    <a:pt x="3571" y="673"/>
                    <a:pt x="3645" y="658"/>
                    <a:pt x="3726" y="658"/>
                  </a:cubicBezTo>
                  <a:cubicBezTo>
                    <a:pt x="3891" y="658"/>
                    <a:pt x="4083" y="718"/>
                    <a:pt x="4233" y="718"/>
                  </a:cubicBezTo>
                  <a:cubicBezTo>
                    <a:pt x="4373" y="718"/>
                    <a:pt x="4476" y="666"/>
                    <a:pt x="4484" y="461"/>
                  </a:cubicBezTo>
                  <a:cubicBezTo>
                    <a:pt x="4458" y="156"/>
                    <a:pt x="3864" y="1"/>
                    <a:pt x="333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9254;p76"/>
            <p:cNvSpPr/>
            <p:nvPr/>
          </p:nvSpPr>
          <p:spPr>
            <a:xfrm>
              <a:off x="-2407875" y="4057575"/>
              <a:ext cx="141200" cy="94050"/>
            </a:xfrm>
            <a:custGeom>
              <a:avLst/>
              <a:gdLst/>
              <a:ahLst/>
              <a:cxnLst/>
              <a:rect l="l" t="t" r="r" b="b"/>
              <a:pathLst>
                <a:path w="5648" h="3762" extrusionOk="0">
                  <a:moveTo>
                    <a:pt x="4962" y="0"/>
                  </a:moveTo>
                  <a:cubicBezTo>
                    <a:pt x="4363" y="0"/>
                    <a:pt x="3743" y="352"/>
                    <a:pt x="3532" y="940"/>
                  </a:cubicBezTo>
                  <a:cubicBezTo>
                    <a:pt x="3405" y="1638"/>
                    <a:pt x="2665" y="1743"/>
                    <a:pt x="2369" y="2293"/>
                  </a:cubicBezTo>
                  <a:cubicBezTo>
                    <a:pt x="2144" y="2744"/>
                    <a:pt x="1958" y="2962"/>
                    <a:pt x="1704" y="2962"/>
                  </a:cubicBezTo>
                  <a:cubicBezTo>
                    <a:pt x="1506" y="2962"/>
                    <a:pt x="1265" y="2828"/>
                    <a:pt x="931" y="2568"/>
                  </a:cubicBezTo>
                  <a:cubicBezTo>
                    <a:pt x="656" y="2399"/>
                    <a:pt x="677" y="2188"/>
                    <a:pt x="740" y="1955"/>
                  </a:cubicBezTo>
                  <a:cubicBezTo>
                    <a:pt x="844" y="1728"/>
                    <a:pt x="715" y="1616"/>
                    <a:pt x="571" y="1616"/>
                  </a:cubicBezTo>
                  <a:cubicBezTo>
                    <a:pt x="420" y="1616"/>
                    <a:pt x="253" y="1738"/>
                    <a:pt x="317" y="1976"/>
                  </a:cubicBezTo>
                  <a:cubicBezTo>
                    <a:pt x="85" y="2293"/>
                    <a:pt x="0" y="2801"/>
                    <a:pt x="360" y="3076"/>
                  </a:cubicBezTo>
                  <a:cubicBezTo>
                    <a:pt x="1067" y="3522"/>
                    <a:pt x="1545" y="3761"/>
                    <a:pt x="1963" y="3761"/>
                  </a:cubicBezTo>
                  <a:cubicBezTo>
                    <a:pt x="2358" y="3761"/>
                    <a:pt x="2699" y="3549"/>
                    <a:pt x="3130" y="3097"/>
                  </a:cubicBezTo>
                  <a:cubicBezTo>
                    <a:pt x="3997" y="2166"/>
                    <a:pt x="5097" y="1342"/>
                    <a:pt x="5647" y="178"/>
                  </a:cubicBezTo>
                  <a:cubicBezTo>
                    <a:pt x="5441" y="57"/>
                    <a:pt x="5203" y="0"/>
                    <a:pt x="496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9255;p76"/>
            <p:cNvSpPr/>
            <p:nvPr/>
          </p:nvSpPr>
          <p:spPr>
            <a:xfrm>
              <a:off x="-869800" y="3762375"/>
              <a:ext cx="147025" cy="84950"/>
            </a:xfrm>
            <a:custGeom>
              <a:avLst/>
              <a:gdLst/>
              <a:ahLst/>
              <a:cxnLst/>
              <a:rect l="l" t="t" r="r" b="b"/>
              <a:pathLst>
                <a:path w="5881" h="3398" extrusionOk="0">
                  <a:moveTo>
                    <a:pt x="3321" y="0"/>
                  </a:moveTo>
                  <a:cubicBezTo>
                    <a:pt x="2724" y="0"/>
                    <a:pt x="1587" y="1645"/>
                    <a:pt x="652" y="1645"/>
                  </a:cubicBezTo>
                  <a:cubicBezTo>
                    <a:pt x="646" y="1645"/>
                    <a:pt x="641" y="1645"/>
                    <a:pt x="635" y="1644"/>
                  </a:cubicBezTo>
                  <a:cubicBezTo>
                    <a:pt x="339" y="1666"/>
                    <a:pt x="530" y="2004"/>
                    <a:pt x="276" y="2067"/>
                  </a:cubicBezTo>
                  <a:cubicBezTo>
                    <a:pt x="1" y="2448"/>
                    <a:pt x="170" y="2829"/>
                    <a:pt x="276" y="3188"/>
                  </a:cubicBezTo>
                  <a:lnTo>
                    <a:pt x="445" y="3209"/>
                  </a:lnTo>
                  <a:cubicBezTo>
                    <a:pt x="481" y="3205"/>
                    <a:pt x="517" y="3203"/>
                    <a:pt x="553" y="3203"/>
                  </a:cubicBezTo>
                  <a:cubicBezTo>
                    <a:pt x="921" y="3203"/>
                    <a:pt x="1302" y="3397"/>
                    <a:pt x="1640" y="3397"/>
                  </a:cubicBezTo>
                  <a:cubicBezTo>
                    <a:pt x="1779" y="3397"/>
                    <a:pt x="1911" y="3365"/>
                    <a:pt x="2031" y="3273"/>
                  </a:cubicBezTo>
                  <a:cubicBezTo>
                    <a:pt x="2645" y="2850"/>
                    <a:pt x="3491" y="2554"/>
                    <a:pt x="3892" y="2089"/>
                  </a:cubicBezTo>
                  <a:cubicBezTo>
                    <a:pt x="4358" y="1306"/>
                    <a:pt x="5881" y="1243"/>
                    <a:pt x="5606" y="164"/>
                  </a:cubicBezTo>
                  <a:cubicBezTo>
                    <a:pt x="5575" y="156"/>
                    <a:pt x="5540" y="153"/>
                    <a:pt x="5503" y="153"/>
                  </a:cubicBezTo>
                  <a:cubicBezTo>
                    <a:pt x="4820" y="153"/>
                    <a:pt x="3102" y="1370"/>
                    <a:pt x="2581" y="1771"/>
                  </a:cubicBezTo>
                  <a:cubicBezTo>
                    <a:pt x="2877" y="1179"/>
                    <a:pt x="3533" y="756"/>
                    <a:pt x="3491" y="58"/>
                  </a:cubicBezTo>
                  <a:cubicBezTo>
                    <a:pt x="3441" y="18"/>
                    <a:pt x="3384" y="0"/>
                    <a:pt x="33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9256;p76"/>
            <p:cNvSpPr/>
            <p:nvPr/>
          </p:nvSpPr>
          <p:spPr>
            <a:xfrm>
              <a:off x="-2475025" y="3887900"/>
              <a:ext cx="118975" cy="96950"/>
            </a:xfrm>
            <a:custGeom>
              <a:avLst/>
              <a:gdLst/>
              <a:ahLst/>
              <a:cxnLst/>
              <a:rect l="l" t="t" r="r" b="b"/>
              <a:pathLst>
                <a:path w="4759" h="3878" extrusionOk="0">
                  <a:moveTo>
                    <a:pt x="2337" y="1"/>
                  </a:moveTo>
                  <a:cubicBezTo>
                    <a:pt x="1329" y="1"/>
                    <a:pt x="678" y="1172"/>
                    <a:pt x="550" y="1995"/>
                  </a:cubicBezTo>
                  <a:cubicBezTo>
                    <a:pt x="0" y="3010"/>
                    <a:pt x="867" y="3751"/>
                    <a:pt x="1883" y="3878"/>
                  </a:cubicBezTo>
                  <a:cubicBezTo>
                    <a:pt x="2665" y="3095"/>
                    <a:pt x="4759" y="1953"/>
                    <a:pt x="3215" y="832"/>
                  </a:cubicBezTo>
                  <a:cubicBezTo>
                    <a:pt x="2898" y="621"/>
                    <a:pt x="2961" y="346"/>
                    <a:pt x="2834" y="92"/>
                  </a:cubicBezTo>
                  <a:cubicBezTo>
                    <a:pt x="2660" y="29"/>
                    <a:pt x="2494" y="1"/>
                    <a:pt x="233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9257;p76"/>
            <p:cNvSpPr/>
            <p:nvPr/>
          </p:nvSpPr>
          <p:spPr>
            <a:xfrm>
              <a:off x="-1207650" y="3814575"/>
              <a:ext cx="107350" cy="83025"/>
            </a:xfrm>
            <a:custGeom>
              <a:avLst/>
              <a:gdLst/>
              <a:ahLst/>
              <a:cxnLst/>
              <a:rect l="l" t="t" r="r" b="b"/>
              <a:pathLst>
                <a:path w="4294" h="3321" extrusionOk="0">
                  <a:moveTo>
                    <a:pt x="2433" y="1"/>
                  </a:moveTo>
                  <a:lnTo>
                    <a:pt x="1883" y="275"/>
                  </a:lnTo>
                  <a:cubicBezTo>
                    <a:pt x="1967" y="1227"/>
                    <a:pt x="1037" y="1523"/>
                    <a:pt x="423" y="2031"/>
                  </a:cubicBezTo>
                  <a:cubicBezTo>
                    <a:pt x="0" y="2771"/>
                    <a:pt x="297" y="3194"/>
                    <a:pt x="1333" y="3321"/>
                  </a:cubicBezTo>
                  <a:cubicBezTo>
                    <a:pt x="3025" y="2665"/>
                    <a:pt x="2623" y="1227"/>
                    <a:pt x="4252" y="1121"/>
                  </a:cubicBezTo>
                  <a:lnTo>
                    <a:pt x="4294" y="783"/>
                  </a:lnTo>
                  <a:cubicBezTo>
                    <a:pt x="3955" y="22"/>
                    <a:pt x="3131" y="106"/>
                    <a:pt x="243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9258;p76"/>
            <p:cNvSpPr/>
            <p:nvPr/>
          </p:nvSpPr>
          <p:spPr>
            <a:xfrm>
              <a:off x="-1657600" y="3775075"/>
              <a:ext cx="115300" cy="89075"/>
            </a:xfrm>
            <a:custGeom>
              <a:avLst/>
              <a:gdLst/>
              <a:ahLst/>
              <a:cxnLst/>
              <a:rect l="l" t="t" r="r" b="b"/>
              <a:pathLst>
                <a:path w="4612" h="3563" extrusionOk="0">
                  <a:moveTo>
                    <a:pt x="3414" y="0"/>
                  </a:moveTo>
                  <a:cubicBezTo>
                    <a:pt x="2993" y="0"/>
                    <a:pt x="3192" y="1023"/>
                    <a:pt x="1840" y="1707"/>
                  </a:cubicBezTo>
                  <a:cubicBezTo>
                    <a:pt x="1883" y="2807"/>
                    <a:pt x="719" y="2575"/>
                    <a:pt x="0" y="2934"/>
                  </a:cubicBezTo>
                  <a:cubicBezTo>
                    <a:pt x="104" y="3374"/>
                    <a:pt x="451" y="3562"/>
                    <a:pt x="899" y="3562"/>
                  </a:cubicBezTo>
                  <a:cubicBezTo>
                    <a:pt x="2278" y="3562"/>
                    <a:pt x="4612" y="1777"/>
                    <a:pt x="3701" y="100"/>
                  </a:cubicBezTo>
                  <a:cubicBezTo>
                    <a:pt x="3579" y="31"/>
                    <a:pt x="3487" y="0"/>
                    <a:pt x="341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9259;p76"/>
            <p:cNvSpPr/>
            <p:nvPr/>
          </p:nvSpPr>
          <p:spPr>
            <a:xfrm>
              <a:off x="-2430100" y="3892350"/>
              <a:ext cx="79875" cy="94825"/>
            </a:xfrm>
            <a:custGeom>
              <a:avLst/>
              <a:gdLst/>
              <a:ahLst/>
              <a:cxnLst/>
              <a:rect l="l" t="t" r="r" b="b"/>
              <a:pathLst>
                <a:path w="3195" h="3793" extrusionOk="0">
                  <a:moveTo>
                    <a:pt x="1251" y="0"/>
                  </a:moveTo>
                  <a:cubicBezTo>
                    <a:pt x="1175" y="0"/>
                    <a:pt x="1096" y="7"/>
                    <a:pt x="1016" y="20"/>
                  </a:cubicBezTo>
                  <a:cubicBezTo>
                    <a:pt x="720" y="316"/>
                    <a:pt x="382" y="548"/>
                    <a:pt x="1185" y="760"/>
                  </a:cubicBezTo>
                  <a:cubicBezTo>
                    <a:pt x="2475" y="1162"/>
                    <a:pt x="1376" y="2684"/>
                    <a:pt x="530" y="3002"/>
                  </a:cubicBezTo>
                  <a:cubicBezTo>
                    <a:pt x="212" y="3065"/>
                    <a:pt x="1" y="3382"/>
                    <a:pt x="86" y="3700"/>
                  </a:cubicBezTo>
                  <a:cubicBezTo>
                    <a:pt x="287" y="3764"/>
                    <a:pt x="455" y="3793"/>
                    <a:pt x="600" y="3793"/>
                  </a:cubicBezTo>
                  <a:cubicBezTo>
                    <a:pt x="1354" y="3793"/>
                    <a:pt x="1459" y="3019"/>
                    <a:pt x="2116" y="2558"/>
                  </a:cubicBezTo>
                  <a:cubicBezTo>
                    <a:pt x="3194" y="1779"/>
                    <a:pt x="2538" y="0"/>
                    <a:pt x="12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9260;p76"/>
            <p:cNvSpPr/>
            <p:nvPr/>
          </p:nvSpPr>
          <p:spPr>
            <a:xfrm>
              <a:off x="-858675" y="3784450"/>
              <a:ext cx="124800" cy="72900"/>
            </a:xfrm>
            <a:custGeom>
              <a:avLst/>
              <a:gdLst/>
              <a:ahLst/>
              <a:cxnLst/>
              <a:rect l="l" t="t" r="r" b="b"/>
              <a:pathLst>
                <a:path w="4992" h="2916" extrusionOk="0">
                  <a:moveTo>
                    <a:pt x="4991" y="85"/>
                  </a:moveTo>
                  <a:lnTo>
                    <a:pt x="4991" y="85"/>
                  </a:lnTo>
                  <a:cubicBezTo>
                    <a:pt x="4590" y="233"/>
                    <a:pt x="3638" y="0"/>
                    <a:pt x="3553" y="529"/>
                  </a:cubicBezTo>
                  <a:cubicBezTo>
                    <a:pt x="3744" y="1523"/>
                    <a:pt x="2242" y="1142"/>
                    <a:pt x="1925" y="1840"/>
                  </a:cubicBezTo>
                  <a:cubicBezTo>
                    <a:pt x="1784" y="2210"/>
                    <a:pt x="1565" y="2322"/>
                    <a:pt x="1324" y="2322"/>
                  </a:cubicBezTo>
                  <a:cubicBezTo>
                    <a:pt x="952" y="2322"/>
                    <a:pt x="529" y="2056"/>
                    <a:pt x="260" y="2056"/>
                  </a:cubicBezTo>
                  <a:cubicBezTo>
                    <a:pt x="125" y="2056"/>
                    <a:pt x="30" y="2124"/>
                    <a:pt x="0" y="2326"/>
                  </a:cubicBezTo>
                  <a:cubicBezTo>
                    <a:pt x="340" y="2745"/>
                    <a:pt x="752" y="2916"/>
                    <a:pt x="1193" y="2916"/>
                  </a:cubicBezTo>
                  <a:cubicBezTo>
                    <a:pt x="2648" y="2916"/>
                    <a:pt x="4423" y="1058"/>
                    <a:pt x="4991" y="8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9261;p76"/>
            <p:cNvSpPr/>
            <p:nvPr/>
          </p:nvSpPr>
          <p:spPr>
            <a:xfrm>
              <a:off x="-1715775" y="4022375"/>
              <a:ext cx="82525" cy="97300"/>
            </a:xfrm>
            <a:custGeom>
              <a:avLst/>
              <a:gdLst/>
              <a:ahLst/>
              <a:cxnLst/>
              <a:rect l="l" t="t" r="r" b="b"/>
              <a:pathLst>
                <a:path w="3301" h="3892" extrusionOk="0">
                  <a:moveTo>
                    <a:pt x="2164" y="1"/>
                  </a:moveTo>
                  <a:cubicBezTo>
                    <a:pt x="2076" y="1"/>
                    <a:pt x="2004" y="47"/>
                    <a:pt x="1968" y="191"/>
                  </a:cubicBezTo>
                  <a:cubicBezTo>
                    <a:pt x="1714" y="381"/>
                    <a:pt x="1545" y="677"/>
                    <a:pt x="1545" y="994"/>
                  </a:cubicBezTo>
                  <a:cubicBezTo>
                    <a:pt x="1376" y="1925"/>
                    <a:pt x="1" y="2411"/>
                    <a:pt x="530" y="3469"/>
                  </a:cubicBezTo>
                  <a:cubicBezTo>
                    <a:pt x="675" y="3736"/>
                    <a:pt x="995" y="3891"/>
                    <a:pt x="1306" y="3891"/>
                  </a:cubicBezTo>
                  <a:cubicBezTo>
                    <a:pt x="1536" y="3891"/>
                    <a:pt x="1760" y="3806"/>
                    <a:pt x="1904" y="3617"/>
                  </a:cubicBezTo>
                  <a:cubicBezTo>
                    <a:pt x="2179" y="2432"/>
                    <a:pt x="3300" y="1502"/>
                    <a:pt x="3258" y="233"/>
                  </a:cubicBezTo>
                  <a:lnTo>
                    <a:pt x="2708" y="148"/>
                  </a:lnTo>
                  <a:cubicBezTo>
                    <a:pt x="2698" y="150"/>
                    <a:pt x="2687" y="151"/>
                    <a:pt x="2676" y="151"/>
                  </a:cubicBezTo>
                  <a:cubicBezTo>
                    <a:pt x="2534" y="151"/>
                    <a:pt x="2323" y="1"/>
                    <a:pt x="216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9262;p76"/>
            <p:cNvSpPr/>
            <p:nvPr/>
          </p:nvSpPr>
          <p:spPr>
            <a:xfrm>
              <a:off x="-1209225" y="4031875"/>
              <a:ext cx="103650" cy="71425"/>
            </a:xfrm>
            <a:custGeom>
              <a:avLst/>
              <a:gdLst/>
              <a:ahLst/>
              <a:cxnLst/>
              <a:rect l="l" t="t" r="r" b="b"/>
              <a:pathLst>
                <a:path w="4146" h="2857" extrusionOk="0">
                  <a:moveTo>
                    <a:pt x="3786" y="1"/>
                  </a:moveTo>
                  <a:cubicBezTo>
                    <a:pt x="3046" y="85"/>
                    <a:pt x="2305" y="64"/>
                    <a:pt x="1586" y="128"/>
                  </a:cubicBezTo>
                  <a:lnTo>
                    <a:pt x="1015" y="593"/>
                  </a:lnTo>
                  <a:cubicBezTo>
                    <a:pt x="931" y="678"/>
                    <a:pt x="888" y="762"/>
                    <a:pt x="867" y="889"/>
                  </a:cubicBezTo>
                  <a:cubicBezTo>
                    <a:pt x="867" y="1460"/>
                    <a:pt x="0" y="1756"/>
                    <a:pt x="254" y="2412"/>
                  </a:cubicBezTo>
                  <a:cubicBezTo>
                    <a:pt x="536" y="2704"/>
                    <a:pt x="899" y="2857"/>
                    <a:pt x="1245" y="2857"/>
                  </a:cubicBezTo>
                  <a:cubicBezTo>
                    <a:pt x="1652" y="2857"/>
                    <a:pt x="2036" y="2646"/>
                    <a:pt x="2242" y="2200"/>
                  </a:cubicBezTo>
                  <a:cubicBezTo>
                    <a:pt x="2305" y="2031"/>
                    <a:pt x="2263" y="1862"/>
                    <a:pt x="2157" y="1756"/>
                  </a:cubicBezTo>
                  <a:cubicBezTo>
                    <a:pt x="2106" y="1735"/>
                    <a:pt x="2059" y="1725"/>
                    <a:pt x="2015" y="1725"/>
                  </a:cubicBezTo>
                  <a:cubicBezTo>
                    <a:pt x="1762" y="1725"/>
                    <a:pt x="1611" y="2027"/>
                    <a:pt x="1362" y="2027"/>
                  </a:cubicBezTo>
                  <a:cubicBezTo>
                    <a:pt x="1314" y="2027"/>
                    <a:pt x="1262" y="2016"/>
                    <a:pt x="1206" y="1989"/>
                  </a:cubicBezTo>
                  <a:cubicBezTo>
                    <a:pt x="1461" y="1559"/>
                    <a:pt x="1576" y="1366"/>
                    <a:pt x="1705" y="1366"/>
                  </a:cubicBezTo>
                  <a:cubicBezTo>
                    <a:pt x="1811" y="1366"/>
                    <a:pt x="1926" y="1497"/>
                    <a:pt x="2136" y="1735"/>
                  </a:cubicBezTo>
                  <a:cubicBezTo>
                    <a:pt x="2338" y="1823"/>
                    <a:pt x="2499" y="1859"/>
                    <a:pt x="2631" y="1859"/>
                  </a:cubicBezTo>
                  <a:cubicBezTo>
                    <a:pt x="3230" y="1859"/>
                    <a:pt x="3210" y="1093"/>
                    <a:pt x="3574" y="868"/>
                  </a:cubicBezTo>
                  <a:lnTo>
                    <a:pt x="3574" y="868"/>
                  </a:lnTo>
                  <a:cubicBezTo>
                    <a:pt x="3426" y="1079"/>
                    <a:pt x="3320" y="1291"/>
                    <a:pt x="3765" y="1418"/>
                  </a:cubicBezTo>
                  <a:cubicBezTo>
                    <a:pt x="3765" y="953"/>
                    <a:pt x="4145" y="487"/>
                    <a:pt x="378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9263;p76"/>
            <p:cNvSpPr/>
            <p:nvPr/>
          </p:nvSpPr>
          <p:spPr>
            <a:xfrm>
              <a:off x="-2402600" y="4013900"/>
              <a:ext cx="103125" cy="108950"/>
            </a:xfrm>
            <a:custGeom>
              <a:avLst/>
              <a:gdLst/>
              <a:ahLst/>
              <a:cxnLst/>
              <a:rect l="l" t="t" r="r" b="b"/>
              <a:pathLst>
                <a:path w="4125" h="4358" extrusionOk="0">
                  <a:moveTo>
                    <a:pt x="3258" y="1"/>
                  </a:moveTo>
                  <a:cubicBezTo>
                    <a:pt x="1883" y="720"/>
                    <a:pt x="826" y="1925"/>
                    <a:pt x="276" y="3385"/>
                  </a:cubicBezTo>
                  <a:cubicBezTo>
                    <a:pt x="635" y="3638"/>
                    <a:pt x="1" y="4188"/>
                    <a:pt x="656" y="4358"/>
                  </a:cubicBezTo>
                  <a:cubicBezTo>
                    <a:pt x="720" y="4315"/>
                    <a:pt x="741" y="4231"/>
                    <a:pt x="656" y="4188"/>
                  </a:cubicBezTo>
                  <a:cubicBezTo>
                    <a:pt x="635" y="2285"/>
                    <a:pt x="4125" y="1206"/>
                    <a:pt x="325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9264;p76"/>
            <p:cNvSpPr/>
            <p:nvPr/>
          </p:nvSpPr>
          <p:spPr>
            <a:xfrm>
              <a:off x="-2066325" y="3800825"/>
              <a:ext cx="83575" cy="106975"/>
            </a:xfrm>
            <a:custGeom>
              <a:avLst/>
              <a:gdLst/>
              <a:ahLst/>
              <a:cxnLst/>
              <a:rect l="l" t="t" r="r" b="b"/>
              <a:pathLst>
                <a:path w="3343" h="4279" extrusionOk="0">
                  <a:moveTo>
                    <a:pt x="1333" y="1"/>
                  </a:moveTo>
                  <a:lnTo>
                    <a:pt x="1333" y="22"/>
                  </a:lnTo>
                  <a:cubicBezTo>
                    <a:pt x="678" y="1333"/>
                    <a:pt x="1" y="2856"/>
                    <a:pt x="995" y="4188"/>
                  </a:cubicBezTo>
                  <a:cubicBezTo>
                    <a:pt x="1021" y="4179"/>
                    <a:pt x="1044" y="4174"/>
                    <a:pt x="1064" y="4174"/>
                  </a:cubicBezTo>
                  <a:cubicBezTo>
                    <a:pt x="1093" y="4174"/>
                    <a:pt x="1118" y="4185"/>
                    <a:pt x="1143" y="4209"/>
                  </a:cubicBezTo>
                  <a:cubicBezTo>
                    <a:pt x="1255" y="4257"/>
                    <a:pt x="1355" y="4278"/>
                    <a:pt x="1445" y="4278"/>
                  </a:cubicBezTo>
                  <a:cubicBezTo>
                    <a:pt x="2033" y="4278"/>
                    <a:pt x="2193" y="3371"/>
                    <a:pt x="2560" y="3004"/>
                  </a:cubicBezTo>
                  <a:cubicBezTo>
                    <a:pt x="2814" y="2581"/>
                    <a:pt x="3342" y="2200"/>
                    <a:pt x="3152" y="1650"/>
                  </a:cubicBezTo>
                  <a:cubicBezTo>
                    <a:pt x="2964" y="1253"/>
                    <a:pt x="3272" y="339"/>
                    <a:pt x="2645" y="339"/>
                  </a:cubicBezTo>
                  <a:cubicBezTo>
                    <a:pt x="2638" y="339"/>
                    <a:pt x="2631" y="339"/>
                    <a:pt x="2623" y="339"/>
                  </a:cubicBezTo>
                  <a:cubicBezTo>
                    <a:pt x="1777" y="1016"/>
                    <a:pt x="2285" y="2116"/>
                    <a:pt x="1629" y="2940"/>
                  </a:cubicBezTo>
                  <a:cubicBezTo>
                    <a:pt x="678" y="2010"/>
                    <a:pt x="3258" y="318"/>
                    <a:pt x="133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9265;p76"/>
            <p:cNvSpPr/>
            <p:nvPr/>
          </p:nvSpPr>
          <p:spPr>
            <a:xfrm>
              <a:off x="-2386200" y="4013900"/>
              <a:ext cx="131150" cy="123250"/>
            </a:xfrm>
            <a:custGeom>
              <a:avLst/>
              <a:gdLst/>
              <a:ahLst/>
              <a:cxnLst/>
              <a:rect l="l" t="t" r="r" b="b"/>
              <a:pathLst>
                <a:path w="5246" h="4930" extrusionOk="0">
                  <a:moveTo>
                    <a:pt x="4273" y="1"/>
                  </a:moveTo>
                  <a:cubicBezTo>
                    <a:pt x="4251" y="974"/>
                    <a:pt x="3702" y="1672"/>
                    <a:pt x="2708" y="2116"/>
                  </a:cubicBezTo>
                  <a:cubicBezTo>
                    <a:pt x="2517" y="2200"/>
                    <a:pt x="2390" y="2306"/>
                    <a:pt x="2433" y="2475"/>
                  </a:cubicBezTo>
                  <a:cubicBezTo>
                    <a:pt x="2644" y="3448"/>
                    <a:pt x="1142" y="3533"/>
                    <a:pt x="1079" y="4400"/>
                  </a:cubicBezTo>
                  <a:cubicBezTo>
                    <a:pt x="1079" y="4474"/>
                    <a:pt x="957" y="4521"/>
                    <a:pt x="809" y="4521"/>
                  </a:cubicBezTo>
                  <a:cubicBezTo>
                    <a:pt x="661" y="4521"/>
                    <a:pt x="487" y="4474"/>
                    <a:pt x="381" y="4358"/>
                  </a:cubicBezTo>
                  <a:cubicBezTo>
                    <a:pt x="430" y="4210"/>
                    <a:pt x="343" y="4184"/>
                    <a:pt x="233" y="4184"/>
                  </a:cubicBezTo>
                  <a:cubicBezTo>
                    <a:pt x="173" y="4184"/>
                    <a:pt x="107" y="4191"/>
                    <a:pt x="51" y="4191"/>
                  </a:cubicBezTo>
                  <a:cubicBezTo>
                    <a:pt x="33" y="4191"/>
                    <a:pt x="16" y="4191"/>
                    <a:pt x="0" y="4188"/>
                  </a:cubicBezTo>
                  <a:lnTo>
                    <a:pt x="0" y="4358"/>
                  </a:lnTo>
                  <a:cubicBezTo>
                    <a:pt x="211" y="4625"/>
                    <a:pt x="478" y="4929"/>
                    <a:pt x="770" y="4929"/>
                  </a:cubicBezTo>
                  <a:cubicBezTo>
                    <a:pt x="918" y="4929"/>
                    <a:pt x="1071" y="4852"/>
                    <a:pt x="1227" y="4654"/>
                  </a:cubicBezTo>
                  <a:cubicBezTo>
                    <a:pt x="1713" y="4061"/>
                    <a:pt x="2433" y="3638"/>
                    <a:pt x="2771" y="2983"/>
                  </a:cubicBezTo>
                  <a:cubicBezTo>
                    <a:pt x="3157" y="2175"/>
                    <a:pt x="3471" y="1892"/>
                    <a:pt x="4244" y="1892"/>
                  </a:cubicBezTo>
                  <a:cubicBezTo>
                    <a:pt x="4402" y="1892"/>
                    <a:pt x="4579" y="1904"/>
                    <a:pt x="4780" y="1925"/>
                  </a:cubicBezTo>
                  <a:cubicBezTo>
                    <a:pt x="5245" y="1164"/>
                    <a:pt x="4865" y="551"/>
                    <a:pt x="42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9266;p76"/>
            <p:cNvSpPr/>
            <p:nvPr/>
          </p:nvSpPr>
          <p:spPr>
            <a:xfrm>
              <a:off x="-1054850" y="3608375"/>
              <a:ext cx="98375" cy="83775"/>
            </a:xfrm>
            <a:custGeom>
              <a:avLst/>
              <a:gdLst/>
              <a:ahLst/>
              <a:cxnLst/>
              <a:rect l="l" t="t" r="r" b="b"/>
              <a:pathLst>
                <a:path w="3935" h="3351" extrusionOk="0">
                  <a:moveTo>
                    <a:pt x="3286" y="0"/>
                  </a:moveTo>
                  <a:cubicBezTo>
                    <a:pt x="3065" y="0"/>
                    <a:pt x="2878" y="122"/>
                    <a:pt x="2814" y="360"/>
                  </a:cubicBezTo>
                  <a:cubicBezTo>
                    <a:pt x="2602" y="1121"/>
                    <a:pt x="1820" y="1460"/>
                    <a:pt x="1545" y="2115"/>
                  </a:cubicBezTo>
                  <a:cubicBezTo>
                    <a:pt x="1312" y="2284"/>
                    <a:pt x="1058" y="2454"/>
                    <a:pt x="804" y="2581"/>
                  </a:cubicBezTo>
                  <a:cubicBezTo>
                    <a:pt x="402" y="2729"/>
                    <a:pt x="1" y="2855"/>
                    <a:pt x="64" y="3342"/>
                  </a:cubicBezTo>
                  <a:cubicBezTo>
                    <a:pt x="126" y="3347"/>
                    <a:pt x="187" y="3350"/>
                    <a:pt x="248" y="3350"/>
                  </a:cubicBezTo>
                  <a:cubicBezTo>
                    <a:pt x="1839" y="3350"/>
                    <a:pt x="3181" y="1540"/>
                    <a:pt x="3934" y="339"/>
                  </a:cubicBezTo>
                  <a:cubicBezTo>
                    <a:pt x="3738" y="111"/>
                    <a:pt x="3496" y="0"/>
                    <a:pt x="328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9267;p76"/>
            <p:cNvSpPr/>
            <p:nvPr/>
          </p:nvSpPr>
          <p:spPr>
            <a:xfrm>
              <a:off x="-2025025" y="3796425"/>
              <a:ext cx="88800" cy="110275"/>
            </a:xfrm>
            <a:custGeom>
              <a:avLst/>
              <a:gdLst/>
              <a:ahLst/>
              <a:cxnLst/>
              <a:rect l="l" t="t" r="r" b="b"/>
              <a:pathLst>
                <a:path w="3552" h="4411" extrusionOk="0">
                  <a:moveTo>
                    <a:pt x="889" y="1"/>
                  </a:moveTo>
                  <a:cubicBezTo>
                    <a:pt x="649" y="1"/>
                    <a:pt x="619" y="221"/>
                    <a:pt x="1162" y="663"/>
                  </a:cubicBezTo>
                  <a:cubicBezTo>
                    <a:pt x="1373" y="832"/>
                    <a:pt x="1310" y="1001"/>
                    <a:pt x="1141" y="1150"/>
                  </a:cubicBezTo>
                  <a:cubicBezTo>
                    <a:pt x="992" y="1678"/>
                    <a:pt x="1881" y="2186"/>
                    <a:pt x="1141" y="2588"/>
                  </a:cubicBezTo>
                  <a:cubicBezTo>
                    <a:pt x="770" y="2670"/>
                    <a:pt x="1" y="4411"/>
                    <a:pt x="696" y="4411"/>
                  </a:cubicBezTo>
                  <a:cubicBezTo>
                    <a:pt x="716" y="4411"/>
                    <a:pt x="737" y="4409"/>
                    <a:pt x="760" y="4406"/>
                  </a:cubicBezTo>
                  <a:cubicBezTo>
                    <a:pt x="3552" y="1477"/>
                    <a:pt x="1512" y="1"/>
                    <a:pt x="88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9268;p76"/>
            <p:cNvSpPr/>
            <p:nvPr/>
          </p:nvSpPr>
          <p:spPr>
            <a:xfrm>
              <a:off x="-2743625" y="4091025"/>
              <a:ext cx="81975" cy="78875"/>
            </a:xfrm>
            <a:custGeom>
              <a:avLst/>
              <a:gdLst/>
              <a:ahLst/>
              <a:cxnLst/>
              <a:rect l="l" t="t" r="r" b="b"/>
              <a:pathLst>
                <a:path w="3279" h="3155" extrusionOk="0">
                  <a:moveTo>
                    <a:pt x="2655" y="0"/>
                  </a:moveTo>
                  <a:cubicBezTo>
                    <a:pt x="2457" y="0"/>
                    <a:pt x="2305" y="192"/>
                    <a:pt x="1967" y="638"/>
                  </a:cubicBezTo>
                  <a:cubicBezTo>
                    <a:pt x="1269" y="1463"/>
                    <a:pt x="127" y="2034"/>
                    <a:pt x="0" y="3155"/>
                  </a:cubicBezTo>
                  <a:cubicBezTo>
                    <a:pt x="1756" y="2943"/>
                    <a:pt x="2411" y="2119"/>
                    <a:pt x="3279" y="300"/>
                  </a:cubicBezTo>
                  <a:cubicBezTo>
                    <a:pt x="2979" y="109"/>
                    <a:pt x="2804" y="0"/>
                    <a:pt x="26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9269;p76"/>
            <p:cNvSpPr/>
            <p:nvPr/>
          </p:nvSpPr>
          <p:spPr>
            <a:xfrm>
              <a:off x="-1964275" y="3977375"/>
              <a:ext cx="102600" cy="85350"/>
            </a:xfrm>
            <a:custGeom>
              <a:avLst/>
              <a:gdLst/>
              <a:ahLst/>
              <a:cxnLst/>
              <a:rect l="l" t="t" r="r" b="b"/>
              <a:pathLst>
                <a:path w="4104" h="3414" extrusionOk="0">
                  <a:moveTo>
                    <a:pt x="3439" y="0"/>
                  </a:moveTo>
                  <a:cubicBezTo>
                    <a:pt x="3010" y="0"/>
                    <a:pt x="3012" y="466"/>
                    <a:pt x="2814" y="700"/>
                  </a:cubicBezTo>
                  <a:cubicBezTo>
                    <a:pt x="2665" y="1145"/>
                    <a:pt x="1946" y="1335"/>
                    <a:pt x="1925" y="1758"/>
                  </a:cubicBezTo>
                  <a:cubicBezTo>
                    <a:pt x="1862" y="2836"/>
                    <a:pt x="635" y="2562"/>
                    <a:pt x="1" y="3090"/>
                  </a:cubicBezTo>
                  <a:cubicBezTo>
                    <a:pt x="278" y="3316"/>
                    <a:pt x="585" y="3413"/>
                    <a:pt x="902" y="3413"/>
                  </a:cubicBezTo>
                  <a:cubicBezTo>
                    <a:pt x="2401" y="3413"/>
                    <a:pt x="4103" y="1232"/>
                    <a:pt x="3702" y="45"/>
                  </a:cubicBezTo>
                  <a:cubicBezTo>
                    <a:pt x="3599" y="14"/>
                    <a:pt x="3513" y="0"/>
                    <a:pt x="343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9270;p76"/>
            <p:cNvSpPr/>
            <p:nvPr/>
          </p:nvSpPr>
          <p:spPr>
            <a:xfrm>
              <a:off x="-2311650" y="3692450"/>
              <a:ext cx="94325" cy="88925"/>
            </a:xfrm>
            <a:custGeom>
              <a:avLst/>
              <a:gdLst/>
              <a:ahLst/>
              <a:cxnLst/>
              <a:rect l="l" t="t" r="r" b="b"/>
              <a:pathLst>
                <a:path w="3773" h="3557" extrusionOk="0">
                  <a:moveTo>
                    <a:pt x="3321" y="0"/>
                  </a:moveTo>
                  <a:lnTo>
                    <a:pt x="3321" y="0"/>
                  </a:lnTo>
                  <a:cubicBezTo>
                    <a:pt x="1354" y="550"/>
                    <a:pt x="3109" y="2411"/>
                    <a:pt x="910" y="2749"/>
                  </a:cubicBezTo>
                  <a:cubicBezTo>
                    <a:pt x="635" y="2961"/>
                    <a:pt x="43" y="2686"/>
                    <a:pt x="0" y="3215"/>
                  </a:cubicBezTo>
                  <a:cubicBezTo>
                    <a:pt x="318" y="3453"/>
                    <a:pt x="646" y="3557"/>
                    <a:pt x="967" y="3557"/>
                  </a:cubicBezTo>
                  <a:cubicBezTo>
                    <a:pt x="2441" y="3557"/>
                    <a:pt x="3772" y="1372"/>
                    <a:pt x="33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9271;p76"/>
            <p:cNvSpPr/>
            <p:nvPr/>
          </p:nvSpPr>
          <p:spPr>
            <a:xfrm>
              <a:off x="-1678225" y="3763825"/>
              <a:ext cx="87800" cy="86200"/>
            </a:xfrm>
            <a:custGeom>
              <a:avLst/>
              <a:gdLst/>
              <a:ahLst/>
              <a:cxnLst/>
              <a:rect l="l" t="t" r="r" b="b"/>
              <a:pathLst>
                <a:path w="3512" h="3448" extrusionOk="0">
                  <a:moveTo>
                    <a:pt x="2538" y="0"/>
                  </a:moveTo>
                  <a:lnTo>
                    <a:pt x="2538" y="0"/>
                  </a:lnTo>
                  <a:cubicBezTo>
                    <a:pt x="2010" y="360"/>
                    <a:pt x="1777" y="1037"/>
                    <a:pt x="1016" y="1163"/>
                  </a:cubicBezTo>
                  <a:cubicBezTo>
                    <a:pt x="614" y="1375"/>
                    <a:pt x="550" y="1819"/>
                    <a:pt x="275" y="2136"/>
                  </a:cubicBezTo>
                  <a:cubicBezTo>
                    <a:pt x="0" y="2454"/>
                    <a:pt x="297" y="3448"/>
                    <a:pt x="783" y="3448"/>
                  </a:cubicBezTo>
                  <a:cubicBezTo>
                    <a:pt x="1756" y="3384"/>
                    <a:pt x="3088" y="3363"/>
                    <a:pt x="2708" y="2157"/>
                  </a:cubicBezTo>
                  <a:lnTo>
                    <a:pt x="2581" y="2115"/>
                  </a:lnTo>
                  <a:cubicBezTo>
                    <a:pt x="2242" y="2263"/>
                    <a:pt x="2306" y="2644"/>
                    <a:pt x="2010" y="2792"/>
                  </a:cubicBezTo>
                  <a:cubicBezTo>
                    <a:pt x="1919" y="2832"/>
                    <a:pt x="1780" y="2858"/>
                    <a:pt x="1669" y="2858"/>
                  </a:cubicBezTo>
                  <a:cubicBezTo>
                    <a:pt x="1547" y="2858"/>
                    <a:pt x="1458" y="2827"/>
                    <a:pt x="1502" y="2750"/>
                  </a:cubicBezTo>
                  <a:cubicBezTo>
                    <a:pt x="1735" y="2390"/>
                    <a:pt x="1291" y="1798"/>
                    <a:pt x="2010" y="1629"/>
                  </a:cubicBezTo>
                  <a:cubicBezTo>
                    <a:pt x="2581" y="1396"/>
                    <a:pt x="3511" y="296"/>
                    <a:pt x="253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9272;p76"/>
            <p:cNvSpPr/>
            <p:nvPr/>
          </p:nvSpPr>
          <p:spPr>
            <a:xfrm>
              <a:off x="-2786250" y="4057250"/>
              <a:ext cx="89275" cy="103275"/>
            </a:xfrm>
            <a:custGeom>
              <a:avLst/>
              <a:gdLst/>
              <a:ahLst/>
              <a:cxnLst/>
              <a:rect l="l" t="t" r="r" b="b"/>
              <a:pathLst>
                <a:path w="3571" h="4131" extrusionOk="0">
                  <a:moveTo>
                    <a:pt x="3320" y="1"/>
                  </a:moveTo>
                  <a:cubicBezTo>
                    <a:pt x="3281" y="1"/>
                    <a:pt x="3236" y="14"/>
                    <a:pt x="3186" y="43"/>
                  </a:cubicBezTo>
                  <a:cubicBezTo>
                    <a:pt x="1875" y="297"/>
                    <a:pt x="902" y="1799"/>
                    <a:pt x="500" y="2941"/>
                  </a:cubicBezTo>
                  <a:cubicBezTo>
                    <a:pt x="0" y="3367"/>
                    <a:pt x="808" y="4130"/>
                    <a:pt x="1326" y="4130"/>
                  </a:cubicBezTo>
                  <a:cubicBezTo>
                    <a:pt x="1553" y="4130"/>
                    <a:pt x="1725" y="3983"/>
                    <a:pt x="1705" y="3596"/>
                  </a:cubicBezTo>
                  <a:cubicBezTo>
                    <a:pt x="1748" y="3195"/>
                    <a:pt x="1134" y="2793"/>
                    <a:pt x="1473" y="2454"/>
                  </a:cubicBezTo>
                  <a:cubicBezTo>
                    <a:pt x="2107" y="1862"/>
                    <a:pt x="2424" y="1016"/>
                    <a:pt x="3334" y="614"/>
                  </a:cubicBezTo>
                  <a:cubicBezTo>
                    <a:pt x="3570" y="487"/>
                    <a:pt x="3557" y="1"/>
                    <a:pt x="332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273;p76"/>
            <p:cNvSpPr/>
            <p:nvPr/>
          </p:nvSpPr>
          <p:spPr>
            <a:xfrm>
              <a:off x="-1699900" y="4050150"/>
              <a:ext cx="94675" cy="82875"/>
            </a:xfrm>
            <a:custGeom>
              <a:avLst/>
              <a:gdLst/>
              <a:ahLst/>
              <a:cxnLst/>
              <a:rect l="l" t="t" r="r" b="b"/>
              <a:pathLst>
                <a:path w="3787" h="3315" extrusionOk="0">
                  <a:moveTo>
                    <a:pt x="2841" y="0"/>
                  </a:moveTo>
                  <a:cubicBezTo>
                    <a:pt x="2127" y="0"/>
                    <a:pt x="1428" y="2279"/>
                    <a:pt x="952" y="2590"/>
                  </a:cubicBezTo>
                  <a:cubicBezTo>
                    <a:pt x="719" y="2759"/>
                    <a:pt x="0" y="2611"/>
                    <a:pt x="402" y="3225"/>
                  </a:cubicBezTo>
                  <a:cubicBezTo>
                    <a:pt x="528" y="3288"/>
                    <a:pt x="645" y="3315"/>
                    <a:pt x="756" y="3315"/>
                  </a:cubicBezTo>
                  <a:cubicBezTo>
                    <a:pt x="1391" y="3315"/>
                    <a:pt x="1814" y="2413"/>
                    <a:pt x="2390" y="2125"/>
                  </a:cubicBezTo>
                  <a:cubicBezTo>
                    <a:pt x="2919" y="1596"/>
                    <a:pt x="3786" y="1089"/>
                    <a:pt x="3173" y="179"/>
                  </a:cubicBezTo>
                  <a:cubicBezTo>
                    <a:pt x="3062" y="55"/>
                    <a:pt x="2952" y="0"/>
                    <a:pt x="284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274;p76"/>
            <p:cNvSpPr/>
            <p:nvPr/>
          </p:nvSpPr>
          <p:spPr>
            <a:xfrm>
              <a:off x="-2789625" y="3788150"/>
              <a:ext cx="65050" cy="96625"/>
            </a:xfrm>
            <a:custGeom>
              <a:avLst/>
              <a:gdLst/>
              <a:ahLst/>
              <a:cxnLst/>
              <a:rect l="l" t="t" r="r" b="b"/>
              <a:pathLst>
                <a:path w="2602" h="3865" extrusionOk="0">
                  <a:moveTo>
                    <a:pt x="1840" y="0"/>
                  </a:moveTo>
                  <a:lnTo>
                    <a:pt x="1840" y="0"/>
                  </a:lnTo>
                  <a:cubicBezTo>
                    <a:pt x="1312" y="1481"/>
                    <a:pt x="1502" y="2813"/>
                    <a:pt x="0" y="3849"/>
                  </a:cubicBezTo>
                  <a:cubicBezTo>
                    <a:pt x="99" y="3859"/>
                    <a:pt x="189" y="3864"/>
                    <a:pt x="273" y="3864"/>
                  </a:cubicBezTo>
                  <a:cubicBezTo>
                    <a:pt x="1228" y="3864"/>
                    <a:pt x="1253" y="3226"/>
                    <a:pt x="1798" y="2623"/>
                  </a:cubicBezTo>
                  <a:cubicBezTo>
                    <a:pt x="2602" y="2073"/>
                    <a:pt x="2559" y="719"/>
                    <a:pt x="184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275;p76"/>
            <p:cNvSpPr/>
            <p:nvPr/>
          </p:nvSpPr>
          <p:spPr>
            <a:xfrm>
              <a:off x="-1955800" y="3959800"/>
              <a:ext cx="84075" cy="62725"/>
            </a:xfrm>
            <a:custGeom>
              <a:avLst/>
              <a:gdLst/>
              <a:ahLst/>
              <a:cxnLst/>
              <a:rect l="l" t="t" r="r" b="b"/>
              <a:pathLst>
                <a:path w="3363" h="2509" extrusionOk="0">
                  <a:moveTo>
                    <a:pt x="2039" y="1"/>
                  </a:moveTo>
                  <a:cubicBezTo>
                    <a:pt x="1810" y="1"/>
                    <a:pt x="1590" y="17"/>
                    <a:pt x="1417" y="29"/>
                  </a:cubicBezTo>
                  <a:cubicBezTo>
                    <a:pt x="1840" y="1361"/>
                    <a:pt x="0" y="1425"/>
                    <a:pt x="402" y="2228"/>
                  </a:cubicBezTo>
                  <a:cubicBezTo>
                    <a:pt x="582" y="2430"/>
                    <a:pt x="773" y="2509"/>
                    <a:pt x="968" y="2509"/>
                  </a:cubicBezTo>
                  <a:cubicBezTo>
                    <a:pt x="1551" y="2509"/>
                    <a:pt x="2173" y="1800"/>
                    <a:pt x="2665" y="1530"/>
                  </a:cubicBezTo>
                  <a:cubicBezTo>
                    <a:pt x="2897" y="1277"/>
                    <a:pt x="2771" y="748"/>
                    <a:pt x="3363" y="748"/>
                  </a:cubicBezTo>
                  <a:cubicBezTo>
                    <a:pt x="3332" y="117"/>
                    <a:pt x="2652" y="1"/>
                    <a:pt x="203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276;p76"/>
            <p:cNvSpPr/>
            <p:nvPr/>
          </p:nvSpPr>
          <p:spPr>
            <a:xfrm>
              <a:off x="-2043050" y="3795025"/>
              <a:ext cx="43900" cy="86200"/>
            </a:xfrm>
            <a:custGeom>
              <a:avLst/>
              <a:gdLst/>
              <a:ahLst/>
              <a:cxnLst/>
              <a:rect l="l" t="t" r="r" b="b"/>
              <a:pathLst>
                <a:path w="1756" h="3448" extrusionOk="0">
                  <a:moveTo>
                    <a:pt x="741" y="0"/>
                  </a:moveTo>
                  <a:cubicBezTo>
                    <a:pt x="587" y="0"/>
                    <a:pt x="455" y="42"/>
                    <a:pt x="402" y="233"/>
                  </a:cubicBezTo>
                  <a:cubicBezTo>
                    <a:pt x="1756" y="867"/>
                    <a:pt x="0" y="1840"/>
                    <a:pt x="212" y="2771"/>
                  </a:cubicBezTo>
                  <a:cubicBezTo>
                    <a:pt x="233" y="3045"/>
                    <a:pt x="64" y="3426"/>
                    <a:pt x="593" y="3447"/>
                  </a:cubicBezTo>
                  <a:cubicBezTo>
                    <a:pt x="1692" y="3405"/>
                    <a:pt x="1142" y="1375"/>
                    <a:pt x="1692" y="571"/>
                  </a:cubicBezTo>
                  <a:cubicBezTo>
                    <a:pt x="1354" y="486"/>
                    <a:pt x="1523" y="106"/>
                    <a:pt x="1206" y="21"/>
                  </a:cubicBezTo>
                  <a:cubicBezTo>
                    <a:pt x="1178" y="25"/>
                    <a:pt x="1149" y="27"/>
                    <a:pt x="1119" y="27"/>
                  </a:cubicBezTo>
                  <a:cubicBezTo>
                    <a:pt x="999" y="27"/>
                    <a:pt x="863" y="0"/>
                    <a:pt x="74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277;p76"/>
            <p:cNvSpPr/>
            <p:nvPr/>
          </p:nvSpPr>
          <p:spPr>
            <a:xfrm>
              <a:off x="-1207125" y="3842325"/>
              <a:ext cx="99900" cy="81125"/>
            </a:xfrm>
            <a:custGeom>
              <a:avLst/>
              <a:gdLst/>
              <a:ahLst/>
              <a:cxnLst/>
              <a:rect l="l" t="t" r="r" b="b"/>
              <a:pathLst>
                <a:path w="3996" h="3245" extrusionOk="0">
                  <a:moveTo>
                    <a:pt x="3626" y="1"/>
                  </a:moveTo>
                  <a:cubicBezTo>
                    <a:pt x="3227" y="1"/>
                    <a:pt x="2608" y="447"/>
                    <a:pt x="2813" y="857"/>
                  </a:cubicBezTo>
                  <a:cubicBezTo>
                    <a:pt x="2708" y="1788"/>
                    <a:pt x="614" y="2253"/>
                    <a:pt x="1" y="3057"/>
                  </a:cubicBezTo>
                  <a:cubicBezTo>
                    <a:pt x="184" y="3187"/>
                    <a:pt x="386" y="3245"/>
                    <a:pt x="600" y="3245"/>
                  </a:cubicBezTo>
                  <a:cubicBezTo>
                    <a:pt x="1841" y="3245"/>
                    <a:pt x="3462" y="1307"/>
                    <a:pt x="3913" y="477"/>
                  </a:cubicBezTo>
                  <a:cubicBezTo>
                    <a:pt x="3995" y="133"/>
                    <a:pt x="3843" y="1"/>
                    <a:pt x="362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278;p76"/>
            <p:cNvSpPr/>
            <p:nvPr/>
          </p:nvSpPr>
          <p:spPr>
            <a:xfrm>
              <a:off x="-1440825" y="3903950"/>
              <a:ext cx="90450" cy="87775"/>
            </a:xfrm>
            <a:custGeom>
              <a:avLst/>
              <a:gdLst/>
              <a:ahLst/>
              <a:cxnLst/>
              <a:rect l="l" t="t" r="r" b="b"/>
              <a:pathLst>
                <a:path w="3618" h="3511" extrusionOk="0">
                  <a:moveTo>
                    <a:pt x="3045" y="1"/>
                  </a:moveTo>
                  <a:cubicBezTo>
                    <a:pt x="2929" y="1"/>
                    <a:pt x="2820" y="50"/>
                    <a:pt x="2750" y="169"/>
                  </a:cubicBezTo>
                  <a:cubicBezTo>
                    <a:pt x="2390" y="740"/>
                    <a:pt x="3152" y="1607"/>
                    <a:pt x="2221" y="1755"/>
                  </a:cubicBezTo>
                  <a:cubicBezTo>
                    <a:pt x="1735" y="2178"/>
                    <a:pt x="1" y="2728"/>
                    <a:pt x="1016" y="3511"/>
                  </a:cubicBezTo>
                  <a:cubicBezTo>
                    <a:pt x="1798" y="2876"/>
                    <a:pt x="3575" y="2601"/>
                    <a:pt x="3427" y="1396"/>
                  </a:cubicBezTo>
                  <a:cubicBezTo>
                    <a:pt x="3617" y="1078"/>
                    <a:pt x="3427" y="740"/>
                    <a:pt x="3554" y="444"/>
                  </a:cubicBezTo>
                  <a:cubicBezTo>
                    <a:pt x="3540" y="203"/>
                    <a:pt x="3279" y="1"/>
                    <a:pt x="304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279;p76"/>
            <p:cNvSpPr/>
            <p:nvPr/>
          </p:nvSpPr>
          <p:spPr>
            <a:xfrm>
              <a:off x="-2317450" y="3668875"/>
              <a:ext cx="96225" cy="98400"/>
            </a:xfrm>
            <a:custGeom>
              <a:avLst/>
              <a:gdLst/>
              <a:ahLst/>
              <a:cxnLst/>
              <a:rect l="l" t="t" r="r" b="b"/>
              <a:pathLst>
                <a:path w="3849" h="3936" extrusionOk="0">
                  <a:moveTo>
                    <a:pt x="1791" y="0"/>
                  </a:moveTo>
                  <a:cubicBezTo>
                    <a:pt x="1353" y="0"/>
                    <a:pt x="906" y="63"/>
                    <a:pt x="825" y="457"/>
                  </a:cubicBezTo>
                  <a:cubicBezTo>
                    <a:pt x="1163" y="1091"/>
                    <a:pt x="359" y="1683"/>
                    <a:pt x="867" y="2275"/>
                  </a:cubicBezTo>
                  <a:cubicBezTo>
                    <a:pt x="874" y="2276"/>
                    <a:pt x="881" y="2276"/>
                    <a:pt x="888" y="2276"/>
                  </a:cubicBezTo>
                  <a:cubicBezTo>
                    <a:pt x="1665" y="2276"/>
                    <a:pt x="1339" y="1130"/>
                    <a:pt x="2051" y="795"/>
                  </a:cubicBezTo>
                  <a:lnTo>
                    <a:pt x="2051" y="795"/>
                  </a:lnTo>
                  <a:cubicBezTo>
                    <a:pt x="2013" y="1637"/>
                    <a:pt x="1854" y="3241"/>
                    <a:pt x="805" y="3241"/>
                  </a:cubicBezTo>
                  <a:cubicBezTo>
                    <a:pt x="695" y="3241"/>
                    <a:pt x="575" y="3223"/>
                    <a:pt x="444" y="3185"/>
                  </a:cubicBezTo>
                  <a:lnTo>
                    <a:pt x="444" y="3185"/>
                  </a:lnTo>
                  <a:cubicBezTo>
                    <a:pt x="1" y="3642"/>
                    <a:pt x="446" y="3936"/>
                    <a:pt x="907" y="3936"/>
                  </a:cubicBezTo>
                  <a:cubicBezTo>
                    <a:pt x="1151" y="3936"/>
                    <a:pt x="1398" y="3854"/>
                    <a:pt x="1523" y="3671"/>
                  </a:cubicBezTo>
                  <a:cubicBezTo>
                    <a:pt x="2009" y="3523"/>
                    <a:pt x="2284" y="3121"/>
                    <a:pt x="2643" y="2868"/>
                  </a:cubicBezTo>
                  <a:lnTo>
                    <a:pt x="2643" y="2550"/>
                  </a:lnTo>
                  <a:cubicBezTo>
                    <a:pt x="1671" y="1958"/>
                    <a:pt x="3849" y="1556"/>
                    <a:pt x="2453" y="12"/>
                  </a:cubicBezTo>
                  <a:lnTo>
                    <a:pt x="2453" y="12"/>
                  </a:lnTo>
                  <a:cubicBezTo>
                    <a:pt x="2425" y="14"/>
                    <a:pt x="2395" y="14"/>
                    <a:pt x="2363" y="14"/>
                  </a:cubicBezTo>
                  <a:cubicBezTo>
                    <a:pt x="2200" y="14"/>
                    <a:pt x="1997" y="0"/>
                    <a:pt x="179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280;p76"/>
            <p:cNvSpPr/>
            <p:nvPr/>
          </p:nvSpPr>
          <p:spPr>
            <a:xfrm>
              <a:off x="-2754200" y="4058850"/>
              <a:ext cx="89900" cy="74375"/>
            </a:xfrm>
            <a:custGeom>
              <a:avLst/>
              <a:gdLst/>
              <a:ahLst/>
              <a:cxnLst/>
              <a:rect l="l" t="t" r="r" b="b"/>
              <a:pathLst>
                <a:path w="3596" h="2975" extrusionOk="0">
                  <a:moveTo>
                    <a:pt x="2052" y="0"/>
                  </a:moveTo>
                  <a:lnTo>
                    <a:pt x="2052" y="0"/>
                  </a:lnTo>
                  <a:cubicBezTo>
                    <a:pt x="2094" y="170"/>
                    <a:pt x="2115" y="339"/>
                    <a:pt x="1904" y="445"/>
                  </a:cubicBezTo>
                  <a:cubicBezTo>
                    <a:pt x="1333" y="762"/>
                    <a:pt x="0" y="2496"/>
                    <a:pt x="698" y="2919"/>
                  </a:cubicBezTo>
                  <a:cubicBezTo>
                    <a:pt x="785" y="2957"/>
                    <a:pt x="864" y="2974"/>
                    <a:pt x="936" y="2974"/>
                  </a:cubicBezTo>
                  <a:cubicBezTo>
                    <a:pt x="1184" y="2974"/>
                    <a:pt x="1360" y="2782"/>
                    <a:pt x="1523" y="2602"/>
                  </a:cubicBezTo>
                  <a:cubicBezTo>
                    <a:pt x="1988" y="1671"/>
                    <a:pt x="2919" y="1164"/>
                    <a:pt x="3596" y="445"/>
                  </a:cubicBezTo>
                  <a:cubicBezTo>
                    <a:pt x="3543" y="127"/>
                    <a:pt x="3268" y="80"/>
                    <a:pt x="2951" y="80"/>
                  </a:cubicBezTo>
                  <a:cubicBezTo>
                    <a:pt x="2815" y="80"/>
                    <a:pt x="2671" y="89"/>
                    <a:pt x="2534" y="89"/>
                  </a:cubicBezTo>
                  <a:cubicBezTo>
                    <a:pt x="2351" y="89"/>
                    <a:pt x="2179" y="73"/>
                    <a:pt x="205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281;p76"/>
            <p:cNvSpPr/>
            <p:nvPr/>
          </p:nvSpPr>
          <p:spPr>
            <a:xfrm>
              <a:off x="-1445700" y="3896300"/>
              <a:ext cx="88975" cy="104875"/>
            </a:xfrm>
            <a:custGeom>
              <a:avLst/>
              <a:gdLst/>
              <a:ahLst/>
              <a:cxnLst/>
              <a:rect l="l" t="t" r="r" b="b"/>
              <a:pathLst>
                <a:path w="3559" h="4195" extrusionOk="0">
                  <a:moveTo>
                    <a:pt x="2453" y="1"/>
                  </a:moveTo>
                  <a:cubicBezTo>
                    <a:pt x="2421" y="1"/>
                    <a:pt x="2387" y="4"/>
                    <a:pt x="2353" y="10"/>
                  </a:cubicBezTo>
                  <a:cubicBezTo>
                    <a:pt x="2036" y="263"/>
                    <a:pt x="1697" y="454"/>
                    <a:pt x="1316" y="581"/>
                  </a:cubicBezTo>
                  <a:cubicBezTo>
                    <a:pt x="1278" y="1166"/>
                    <a:pt x="1545" y="1268"/>
                    <a:pt x="1822" y="1268"/>
                  </a:cubicBezTo>
                  <a:cubicBezTo>
                    <a:pt x="1970" y="1268"/>
                    <a:pt x="2120" y="1239"/>
                    <a:pt x="2229" y="1239"/>
                  </a:cubicBezTo>
                  <a:cubicBezTo>
                    <a:pt x="2366" y="1239"/>
                    <a:pt x="2436" y="1285"/>
                    <a:pt x="2353" y="1490"/>
                  </a:cubicBezTo>
                  <a:cubicBezTo>
                    <a:pt x="1972" y="2273"/>
                    <a:pt x="724" y="2357"/>
                    <a:pt x="534" y="3288"/>
                  </a:cubicBezTo>
                  <a:cubicBezTo>
                    <a:pt x="1" y="3751"/>
                    <a:pt x="212" y="4195"/>
                    <a:pt x="588" y="4195"/>
                  </a:cubicBezTo>
                  <a:cubicBezTo>
                    <a:pt x="778" y="4195"/>
                    <a:pt x="1011" y="4080"/>
                    <a:pt x="1211" y="3795"/>
                  </a:cubicBezTo>
                  <a:cubicBezTo>
                    <a:pt x="640" y="2865"/>
                    <a:pt x="2120" y="2759"/>
                    <a:pt x="2501" y="2167"/>
                  </a:cubicBezTo>
                  <a:cubicBezTo>
                    <a:pt x="3558" y="1977"/>
                    <a:pt x="2459" y="771"/>
                    <a:pt x="3241" y="285"/>
                  </a:cubicBezTo>
                  <a:cubicBezTo>
                    <a:pt x="2954" y="246"/>
                    <a:pt x="2754" y="1"/>
                    <a:pt x="245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282;p76"/>
            <p:cNvSpPr/>
            <p:nvPr/>
          </p:nvSpPr>
          <p:spPr>
            <a:xfrm>
              <a:off x="-2068950" y="3801350"/>
              <a:ext cx="38075" cy="101025"/>
            </a:xfrm>
            <a:custGeom>
              <a:avLst/>
              <a:gdLst/>
              <a:ahLst/>
              <a:cxnLst/>
              <a:rect l="l" t="t" r="r" b="b"/>
              <a:pathLst>
                <a:path w="1523" h="4041" extrusionOk="0">
                  <a:moveTo>
                    <a:pt x="1438" y="1"/>
                  </a:moveTo>
                  <a:cubicBezTo>
                    <a:pt x="317" y="466"/>
                    <a:pt x="571" y="1629"/>
                    <a:pt x="148" y="2496"/>
                  </a:cubicBezTo>
                  <a:cubicBezTo>
                    <a:pt x="381" y="3025"/>
                    <a:pt x="0" y="3829"/>
                    <a:pt x="1015" y="4040"/>
                  </a:cubicBezTo>
                  <a:cubicBezTo>
                    <a:pt x="1332" y="3998"/>
                    <a:pt x="1311" y="3892"/>
                    <a:pt x="1184" y="3660"/>
                  </a:cubicBezTo>
                  <a:cubicBezTo>
                    <a:pt x="190" y="2412"/>
                    <a:pt x="1523" y="1270"/>
                    <a:pt x="143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283;p76"/>
            <p:cNvSpPr/>
            <p:nvPr/>
          </p:nvSpPr>
          <p:spPr>
            <a:xfrm>
              <a:off x="-1966375" y="3961950"/>
              <a:ext cx="61350" cy="83775"/>
            </a:xfrm>
            <a:custGeom>
              <a:avLst/>
              <a:gdLst/>
              <a:ahLst/>
              <a:cxnLst/>
              <a:rect l="l" t="t" r="r" b="b"/>
              <a:pathLst>
                <a:path w="2454" h="3351" extrusionOk="0">
                  <a:moveTo>
                    <a:pt x="1687" y="0"/>
                  </a:moveTo>
                  <a:cubicBezTo>
                    <a:pt x="1476" y="0"/>
                    <a:pt x="1240" y="400"/>
                    <a:pt x="1036" y="493"/>
                  </a:cubicBezTo>
                  <a:cubicBezTo>
                    <a:pt x="1142" y="1064"/>
                    <a:pt x="656" y="1381"/>
                    <a:pt x="317" y="1762"/>
                  </a:cubicBezTo>
                  <a:cubicBezTo>
                    <a:pt x="0" y="2290"/>
                    <a:pt x="402" y="2734"/>
                    <a:pt x="571" y="3179"/>
                  </a:cubicBezTo>
                  <a:cubicBezTo>
                    <a:pt x="615" y="3310"/>
                    <a:pt x="743" y="3351"/>
                    <a:pt x="892" y="3351"/>
                  </a:cubicBezTo>
                  <a:cubicBezTo>
                    <a:pt x="1032" y="3351"/>
                    <a:pt x="1189" y="3315"/>
                    <a:pt x="1311" y="3284"/>
                  </a:cubicBezTo>
                  <a:cubicBezTo>
                    <a:pt x="1967" y="3136"/>
                    <a:pt x="1565" y="2586"/>
                    <a:pt x="1777" y="2269"/>
                  </a:cubicBezTo>
                  <a:lnTo>
                    <a:pt x="1777" y="2269"/>
                  </a:lnTo>
                  <a:cubicBezTo>
                    <a:pt x="1701" y="2283"/>
                    <a:pt x="1629" y="2289"/>
                    <a:pt x="1560" y="2289"/>
                  </a:cubicBezTo>
                  <a:cubicBezTo>
                    <a:pt x="901" y="2289"/>
                    <a:pt x="610" y="1691"/>
                    <a:pt x="1396" y="1423"/>
                  </a:cubicBezTo>
                  <a:cubicBezTo>
                    <a:pt x="2453" y="1127"/>
                    <a:pt x="2136" y="598"/>
                    <a:pt x="1777" y="27"/>
                  </a:cubicBezTo>
                  <a:cubicBezTo>
                    <a:pt x="1747" y="9"/>
                    <a:pt x="1717" y="0"/>
                    <a:pt x="168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284;p76"/>
            <p:cNvSpPr/>
            <p:nvPr/>
          </p:nvSpPr>
          <p:spPr>
            <a:xfrm>
              <a:off x="-2808675" y="3778450"/>
              <a:ext cx="49750" cy="85475"/>
            </a:xfrm>
            <a:custGeom>
              <a:avLst/>
              <a:gdLst/>
              <a:ahLst/>
              <a:cxnLst/>
              <a:rect l="l" t="t" r="r" b="b"/>
              <a:pathLst>
                <a:path w="1990" h="3419" extrusionOk="0">
                  <a:moveTo>
                    <a:pt x="1208" y="0"/>
                  </a:moveTo>
                  <a:cubicBezTo>
                    <a:pt x="771" y="0"/>
                    <a:pt x="203" y="848"/>
                    <a:pt x="170" y="1213"/>
                  </a:cubicBezTo>
                  <a:cubicBezTo>
                    <a:pt x="149" y="1572"/>
                    <a:pt x="86" y="1932"/>
                    <a:pt x="276" y="2270"/>
                  </a:cubicBezTo>
                  <a:cubicBezTo>
                    <a:pt x="377" y="2317"/>
                    <a:pt x="456" y="2337"/>
                    <a:pt x="519" y="2337"/>
                  </a:cubicBezTo>
                  <a:cubicBezTo>
                    <a:pt x="852" y="2337"/>
                    <a:pt x="738" y="1784"/>
                    <a:pt x="1058" y="1784"/>
                  </a:cubicBezTo>
                  <a:cubicBezTo>
                    <a:pt x="1376" y="3412"/>
                    <a:pt x="191" y="2440"/>
                    <a:pt x="1" y="3137"/>
                  </a:cubicBezTo>
                  <a:cubicBezTo>
                    <a:pt x="170" y="3351"/>
                    <a:pt x="359" y="3419"/>
                    <a:pt x="551" y="3419"/>
                  </a:cubicBezTo>
                  <a:cubicBezTo>
                    <a:pt x="816" y="3419"/>
                    <a:pt x="1089" y="3292"/>
                    <a:pt x="1333" y="3243"/>
                  </a:cubicBezTo>
                  <a:cubicBezTo>
                    <a:pt x="1989" y="3095"/>
                    <a:pt x="1672" y="1551"/>
                    <a:pt x="1460" y="1086"/>
                  </a:cubicBezTo>
                  <a:cubicBezTo>
                    <a:pt x="1249" y="832"/>
                    <a:pt x="1270" y="452"/>
                    <a:pt x="1524" y="219"/>
                  </a:cubicBezTo>
                  <a:cubicBezTo>
                    <a:pt x="1437" y="64"/>
                    <a:pt x="1327" y="0"/>
                    <a:pt x="120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285;p76"/>
            <p:cNvSpPr/>
            <p:nvPr/>
          </p:nvSpPr>
          <p:spPr>
            <a:xfrm>
              <a:off x="-1088675" y="3593575"/>
              <a:ext cx="68750" cy="87825"/>
            </a:xfrm>
            <a:custGeom>
              <a:avLst/>
              <a:gdLst/>
              <a:ahLst/>
              <a:cxnLst/>
              <a:rect l="l" t="t" r="r" b="b"/>
              <a:pathLst>
                <a:path w="2750" h="3513" extrusionOk="0">
                  <a:moveTo>
                    <a:pt x="2580" y="0"/>
                  </a:moveTo>
                  <a:lnTo>
                    <a:pt x="2580" y="0"/>
                  </a:lnTo>
                  <a:cubicBezTo>
                    <a:pt x="1544" y="64"/>
                    <a:pt x="635" y="1481"/>
                    <a:pt x="317" y="2369"/>
                  </a:cubicBezTo>
                  <a:cubicBezTo>
                    <a:pt x="0" y="2813"/>
                    <a:pt x="317" y="3194"/>
                    <a:pt x="677" y="3490"/>
                  </a:cubicBezTo>
                  <a:cubicBezTo>
                    <a:pt x="793" y="3505"/>
                    <a:pt x="890" y="3512"/>
                    <a:pt x="969" y="3512"/>
                  </a:cubicBezTo>
                  <a:cubicBezTo>
                    <a:pt x="1875" y="3512"/>
                    <a:pt x="589" y="2577"/>
                    <a:pt x="1036" y="2052"/>
                  </a:cubicBezTo>
                  <a:cubicBezTo>
                    <a:pt x="1269" y="1819"/>
                    <a:pt x="1354" y="1502"/>
                    <a:pt x="1607" y="1248"/>
                  </a:cubicBezTo>
                  <a:cubicBezTo>
                    <a:pt x="2750" y="1100"/>
                    <a:pt x="2305" y="825"/>
                    <a:pt x="258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286;p76"/>
            <p:cNvSpPr/>
            <p:nvPr/>
          </p:nvSpPr>
          <p:spPr>
            <a:xfrm>
              <a:off x="-1974075" y="3998050"/>
              <a:ext cx="84900" cy="53525"/>
            </a:xfrm>
            <a:custGeom>
              <a:avLst/>
              <a:gdLst/>
              <a:ahLst/>
              <a:cxnLst/>
              <a:rect l="l" t="t" r="r" b="b"/>
              <a:pathLst>
                <a:path w="3396" h="2141" extrusionOk="0">
                  <a:moveTo>
                    <a:pt x="3396" y="0"/>
                  </a:moveTo>
                  <a:cubicBezTo>
                    <a:pt x="2846" y="64"/>
                    <a:pt x="2381" y="360"/>
                    <a:pt x="2085" y="804"/>
                  </a:cubicBezTo>
                  <a:cubicBezTo>
                    <a:pt x="2063" y="1058"/>
                    <a:pt x="1408" y="1100"/>
                    <a:pt x="1810" y="1502"/>
                  </a:cubicBezTo>
                  <a:cubicBezTo>
                    <a:pt x="1915" y="1629"/>
                    <a:pt x="1810" y="1756"/>
                    <a:pt x="1598" y="1777"/>
                  </a:cubicBezTo>
                  <a:cubicBezTo>
                    <a:pt x="1545" y="1777"/>
                    <a:pt x="1481" y="1778"/>
                    <a:pt x="1413" y="1778"/>
                  </a:cubicBezTo>
                  <a:cubicBezTo>
                    <a:pt x="1212" y="1778"/>
                    <a:pt x="990" y="1766"/>
                    <a:pt x="1006" y="1671"/>
                  </a:cubicBezTo>
                  <a:cubicBezTo>
                    <a:pt x="1091" y="1164"/>
                    <a:pt x="308" y="677"/>
                    <a:pt x="985" y="170"/>
                  </a:cubicBezTo>
                  <a:cubicBezTo>
                    <a:pt x="874" y="59"/>
                    <a:pt x="742" y="11"/>
                    <a:pt x="612" y="11"/>
                  </a:cubicBezTo>
                  <a:cubicBezTo>
                    <a:pt x="298" y="11"/>
                    <a:pt x="0" y="296"/>
                    <a:pt x="75" y="656"/>
                  </a:cubicBezTo>
                  <a:cubicBezTo>
                    <a:pt x="33" y="1015"/>
                    <a:pt x="329" y="1290"/>
                    <a:pt x="350" y="1650"/>
                  </a:cubicBezTo>
                  <a:cubicBezTo>
                    <a:pt x="366" y="1986"/>
                    <a:pt x="552" y="2141"/>
                    <a:pt x="844" y="2141"/>
                  </a:cubicBezTo>
                  <a:cubicBezTo>
                    <a:pt x="937" y="2141"/>
                    <a:pt x="1041" y="2125"/>
                    <a:pt x="1154" y="2094"/>
                  </a:cubicBezTo>
                  <a:cubicBezTo>
                    <a:pt x="1767" y="1904"/>
                    <a:pt x="2677" y="1967"/>
                    <a:pt x="2465" y="1015"/>
                  </a:cubicBezTo>
                  <a:cubicBezTo>
                    <a:pt x="2634" y="656"/>
                    <a:pt x="3311" y="444"/>
                    <a:pt x="339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287;p76"/>
            <p:cNvSpPr/>
            <p:nvPr/>
          </p:nvSpPr>
          <p:spPr>
            <a:xfrm>
              <a:off x="-1722100" y="4027125"/>
              <a:ext cx="55525" cy="61375"/>
            </a:xfrm>
            <a:custGeom>
              <a:avLst/>
              <a:gdLst/>
              <a:ahLst/>
              <a:cxnLst/>
              <a:rect l="l" t="t" r="r" b="b"/>
              <a:pathLst>
                <a:path w="2221" h="2455" extrusionOk="0">
                  <a:moveTo>
                    <a:pt x="2221" y="1"/>
                  </a:moveTo>
                  <a:lnTo>
                    <a:pt x="2221" y="1"/>
                  </a:lnTo>
                  <a:cubicBezTo>
                    <a:pt x="804" y="318"/>
                    <a:pt x="360" y="1333"/>
                    <a:pt x="0" y="2390"/>
                  </a:cubicBezTo>
                  <a:cubicBezTo>
                    <a:pt x="108" y="2433"/>
                    <a:pt x="218" y="2455"/>
                    <a:pt x="327" y="2455"/>
                  </a:cubicBezTo>
                  <a:cubicBezTo>
                    <a:pt x="537" y="2455"/>
                    <a:pt x="742" y="2375"/>
                    <a:pt x="909" y="2221"/>
                  </a:cubicBezTo>
                  <a:cubicBezTo>
                    <a:pt x="1375" y="1862"/>
                    <a:pt x="1417" y="1227"/>
                    <a:pt x="2030" y="931"/>
                  </a:cubicBezTo>
                  <a:lnTo>
                    <a:pt x="222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288;p76"/>
            <p:cNvSpPr/>
            <p:nvPr/>
          </p:nvSpPr>
          <p:spPr>
            <a:xfrm>
              <a:off x="-1677700" y="4028175"/>
              <a:ext cx="57125" cy="83050"/>
            </a:xfrm>
            <a:custGeom>
              <a:avLst/>
              <a:gdLst/>
              <a:ahLst/>
              <a:cxnLst/>
              <a:rect l="l" t="t" r="r" b="b"/>
              <a:pathLst>
                <a:path w="2285" h="3322" extrusionOk="0">
                  <a:moveTo>
                    <a:pt x="1735" y="1"/>
                  </a:moveTo>
                  <a:cubicBezTo>
                    <a:pt x="1396" y="149"/>
                    <a:pt x="677" y="128"/>
                    <a:pt x="1375" y="699"/>
                  </a:cubicBezTo>
                  <a:cubicBezTo>
                    <a:pt x="1841" y="1079"/>
                    <a:pt x="1" y="2327"/>
                    <a:pt x="254" y="3321"/>
                  </a:cubicBezTo>
                  <a:cubicBezTo>
                    <a:pt x="424" y="3300"/>
                    <a:pt x="614" y="3258"/>
                    <a:pt x="614" y="3131"/>
                  </a:cubicBezTo>
                  <a:cubicBezTo>
                    <a:pt x="572" y="2306"/>
                    <a:pt x="1545" y="1904"/>
                    <a:pt x="1714" y="1185"/>
                  </a:cubicBezTo>
                  <a:cubicBezTo>
                    <a:pt x="1746" y="1012"/>
                    <a:pt x="1834" y="955"/>
                    <a:pt x="1943" y="955"/>
                  </a:cubicBezTo>
                  <a:cubicBezTo>
                    <a:pt x="2048" y="955"/>
                    <a:pt x="2171" y="1007"/>
                    <a:pt x="2285" y="1058"/>
                  </a:cubicBezTo>
                  <a:cubicBezTo>
                    <a:pt x="2285" y="656"/>
                    <a:pt x="2242" y="233"/>
                    <a:pt x="173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289;p76"/>
            <p:cNvSpPr/>
            <p:nvPr/>
          </p:nvSpPr>
          <p:spPr>
            <a:xfrm>
              <a:off x="-853400" y="3754725"/>
              <a:ext cx="70850" cy="55975"/>
            </a:xfrm>
            <a:custGeom>
              <a:avLst/>
              <a:gdLst/>
              <a:ahLst/>
              <a:cxnLst/>
              <a:rect l="l" t="t" r="r" b="b"/>
              <a:pathLst>
                <a:path w="2834" h="2239" extrusionOk="0">
                  <a:moveTo>
                    <a:pt x="2658" y="0"/>
                  </a:moveTo>
                  <a:cubicBezTo>
                    <a:pt x="2102" y="0"/>
                    <a:pt x="70" y="1639"/>
                    <a:pt x="1" y="1950"/>
                  </a:cubicBezTo>
                  <a:cubicBezTo>
                    <a:pt x="37" y="2133"/>
                    <a:pt x="200" y="2239"/>
                    <a:pt x="364" y="2239"/>
                  </a:cubicBezTo>
                  <a:cubicBezTo>
                    <a:pt x="485" y="2239"/>
                    <a:pt x="606" y="2182"/>
                    <a:pt x="677" y="2056"/>
                  </a:cubicBezTo>
                  <a:cubicBezTo>
                    <a:pt x="1248" y="1337"/>
                    <a:pt x="2285" y="1062"/>
                    <a:pt x="2771" y="280"/>
                  </a:cubicBezTo>
                  <a:cubicBezTo>
                    <a:pt x="2833" y="82"/>
                    <a:pt x="2783" y="0"/>
                    <a:pt x="265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290;p76"/>
            <p:cNvSpPr/>
            <p:nvPr/>
          </p:nvSpPr>
          <p:spPr>
            <a:xfrm>
              <a:off x="-2343900" y="3700375"/>
              <a:ext cx="64525" cy="72450"/>
            </a:xfrm>
            <a:custGeom>
              <a:avLst/>
              <a:gdLst/>
              <a:ahLst/>
              <a:cxnLst/>
              <a:rect l="l" t="t" r="r" b="b"/>
              <a:pathLst>
                <a:path w="2581" h="2898" extrusionOk="0">
                  <a:moveTo>
                    <a:pt x="1333" y="0"/>
                  </a:moveTo>
                  <a:cubicBezTo>
                    <a:pt x="889" y="825"/>
                    <a:pt x="0" y="2454"/>
                    <a:pt x="1290" y="2898"/>
                  </a:cubicBezTo>
                  <a:cubicBezTo>
                    <a:pt x="1409" y="2752"/>
                    <a:pt x="1582" y="2736"/>
                    <a:pt x="1764" y="2736"/>
                  </a:cubicBezTo>
                  <a:cubicBezTo>
                    <a:pt x="1815" y="2736"/>
                    <a:pt x="1868" y="2737"/>
                    <a:pt x="1919" y="2737"/>
                  </a:cubicBezTo>
                  <a:cubicBezTo>
                    <a:pt x="2107" y="2737"/>
                    <a:pt x="2289" y="2720"/>
                    <a:pt x="2411" y="2559"/>
                  </a:cubicBezTo>
                  <a:cubicBezTo>
                    <a:pt x="2389" y="2558"/>
                    <a:pt x="2366" y="2557"/>
                    <a:pt x="2343" y="2557"/>
                  </a:cubicBezTo>
                  <a:cubicBezTo>
                    <a:pt x="2206" y="2557"/>
                    <a:pt x="2066" y="2580"/>
                    <a:pt x="1930" y="2580"/>
                  </a:cubicBezTo>
                  <a:cubicBezTo>
                    <a:pt x="1772" y="2580"/>
                    <a:pt x="1618" y="2549"/>
                    <a:pt x="1481" y="2411"/>
                  </a:cubicBezTo>
                  <a:cubicBezTo>
                    <a:pt x="1100" y="1629"/>
                    <a:pt x="2581" y="318"/>
                    <a:pt x="133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291;p76"/>
            <p:cNvSpPr/>
            <p:nvPr/>
          </p:nvSpPr>
          <p:spPr>
            <a:xfrm>
              <a:off x="-1185450" y="4084450"/>
              <a:ext cx="52900" cy="46850"/>
            </a:xfrm>
            <a:custGeom>
              <a:avLst/>
              <a:gdLst/>
              <a:ahLst/>
              <a:cxnLst/>
              <a:rect l="l" t="t" r="r" b="b"/>
              <a:pathLst>
                <a:path w="2116" h="1874" extrusionOk="0">
                  <a:moveTo>
                    <a:pt x="1619" y="1"/>
                  </a:moveTo>
                  <a:cubicBezTo>
                    <a:pt x="1160" y="1"/>
                    <a:pt x="641" y="525"/>
                    <a:pt x="276" y="753"/>
                  </a:cubicBezTo>
                  <a:cubicBezTo>
                    <a:pt x="1" y="1049"/>
                    <a:pt x="170" y="1578"/>
                    <a:pt x="445" y="1874"/>
                  </a:cubicBezTo>
                  <a:cubicBezTo>
                    <a:pt x="1291" y="1578"/>
                    <a:pt x="1650" y="880"/>
                    <a:pt x="2116" y="288"/>
                  </a:cubicBezTo>
                  <a:cubicBezTo>
                    <a:pt x="1967" y="80"/>
                    <a:pt x="1798" y="1"/>
                    <a:pt x="16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292;p76"/>
            <p:cNvSpPr/>
            <p:nvPr/>
          </p:nvSpPr>
          <p:spPr>
            <a:xfrm>
              <a:off x="-1229250" y="4107250"/>
              <a:ext cx="54925" cy="33150"/>
            </a:xfrm>
            <a:custGeom>
              <a:avLst/>
              <a:gdLst/>
              <a:ahLst/>
              <a:cxnLst/>
              <a:rect l="l" t="t" r="r" b="b"/>
              <a:pathLst>
                <a:path w="2197" h="1326" extrusionOk="0">
                  <a:moveTo>
                    <a:pt x="256" y="1"/>
                  </a:moveTo>
                  <a:cubicBezTo>
                    <a:pt x="0" y="1"/>
                    <a:pt x="44" y="176"/>
                    <a:pt x="167" y="666"/>
                  </a:cubicBezTo>
                  <a:cubicBezTo>
                    <a:pt x="615" y="1114"/>
                    <a:pt x="919" y="1326"/>
                    <a:pt x="1254" y="1326"/>
                  </a:cubicBezTo>
                  <a:cubicBezTo>
                    <a:pt x="1519" y="1326"/>
                    <a:pt x="1804" y="1193"/>
                    <a:pt x="2197" y="941"/>
                  </a:cubicBezTo>
                  <a:lnTo>
                    <a:pt x="2197" y="327"/>
                  </a:lnTo>
                  <a:cubicBezTo>
                    <a:pt x="1816" y="95"/>
                    <a:pt x="1372" y="264"/>
                    <a:pt x="991" y="137"/>
                  </a:cubicBezTo>
                  <a:cubicBezTo>
                    <a:pt x="630" y="54"/>
                    <a:pt x="397" y="1"/>
                    <a:pt x="25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293;p76"/>
            <p:cNvSpPr/>
            <p:nvPr/>
          </p:nvSpPr>
          <p:spPr>
            <a:xfrm>
              <a:off x="-1212950" y="3839725"/>
              <a:ext cx="111600" cy="76650"/>
            </a:xfrm>
            <a:custGeom>
              <a:avLst/>
              <a:gdLst/>
              <a:ahLst/>
              <a:cxnLst/>
              <a:rect l="l" t="t" r="r" b="b"/>
              <a:pathLst>
                <a:path w="4464" h="3066" extrusionOk="0">
                  <a:moveTo>
                    <a:pt x="3772" y="1"/>
                  </a:moveTo>
                  <a:cubicBezTo>
                    <a:pt x="2618" y="1"/>
                    <a:pt x="3318" y="1426"/>
                    <a:pt x="1947" y="1554"/>
                  </a:cubicBezTo>
                  <a:cubicBezTo>
                    <a:pt x="1926" y="2463"/>
                    <a:pt x="487" y="2146"/>
                    <a:pt x="1" y="2696"/>
                  </a:cubicBezTo>
                  <a:cubicBezTo>
                    <a:pt x="87" y="2953"/>
                    <a:pt x="240" y="3065"/>
                    <a:pt x="448" y="3065"/>
                  </a:cubicBezTo>
                  <a:cubicBezTo>
                    <a:pt x="548" y="3065"/>
                    <a:pt x="660" y="3040"/>
                    <a:pt x="784" y="2992"/>
                  </a:cubicBezTo>
                  <a:cubicBezTo>
                    <a:pt x="1439" y="2082"/>
                    <a:pt x="3279" y="2082"/>
                    <a:pt x="3173" y="729"/>
                  </a:cubicBezTo>
                  <a:cubicBezTo>
                    <a:pt x="3122" y="484"/>
                    <a:pt x="3487" y="270"/>
                    <a:pt x="3784" y="270"/>
                  </a:cubicBezTo>
                  <a:cubicBezTo>
                    <a:pt x="3975" y="270"/>
                    <a:pt x="4138" y="358"/>
                    <a:pt x="4146" y="581"/>
                  </a:cubicBezTo>
                  <a:cubicBezTo>
                    <a:pt x="4358" y="475"/>
                    <a:pt x="4379" y="263"/>
                    <a:pt x="4464" y="115"/>
                  </a:cubicBezTo>
                  <a:cubicBezTo>
                    <a:pt x="4178" y="35"/>
                    <a:pt x="3952" y="1"/>
                    <a:pt x="377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294;p76"/>
            <p:cNvSpPr/>
            <p:nvPr/>
          </p:nvSpPr>
          <p:spPr>
            <a:xfrm>
              <a:off x="-1453300" y="3905525"/>
              <a:ext cx="62725" cy="53325"/>
            </a:xfrm>
            <a:custGeom>
              <a:avLst/>
              <a:gdLst/>
              <a:ahLst/>
              <a:cxnLst/>
              <a:rect l="l" t="t" r="r" b="b"/>
              <a:pathLst>
                <a:path w="2509" h="2133" extrusionOk="0">
                  <a:moveTo>
                    <a:pt x="1684" y="0"/>
                  </a:moveTo>
                  <a:cubicBezTo>
                    <a:pt x="1113" y="275"/>
                    <a:pt x="605" y="656"/>
                    <a:pt x="182" y="1142"/>
                  </a:cubicBezTo>
                  <a:cubicBezTo>
                    <a:pt x="0" y="1753"/>
                    <a:pt x="42" y="2133"/>
                    <a:pt x="273" y="2133"/>
                  </a:cubicBezTo>
                  <a:cubicBezTo>
                    <a:pt x="418" y="2133"/>
                    <a:pt x="637" y="1984"/>
                    <a:pt x="923" y="1650"/>
                  </a:cubicBezTo>
                  <a:cubicBezTo>
                    <a:pt x="1853" y="1290"/>
                    <a:pt x="2509" y="1311"/>
                    <a:pt x="1684" y="191"/>
                  </a:cubicBezTo>
                  <a:cubicBezTo>
                    <a:pt x="1747" y="169"/>
                    <a:pt x="1769" y="42"/>
                    <a:pt x="168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295;p76"/>
            <p:cNvSpPr/>
            <p:nvPr/>
          </p:nvSpPr>
          <p:spPr>
            <a:xfrm>
              <a:off x="-1616375" y="3758075"/>
              <a:ext cx="48150" cy="53125"/>
            </a:xfrm>
            <a:custGeom>
              <a:avLst/>
              <a:gdLst/>
              <a:ahLst/>
              <a:cxnLst/>
              <a:rect l="l" t="t" r="r" b="b"/>
              <a:pathLst>
                <a:path w="1926" h="2125" extrusionOk="0">
                  <a:moveTo>
                    <a:pt x="769" y="0"/>
                  </a:moveTo>
                  <a:cubicBezTo>
                    <a:pt x="512" y="0"/>
                    <a:pt x="248" y="64"/>
                    <a:pt x="1" y="188"/>
                  </a:cubicBezTo>
                  <a:cubicBezTo>
                    <a:pt x="149" y="442"/>
                    <a:pt x="487" y="590"/>
                    <a:pt x="234" y="928"/>
                  </a:cubicBezTo>
                  <a:cubicBezTo>
                    <a:pt x="593" y="1288"/>
                    <a:pt x="276" y="1732"/>
                    <a:pt x="466" y="2112"/>
                  </a:cubicBezTo>
                  <a:cubicBezTo>
                    <a:pt x="516" y="2121"/>
                    <a:pt x="562" y="2125"/>
                    <a:pt x="605" y="2125"/>
                  </a:cubicBezTo>
                  <a:cubicBezTo>
                    <a:pt x="1453" y="2125"/>
                    <a:pt x="1000" y="611"/>
                    <a:pt x="1926" y="611"/>
                  </a:cubicBezTo>
                  <a:cubicBezTo>
                    <a:pt x="1644" y="195"/>
                    <a:pt x="1217" y="0"/>
                    <a:pt x="76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296;p76"/>
            <p:cNvSpPr/>
            <p:nvPr/>
          </p:nvSpPr>
          <p:spPr>
            <a:xfrm>
              <a:off x="-1733750" y="4083050"/>
              <a:ext cx="57675" cy="47200"/>
            </a:xfrm>
            <a:custGeom>
              <a:avLst/>
              <a:gdLst/>
              <a:ahLst/>
              <a:cxnLst/>
              <a:rect l="l" t="t" r="r" b="b"/>
              <a:pathLst>
                <a:path w="2307" h="1888" extrusionOk="0">
                  <a:moveTo>
                    <a:pt x="1083" y="0"/>
                  </a:moveTo>
                  <a:cubicBezTo>
                    <a:pt x="871" y="0"/>
                    <a:pt x="661" y="47"/>
                    <a:pt x="466" y="153"/>
                  </a:cubicBezTo>
                  <a:lnTo>
                    <a:pt x="445" y="153"/>
                  </a:lnTo>
                  <a:cubicBezTo>
                    <a:pt x="1" y="1549"/>
                    <a:pt x="530" y="1613"/>
                    <a:pt x="1756" y="1888"/>
                  </a:cubicBezTo>
                  <a:cubicBezTo>
                    <a:pt x="1650" y="1486"/>
                    <a:pt x="2116" y="1486"/>
                    <a:pt x="2306" y="1274"/>
                  </a:cubicBezTo>
                  <a:lnTo>
                    <a:pt x="2306" y="1274"/>
                  </a:lnTo>
                  <a:cubicBezTo>
                    <a:pt x="2229" y="1288"/>
                    <a:pt x="2154" y="1295"/>
                    <a:pt x="2084" y="1295"/>
                  </a:cubicBezTo>
                  <a:cubicBezTo>
                    <a:pt x="1400" y="1295"/>
                    <a:pt x="1034" y="676"/>
                    <a:pt x="1206" y="5"/>
                  </a:cubicBezTo>
                  <a:cubicBezTo>
                    <a:pt x="1165" y="2"/>
                    <a:pt x="1124" y="0"/>
                    <a:pt x="108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297;p76"/>
            <p:cNvSpPr/>
            <p:nvPr/>
          </p:nvSpPr>
          <p:spPr>
            <a:xfrm>
              <a:off x="-1208000" y="3821450"/>
              <a:ext cx="62225" cy="45350"/>
            </a:xfrm>
            <a:custGeom>
              <a:avLst/>
              <a:gdLst/>
              <a:ahLst/>
              <a:cxnLst/>
              <a:rect l="l" t="t" r="r" b="b"/>
              <a:pathLst>
                <a:path w="2489" h="1814" extrusionOk="0">
                  <a:moveTo>
                    <a:pt x="1897" y="0"/>
                  </a:moveTo>
                  <a:lnTo>
                    <a:pt x="839" y="677"/>
                  </a:lnTo>
                  <a:cubicBezTo>
                    <a:pt x="879" y="933"/>
                    <a:pt x="1" y="1813"/>
                    <a:pt x="478" y="1813"/>
                  </a:cubicBezTo>
                  <a:cubicBezTo>
                    <a:pt x="513" y="1813"/>
                    <a:pt x="556" y="1808"/>
                    <a:pt x="607" y="1798"/>
                  </a:cubicBezTo>
                  <a:cubicBezTo>
                    <a:pt x="1262" y="1312"/>
                    <a:pt x="2489" y="1164"/>
                    <a:pt x="189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298;p76"/>
            <p:cNvSpPr/>
            <p:nvPr/>
          </p:nvSpPr>
          <p:spPr>
            <a:xfrm>
              <a:off x="-2325400" y="3681825"/>
              <a:ext cx="40100" cy="78850"/>
            </a:xfrm>
            <a:custGeom>
              <a:avLst/>
              <a:gdLst/>
              <a:ahLst/>
              <a:cxnLst/>
              <a:rect l="l" t="t" r="r" b="b"/>
              <a:pathLst>
                <a:path w="1604" h="3154" extrusionOk="0">
                  <a:moveTo>
                    <a:pt x="1244" y="1"/>
                  </a:moveTo>
                  <a:cubicBezTo>
                    <a:pt x="939" y="1"/>
                    <a:pt x="529" y="310"/>
                    <a:pt x="593" y="742"/>
                  </a:cubicBezTo>
                  <a:cubicBezTo>
                    <a:pt x="1587" y="1313"/>
                    <a:pt x="1" y="2307"/>
                    <a:pt x="741" y="3153"/>
                  </a:cubicBezTo>
                  <a:cubicBezTo>
                    <a:pt x="698" y="2942"/>
                    <a:pt x="804" y="2709"/>
                    <a:pt x="1016" y="2603"/>
                  </a:cubicBezTo>
                  <a:cubicBezTo>
                    <a:pt x="1143" y="2328"/>
                    <a:pt x="1164" y="2011"/>
                    <a:pt x="1121" y="1715"/>
                  </a:cubicBezTo>
                  <a:cubicBezTo>
                    <a:pt x="1396" y="1334"/>
                    <a:pt x="1143" y="827"/>
                    <a:pt x="1544" y="467"/>
                  </a:cubicBezTo>
                  <a:cubicBezTo>
                    <a:pt x="1604" y="138"/>
                    <a:pt x="1447" y="1"/>
                    <a:pt x="124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299;p76"/>
            <p:cNvSpPr/>
            <p:nvPr/>
          </p:nvSpPr>
          <p:spPr>
            <a:xfrm>
              <a:off x="-1236725" y="4088800"/>
              <a:ext cx="61875" cy="35100"/>
            </a:xfrm>
            <a:custGeom>
              <a:avLst/>
              <a:gdLst/>
              <a:ahLst/>
              <a:cxnLst/>
              <a:rect l="l" t="t" r="r" b="b"/>
              <a:pathLst>
                <a:path w="2475" h="1404" extrusionOk="0">
                  <a:moveTo>
                    <a:pt x="1116" y="0"/>
                  </a:moveTo>
                  <a:cubicBezTo>
                    <a:pt x="773" y="0"/>
                    <a:pt x="529" y="325"/>
                    <a:pt x="191" y="325"/>
                  </a:cubicBezTo>
                  <a:cubicBezTo>
                    <a:pt x="106" y="706"/>
                    <a:pt x="0" y="1171"/>
                    <a:pt x="444" y="1404"/>
                  </a:cubicBezTo>
                  <a:cubicBezTo>
                    <a:pt x="396" y="1017"/>
                    <a:pt x="483" y="906"/>
                    <a:pt x="623" y="906"/>
                  </a:cubicBezTo>
                  <a:cubicBezTo>
                    <a:pt x="809" y="906"/>
                    <a:pt x="1087" y="1099"/>
                    <a:pt x="1269" y="1099"/>
                  </a:cubicBezTo>
                  <a:cubicBezTo>
                    <a:pt x="1310" y="1099"/>
                    <a:pt x="1346" y="1090"/>
                    <a:pt x="1375" y="1065"/>
                  </a:cubicBezTo>
                  <a:cubicBezTo>
                    <a:pt x="1476" y="964"/>
                    <a:pt x="1364" y="747"/>
                    <a:pt x="1503" y="747"/>
                  </a:cubicBezTo>
                  <a:cubicBezTo>
                    <a:pt x="1509" y="747"/>
                    <a:pt x="1516" y="747"/>
                    <a:pt x="1523" y="748"/>
                  </a:cubicBezTo>
                  <a:cubicBezTo>
                    <a:pt x="1692" y="769"/>
                    <a:pt x="1523" y="960"/>
                    <a:pt x="1565" y="1065"/>
                  </a:cubicBezTo>
                  <a:cubicBezTo>
                    <a:pt x="1648" y="1148"/>
                    <a:pt x="1733" y="1176"/>
                    <a:pt x="1818" y="1176"/>
                  </a:cubicBezTo>
                  <a:cubicBezTo>
                    <a:pt x="2000" y="1176"/>
                    <a:pt x="2186" y="1047"/>
                    <a:pt x="2366" y="1047"/>
                  </a:cubicBezTo>
                  <a:cubicBezTo>
                    <a:pt x="2402" y="1047"/>
                    <a:pt x="2439" y="1053"/>
                    <a:pt x="2475" y="1065"/>
                  </a:cubicBezTo>
                  <a:cubicBezTo>
                    <a:pt x="2390" y="473"/>
                    <a:pt x="1967" y="177"/>
                    <a:pt x="1396" y="71"/>
                  </a:cubicBezTo>
                  <a:cubicBezTo>
                    <a:pt x="1295" y="21"/>
                    <a:pt x="1202" y="0"/>
                    <a:pt x="11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300;p76"/>
            <p:cNvSpPr/>
            <p:nvPr/>
          </p:nvSpPr>
          <p:spPr>
            <a:xfrm>
              <a:off x="-1155825" y="4050400"/>
              <a:ext cx="40725" cy="41250"/>
            </a:xfrm>
            <a:custGeom>
              <a:avLst/>
              <a:gdLst/>
              <a:ahLst/>
              <a:cxnLst/>
              <a:rect l="l" t="t" r="r" b="b"/>
              <a:pathLst>
                <a:path w="1629" h="1650" extrusionOk="0">
                  <a:moveTo>
                    <a:pt x="1354" y="0"/>
                  </a:moveTo>
                  <a:lnTo>
                    <a:pt x="1354" y="0"/>
                  </a:lnTo>
                  <a:cubicBezTo>
                    <a:pt x="635" y="973"/>
                    <a:pt x="635" y="973"/>
                    <a:pt x="0" y="994"/>
                  </a:cubicBezTo>
                  <a:lnTo>
                    <a:pt x="0" y="1481"/>
                  </a:lnTo>
                  <a:cubicBezTo>
                    <a:pt x="88" y="1528"/>
                    <a:pt x="188" y="1539"/>
                    <a:pt x="291" y="1539"/>
                  </a:cubicBezTo>
                  <a:cubicBezTo>
                    <a:pt x="372" y="1539"/>
                    <a:pt x="455" y="1532"/>
                    <a:pt x="538" y="1532"/>
                  </a:cubicBezTo>
                  <a:cubicBezTo>
                    <a:pt x="677" y="1532"/>
                    <a:pt x="813" y="1551"/>
                    <a:pt x="931" y="1650"/>
                  </a:cubicBezTo>
                  <a:cubicBezTo>
                    <a:pt x="1375" y="1438"/>
                    <a:pt x="1438" y="1036"/>
                    <a:pt x="1607" y="677"/>
                  </a:cubicBezTo>
                  <a:cubicBezTo>
                    <a:pt x="1311" y="529"/>
                    <a:pt x="1629" y="169"/>
                    <a:pt x="135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301;p76"/>
            <p:cNvSpPr/>
            <p:nvPr/>
          </p:nvSpPr>
          <p:spPr>
            <a:xfrm>
              <a:off x="-2706625" y="4069925"/>
              <a:ext cx="49725" cy="45725"/>
            </a:xfrm>
            <a:custGeom>
              <a:avLst/>
              <a:gdLst/>
              <a:ahLst/>
              <a:cxnLst/>
              <a:rect l="l" t="t" r="r" b="b"/>
              <a:pathLst>
                <a:path w="1989" h="1829" extrusionOk="0">
                  <a:moveTo>
                    <a:pt x="1658" y="1"/>
                  </a:moveTo>
                  <a:cubicBezTo>
                    <a:pt x="1179" y="1"/>
                    <a:pt x="1051" y="430"/>
                    <a:pt x="741" y="657"/>
                  </a:cubicBezTo>
                  <a:cubicBezTo>
                    <a:pt x="403" y="996"/>
                    <a:pt x="85" y="1355"/>
                    <a:pt x="1" y="1799"/>
                  </a:cubicBezTo>
                  <a:cubicBezTo>
                    <a:pt x="67" y="1819"/>
                    <a:pt x="128" y="1828"/>
                    <a:pt x="184" y="1828"/>
                  </a:cubicBezTo>
                  <a:cubicBezTo>
                    <a:pt x="724" y="1828"/>
                    <a:pt x="848" y="997"/>
                    <a:pt x="1372" y="997"/>
                  </a:cubicBezTo>
                  <a:cubicBezTo>
                    <a:pt x="1490" y="997"/>
                    <a:pt x="1629" y="1039"/>
                    <a:pt x="1799" y="1144"/>
                  </a:cubicBezTo>
                  <a:cubicBezTo>
                    <a:pt x="1735" y="763"/>
                    <a:pt x="1989" y="361"/>
                    <a:pt x="1693" y="2"/>
                  </a:cubicBezTo>
                  <a:cubicBezTo>
                    <a:pt x="1681" y="1"/>
                    <a:pt x="1670" y="1"/>
                    <a:pt x="165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302;p76"/>
            <p:cNvSpPr/>
            <p:nvPr/>
          </p:nvSpPr>
          <p:spPr>
            <a:xfrm>
              <a:off x="-2283100" y="3669175"/>
              <a:ext cx="56600" cy="63475"/>
            </a:xfrm>
            <a:custGeom>
              <a:avLst/>
              <a:gdLst/>
              <a:ahLst/>
              <a:cxnLst/>
              <a:rect l="l" t="t" r="r" b="b"/>
              <a:pathLst>
                <a:path w="2264" h="2539" extrusionOk="0">
                  <a:moveTo>
                    <a:pt x="1079" y="0"/>
                  </a:moveTo>
                  <a:cubicBezTo>
                    <a:pt x="1037" y="127"/>
                    <a:pt x="931" y="318"/>
                    <a:pt x="973" y="360"/>
                  </a:cubicBezTo>
                  <a:cubicBezTo>
                    <a:pt x="2264" y="1185"/>
                    <a:pt x="1" y="2094"/>
                    <a:pt x="1269" y="2538"/>
                  </a:cubicBezTo>
                  <a:cubicBezTo>
                    <a:pt x="1058" y="1798"/>
                    <a:pt x="1735" y="1417"/>
                    <a:pt x="2179" y="931"/>
                  </a:cubicBezTo>
                  <a:cubicBezTo>
                    <a:pt x="1883" y="529"/>
                    <a:pt x="1523" y="212"/>
                    <a:pt x="107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303;p76"/>
            <p:cNvSpPr/>
            <p:nvPr/>
          </p:nvSpPr>
          <p:spPr>
            <a:xfrm>
              <a:off x="-792475" y="3742675"/>
              <a:ext cx="64400" cy="38575"/>
            </a:xfrm>
            <a:custGeom>
              <a:avLst/>
              <a:gdLst/>
              <a:ahLst/>
              <a:cxnLst/>
              <a:rect l="l" t="t" r="r" b="b"/>
              <a:pathLst>
                <a:path w="2576" h="1543" extrusionOk="0">
                  <a:moveTo>
                    <a:pt x="1244" y="0"/>
                  </a:moveTo>
                  <a:lnTo>
                    <a:pt x="1032" y="43"/>
                  </a:lnTo>
                  <a:cubicBezTo>
                    <a:pt x="1" y="909"/>
                    <a:pt x="355" y="1543"/>
                    <a:pt x="1021" y="1543"/>
                  </a:cubicBezTo>
                  <a:cubicBezTo>
                    <a:pt x="1378" y="1543"/>
                    <a:pt x="1826" y="1360"/>
                    <a:pt x="2195" y="931"/>
                  </a:cubicBezTo>
                  <a:lnTo>
                    <a:pt x="2365" y="910"/>
                  </a:lnTo>
                  <a:cubicBezTo>
                    <a:pt x="2576" y="762"/>
                    <a:pt x="2428" y="529"/>
                    <a:pt x="2195" y="529"/>
                  </a:cubicBezTo>
                  <a:cubicBezTo>
                    <a:pt x="2117" y="550"/>
                    <a:pt x="2047" y="560"/>
                    <a:pt x="1984" y="560"/>
                  </a:cubicBezTo>
                  <a:cubicBezTo>
                    <a:pt x="1606" y="560"/>
                    <a:pt x="1479" y="218"/>
                    <a:pt x="124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304;p76"/>
            <p:cNvSpPr/>
            <p:nvPr/>
          </p:nvSpPr>
          <p:spPr>
            <a:xfrm>
              <a:off x="-1240425" y="3873700"/>
              <a:ext cx="47600" cy="44775"/>
            </a:xfrm>
            <a:custGeom>
              <a:avLst/>
              <a:gdLst/>
              <a:ahLst/>
              <a:cxnLst/>
              <a:rect l="l" t="t" r="r" b="b"/>
              <a:pathLst>
                <a:path w="1904" h="1791" extrusionOk="0">
                  <a:moveTo>
                    <a:pt x="882" y="1"/>
                  </a:moveTo>
                  <a:cubicBezTo>
                    <a:pt x="710" y="1"/>
                    <a:pt x="531" y="143"/>
                    <a:pt x="402" y="512"/>
                  </a:cubicBezTo>
                  <a:cubicBezTo>
                    <a:pt x="0" y="1098"/>
                    <a:pt x="805" y="1790"/>
                    <a:pt x="1452" y="1790"/>
                  </a:cubicBezTo>
                  <a:cubicBezTo>
                    <a:pt x="1622" y="1790"/>
                    <a:pt x="1780" y="1743"/>
                    <a:pt x="1904" y="1633"/>
                  </a:cubicBezTo>
                  <a:cubicBezTo>
                    <a:pt x="1586" y="1633"/>
                    <a:pt x="1290" y="1612"/>
                    <a:pt x="1163" y="1294"/>
                  </a:cubicBezTo>
                  <a:cubicBezTo>
                    <a:pt x="1673" y="844"/>
                    <a:pt x="1301" y="1"/>
                    <a:pt x="88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305;p76"/>
            <p:cNvSpPr/>
            <p:nvPr/>
          </p:nvSpPr>
          <p:spPr>
            <a:xfrm>
              <a:off x="-1146850" y="3808550"/>
              <a:ext cx="59925" cy="25625"/>
            </a:xfrm>
            <a:custGeom>
              <a:avLst/>
              <a:gdLst/>
              <a:ahLst/>
              <a:cxnLst/>
              <a:rect l="l" t="t" r="r" b="b"/>
              <a:pathLst>
                <a:path w="2397" h="1025" extrusionOk="0">
                  <a:moveTo>
                    <a:pt x="1087" y="0"/>
                  </a:moveTo>
                  <a:cubicBezTo>
                    <a:pt x="682" y="0"/>
                    <a:pt x="250" y="94"/>
                    <a:pt x="1" y="242"/>
                  </a:cubicBezTo>
                  <a:cubicBezTo>
                    <a:pt x="593" y="538"/>
                    <a:pt x="1333" y="580"/>
                    <a:pt x="1862" y="1024"/>
                  </a:cubicBezTo>
                  <a:cubicBezTo>
                    <a:pt x="2396" y="276"/>
                    <a:pt x="1782" y="0"/>
                    <a:pt x="108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306;p76"/>
            <p:cNvSpPr/>
            <p:nvPr/>
          </p:nvSpPr>
          <p:spPr>
            <a:xfrm>
              <a:off x="-1169575" y="4020525"/>
              <a:ext cx="55000" cy="23225"/>
            </a:xfrm>
            <a:custGeom>
              <a:avLst/>
              <a:gdLst/>
              <a:ahLst/>
              <a:cxnLst/>
              <a:rect l="l" t="t" r="r" b="b"/>
              <a:pathLst>
                <a:path w="2200" h="929" extrusionOk="0">
                  <a:moveTo>
                    <a:pt x="1519" y="0"/>
                  </a:moveTo>
                  <a:cubicBezTo>
                    <a:pt x="1011" y="0"/>
                    <a:pt x="375" y="354"/>
                    <a:pt x="0" y="582"/>
                  </a:cubicBezTo>
                  <a:cubicBezTo>
                    <a:pt x="71" y="565"/>
                    <a:pt x="137" y="558"/>
                    <a:pt x="200" y="558"/>
                  </a:cubicBezTo>
                  <a:cubicBezTo>
                    <a:pt x="652" y="558"/>
                    <a:pt x="921" y="928"/>
                    <a:pt x="1243" y="928"/>
                  </a:cubicBezTo>
                  <a:cubicBezTo>
                    <a:pt x="1399" y="928"/>
                    <a:pt x="1568" y="841"/>
                    <a:pt x="1777" y="582"/>
                  </a:cubicBezTo>
                  <a:cubicBezTo>
                    <a:pt x="1865" y="494"/>
                    <a:pt x="1997" y="450"/>
                    <a:pt x="2124" y="450"/>
                  </a:cubicBezTo>
                  <a:cubicBezTo>
                    <a:pt x="2150" y="450"/>
                    <a:pt x="2175" y="451"/>
                    <a:pt x="2200" y="455"/>
                  </a:cubicBezTo>
                  <a:cubicBezTo>
                    <a:pt x="2068" y="120"/>
                    <a:pt x="1815" y="0"/>
                    <a:pt x="15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307;p76"/>
            <p:cNvSpPr/>
            <p:nvPr/>
          </p:nvSpPr>
          <p:spPr>
            <a:xfrm>
              <a:off x="-745525" y="3725025"/>
              <a:ext cx="41775" cy="41450"/>
            </a:xfrm>
            <a:custGeom>
              <a:avLst/>
              <a:gdLst/>
              <a:ahLst/>
              <a:cxnLst/>
              <a:rect l="l" t="t" r="r" b="b"/>
              <a:pathLst>
                <a:path w="1671" h="1658" extrusionOk="0">
                  <a:moveTo>
                    <a:pt x="624" y="1"/>
                  </a:moveTo>
                  <a:cubicBezTo>
                    <a:pt x="459" y="1"/>
                    <a:pt x="286" y="63"/>
                    <a:pt x="106" y="177"/>
                  </a:cubicBezTo>
                  <a:cubicBezTo>
                    <a:pt x="0" y="495"/>
                    <a:pt x="529" y="643"/>
                    <a:pt x="381" y="981"/>
                  </a:cubicBezTo>
                  <a:cubicBezTo>
                    <a:pt x="360" y="1087"/>
                    <a:pt x="402" y="1193"/>
                    <a:pt x="465" y="1277"/>
                  </a:cubicBezTo>
                  <a:lnTo>
                    <a:pt x="487" y="1616"/>
                  </a:lnTo>
                  <a:cubicBezTo>
                    <a:pt x="550" y="1637"/>
                    <a:pt x="592" y="1637"/>
                    <a:pt x="656" y="1658"/>
                  </a:cubicBezTo>
                  <a:cubicBezTo>
                    <a:pt x="952" y="1256"/>
                    <a:pt x="1671" y="854"/>
                    <a:pt x="1206" y="304"/>
                  </a:cubicBezTo>
                  <a:cubicBezTo>
                    <a:pt x="1019" y="95"/>
                    <a:pt x="827" y="1"/>
                    <a:pt x="62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308;p76"/>
            <p:cNvSpPr/>
            <p:nvPr/>
          </p:nvSpPr>
          <p:spPr>
            <a:xfrm>
              <a:off x="-2762125" y="4128650"/>
              <a:ext cx="51300" cy="41350"/>
            </a:xfrm>
            <a:custGeom>
              <a:avLst/>
              <a:gdLst/>
              <a:ahLst/>
              <a:cxnLst/>
              <a:rect l="l" t="t" r="r" b="b"/>
              <a:pathLst>
                <a:path w="2052" h="1654" extrusionOk="0">
                  <a:moveTo>
                    <a:pt x="1946" y="0"/>
                  </a:moveTo>
                  <a:cubicBezTo>
                    <a:pt x="1396" y="21"/>
                    <a:pt x="1015" y="381"/>
                    <a:pt x="550" y="550"/>
                  </a:cubicBezTo>
                  <a:cubicBezTo>
                    <a:pt x="570" y="862"/>
                    <a:pt x="589" y="1192"/>
                    <a:pt x="128" y="1192"/>
                  </a:cubicBezTo>
                  <a:cubicBezTo>
                    <a:pt x="89" y="1192"/>
                    <a:pt x="46" y="1189"/>
                    <a:pt x="0" y="1185"/>
                  </a:cubicBezTo>
                  <a:lnTo>
                    <a:pt x="0" y="1185"/>
                  </a:lnTo>
                  <a:cubicBezTo>
                    <a:pt x="218" y="1363"/>
                    <a:pt x="325" y="1654"/>
                    <a:pt x="670" y="1654"/>
                  </a:cubicBezTo>
                  <a:cubicBezTo>
                    <a:pt x="692" y="1654"/>
                    <a:pt x="716" y="1652"/>
                    <a:pt x="740" y="1650"/>
                  </a:cubicBezTo>
                  <a:cubicBezTo>
                    <a:pt x="1290" y="1185"/>
                    <a:pt x="1354" y="444"/>
                    <a:pt x="2052" y="64"/>
                  </a:cubicBezTo>
                  <a:lnTo>
                    <a:pt x="194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309;p76"/>
            <p:cNvSpPr/>
            <p:nvPr/>
          </p:nvSpPr>
          <p:spPr>
            <a:xfrm>
              <a:off x="-1231025" y="4054625"/>
              <a:ext cx="54075" cy="42050"/>
            </a:xfrm>
            <a:custGeom>
              <a:avLst/>
              <a:gdLst/>
              <a:ahLst/>
              <a:cxnLst/>
              <a:rect l="l" t="t" r="r" b="b"/>
              <a:pathLst>
                <a:path w="2163" h="1682" extrusionOk="0">
                  <a:moveTo>
                    <a:pt x="1908" y="0"/>
                  </a:moveTo>
                  <a:cubicBezTo>
                    <a:pt x="1253" y="0"/>
                    <a:pt x="1232" y="804"/>
                    <a:pt x="576" y="804"/>
                  </a:cubicBezTo>
                  <a:cubicBezTo>
                    <a:pt x="407" y="1015"/>
                    <a:pt x="216" y="1248"/>
                    <a:pt x="26" y="1460"/>
                  </a:cubicBezTo>
                  <a:cubicBezTo>
                    <a:pt x="1" y="1625"/>
                    <a:pt x="71" y="1682"/>
                    <a:pt x="189" y="1682"/>
                  </a:cubicBezTo>
                  <a:cubicBezTo>
                    <a:pt x="438" y="1682"/>
                    <a:pt x="899" y="1431"/>
                    <a:pt x="1113" y="1431"/>
                  </a:cubicBezTo>
                  <a:cubicBezTo>
                    <a:pt x="1134" y="1431"/>
                    <a:pt x="1152" y="1433"/>
                    <a:pt x="1168" y="1438"/>
                  </a:cubicBezTo>
                  <a:cubicBezTo>
                    <a:pt x="1337" y="1100"/>
                    <a:pt x="1464" y="719"/>
                    <a:pt x="1845" y="444"/>
                  </a:cubicBezTo>
                  <a:cubicBezTo>
                    <a:pt x="2014" y="339"/>
                    <a:pt x="2162" y="191"/>
                    <a:pt x="190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310;p76"/>
            <p:cNvSpPr/>
            <p:nvPr/>
          </p:nvSpPr>
          <p:spPr>
            <a:xfrm>
              <a:off x="-1988600" y="4013900"/>
              <a:ext cx="43400" cy="40750"/>
            </a:xfrm>
            <a:custGeom>
              <a:avLst/>
              <a:gdLst/>
              <a:ahLst/>
              <a:cxnLst/>
              <a:rect l="l" t="t" r="r" b="b"/>
              <a:pathLst>
                <a:path w="1736" h="1630" extrusionOk="0">
                  <a:moveTo>
                    <a:pt x="593" y="1"/>
                  </a:moveTo>
                  <a:cubicBezTo>
                    <a:pt x="1" y="593"/>
                    <a:pt x="276" y="1291"/>
                    <a:pt x="974" y="1629"/>
                  </a:cubicBezTo>
                  <a:cubicBezTo>
                    <a:pt x="1012" y="1626"/>
                    <a:pt x="1050" y="1625"/>
                    <a:pt x="1088" y="1625"/>
                  </a:cubicBezTo>
                  <a:cubicBezTo>
                    <a:pt x="1151" y="1625"/>
                    <a:pt x="1213" y="1628"/>
                    <a:pt x="1274" y="1628"/>
                  </a:cubicBezTo>
                  <a:cubicBezTo>
                    <a:pt x="1449" y="1628"/>
                    <a:pt x="1614" y="1609"/>
                    <a:pt x="1735" y="1460"/>
                  </a:cubicBezTo>
                  <a:cubicBezTo>
                    <a:pt x="614" y="1375"/>
                    <a:pt x="1629" y="804"/>
                    <a:pt x="656" y="43"/>
                  </a:cubicBezTo>
                  <a:lnTo>
                    <a:pt x="59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311;p76"/>
            <p:cNvSpPr/>
            <p:nvPr/>
          </p:nvSpPr>
          <p:spPr>
            <a:xfrm>
              <a:off x="-1652850" y="3761175"/>
              <a:ext cx="37575" cy="32625"/>
            </a:xfrm>
            <a:custGeom>
              <a:avLst/>
              <a:gdLst/>
              <a:ahLst/>
              <a:cxnLst/>
              <a:rect l="l" t="t" r="r" b="b"/>
              <a:pathLst>
                <a:path w="1503" h="1305" extrusionOk="0">
                  <a:moveTo>
                    <a:pt x="1502" y="0"/>
                  </a:moveTo>
                  <a:cubicBezTo>
                    <a:pt x="847" y="191"/>
                    <a:pt x="297" y="656"/>
                    <a:pt x="1" y="1269"/>
                  </a:cubicBezTo>
                  <a:cubicBezTo>
                    <a:pt x="124" y="1294"/>
                    <a:pt x="235" y="1305"/>
                    <a:pt x="334" y="1305"/>
                  </a:cubicBezTo>
                  <a:cubicBezTo>
                    <a:pt x="1098" y="1305"/>
                    <a:pt x="1184" y="638"/>
                    <a:pt x="1502" y="170"/>
                  </a:cubicBezTo>
                  <a:lnTo>
                    <a:pt x="150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312;p76"/>
            <p:cNvSpPr/>
            <p:nvPr/>
          </p:nvSpPr>
          <p:spPr>
            <a:xfrm>
              <a:off x="-1086575" y="3644850"/>
              <a:ext cx="51850" cy="47625"/>
            </a:xfrm>
            <a:custGeom>
              <a:avLst/>
              <a:gdLst/>
              <a:ahLst/>
              <a:cxnLst/>
              <a:rect l="l" t="t" r="r" b="b"/>
              <a:pathLst>
                <a:path w="2074" h="1905" extrusionOk="0">
                  <a:moveTo>
                    <a:pt x="952" y="1"/>
                  </a:moveTo>
                  <a:lnTo>
                    <a:pt x="952" y="1"/>
                  </a:lnTo>
                  <a:cubicBezTo>
                    <a:pt x="1" y="825"/>
                    <a:pt x="1946" y="1164"/>
                    <a:pt x="593" y="1460"/>
                  </a:cubicBezTo>
                  <a:lnTo>
                    <a:pt x="1333" y="1904"/>
                  </a:lnTo>
                  <a:cubicBezTo>
                    <a:pt x="1587" y="1650"/>
                    <a:pt x="1820" y="1396"/>
                    <a:pt x="2073" y="1143"/>
                  </a:cubicBezTo>
                  <a:cubicBezTo>
                    <a:pt x="1249" y="1100"/>
                    <a:pt x="931" y="677"/>
                    <a:pt x="95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313;p76"/>
            <p:cNvSpPr/>
            <p:nvPr/>
          </p:nvSpPr>
          <p:spPr>
            <a:xfrm>
              <a:off x="-1963750" y="3974250"/>
              <a:ext cx="34400" cy="28075"/>
            </a:xfrm>
            <a:custGeom>
              <a:avLst/>
              <a:gdLst/>
              <a:ahLst/>
              <a:cxnLst/>
              <a:rect l="l" t="t" r="r" b="b"/>
              <a:pathLst>
                <a:path w="1376" h="1123" extrusionOk="0">
                  <a:moveTo>
                    <a:pt x="931" y="1"/>
                  </a:moveTo>
                  <a:lnTo>
                    <a:pt x="931" y="1"/>
                  </a:lnTo>
                  <a:cubicBezTo>
                    <a:pt x="530" y="191"/>
                    <a:pt x="191" y="529"/>
                    <a:pt x="1" y="952"/>
                  </a:cubicBezTo>
                  <a:cubicBezTo>
                    <a:pt x="122" y="1108"/>
                    <a:pt x="286" y="1122"/>
                    <a:pt x="457" y="1122"/>
                  </a:cubicBezTo>
                  <a:cubicBezTo>
                    <a:pt x="495" y="1122"/>
                    <a:pt x="533" y="1122"/>
                    <a:pt x="572" y="1122"/>
                  </a:cubicBezTo>
                  <a:cubicBezTo>
                    <a:pt x="1058" y="847"/>
                    <a:pt x="1375" y="508"/>
                    <a:pt x="9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314;p76"/>
            <p:cNvSpPr/>
            <p:nvPr/>
          </p:nvSpPr>
          <p:spPr>
            <a:xfrm>
              <a:off x="-1490600" y="3946225"/>
              <a:ext cx="70950" cy="49775"/>
            </a:xfrm>
            <a:custGeom>
              <a:avLst/>
              <a:gdLst/>
              <a:ahLst/>
              <a:cxnLst/>
              <a:rect l="l" t="t" r="r" b="b"/>
              <a:pathLst>
                <a:path w="2838" h="1991" extrusionOk="0">
                  <a:moveTo>
                    <a:pt x="2245" y="1"/>
                  </a:moveTo>
                  <a:lnTo>
                    <a:pt x="1695" y="487"/>
                  </a:lnTo>
                  <a:cubicBezTo>
                    <a:pt x="1666" y="486"/>
                    <a:pt x="1637" y="486"/>
                    <a:pt x="1608" y="486"/>
                  </a:cubicBezTo>
                  <a:cubicBezTo>
                    <a:pt x="1" y="486"/>
                    <a:pt x="150" y="1990"/>
                    <a:pt x="960" y="1990"/>
                  </a:cubicBezTo>
                  <a:cubicBezTo>
                    <a:pt x="1079" y="1990"/>
                    <a:pt x="1213" y="1958"/>
                    <a:pt x="1357" y="1883"/>
                  </a:cubicBezTo>
                  <a:cubicBezTo>
                    <a:pt x="701" y="974"/>
                    <a:pt x="2838" y="1016"/>
                    <a:pt x="224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315;p76"/>
            <p:cNvSpPr/>
            <p:nvPr/>
          </p:nvSpPr>
          <p:spPr>
            <a:xfrm>
              <a:off x="-1472025" y="3987125"/>
              <a:ext cx="41800" cy="22275"/>
            </a:xfrm>
            <a:custGeom>
              <a:avLst/>
              <a:gdLst/>
              <a:ahLst/>
              <a:cxnLst/>
              <a:rect l="l" t="t" r="r" b="b"/>
              <a:pathLst>
                <a:path w="1672" h="891" extrusionOk="0">
                  <a:moveTo>
                    <a:pt x="993" y="1"/>
                  </a:moveTo>
                  <a:cubicBezTo>
                    <a:pt x="698" y="1"/>
                    <a:pt x="431" y="318"/>
                    <a:pt x="90" y="318"/>
                  </a:cubicBezTo>
                  <a:cubicBezTo>
                    <a:pt x="61" y="318"/>
                    <a:pt x="31" y="315"/>
                    <a:pt x="1" y="310"/>
                  </a:cubicBezTo>
                  <a:lnTo>
                    <a:pt x="1" y="310"/>
                  </a:lnTo>
                  <a:cubicBezTo>
                    <a:pt x="263" y="686"/>
                    <a:pt x="563" y="891"/>
                    <a:pt x="904" y="891"/>
                  </a:cubicBezTo>
                  <a:cubicBezTo>
                    <a:pt x="1140" y="891"/>
                    <a:pt x="1395" y="793"/>
                    <a:pt x="1672" y="585"/>
                  </a:cubicBezTo>
                  <a:cubicBezTo>
                    <a:pt x="1502" y="480"/>
                    <a:pt x="1375" y="332"/>
                    <a:pt x="1312" y="141"/>
                  </a:cubicBezTo>
                  <a:cubicBezTo>
                    <a:pt x="1200" y="39"/>
                    <a:pt x="1094" y="1"/>
                    <a:pt x="99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316;p76"/>
            <p:cNvSpPr/>
            <p:nvPr/>
          </p:nvSpPr>
          <p:spPr>
            <a:xfrm>
              <a:off x="-1596800" y="3771225"/>
              <a:ext cx="32275" cy="39750"/>
            </a:xfrm>
            <a:custGeom>
              <a:avLst/>
              <a:gdLst/>
              <a:ahLst/>
              <a:cxnLst/>
              <a:rect l="l" t="t" r="r" b="b"/>
              <a:pathLst>
                <a:path w="1291" h="1590" extrusionOk="0">
                  <a:moveTo>
                    <a:pt x="275" y="0"/>
                  </a:moveTo>
                  <a:cubicBezTo>
                    <a:pt x="381" y="529"/>
                    <a:pt x="275" y="1079"/>
                    <a:pt x="0" y="1523"/>
                  </a:cubicBezTo>
                  <a:cubicBezTo>
                    <a:pt x="23" y="1568"/>
                    <a:pt x="64" y="1589"/>
                    <a:pt x="107" y="1589"/>
                  </a:cubicBezTo>
                  <a:cubicBezTo>
                    <a:pt x="144" y="1589"/>
                    <a:pt x="183" y="1574"/>
                    <a:pt x="212" y="1544"/>
                  </a:cubicBezTo>
                  <a:cubicBezTo>
                    <a:pt x="466" y="1163"/>
                    <a:pt x="1143" y="994"/>
                    <a:pt x="910" y="360"/>
                  </a:cubicBezTo>
                  <a:cubicBezTo>
                    <a:pt x="868" y="254"/>
                    <a:pt x="1143" y="275"/>
                    <a:pt x="1291" y="254"/>
                  </a:cubicBezTo>
                  <a:cubicBezTo>
                    <a:pt x="1252" y="46"/>
                    <a:pt x="1004" y="38"/>
                    <a:pt x="741" y="38"/>
                  </a:cubicBezTo>
                  <a:cubicBezTo>
                    <a:pt x="719" y="38"/>
                    <a:pt x="697" y="38"/>
                    <a:pt x="675" y="38"/>
                  </a:cubicBezTo>
                  <a:cubicBezTo>
                    <a:pt x="532" y="38"/>
                    <a:pt x="388" y="36"/>
                    <a:pt x="27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317;p76"/>
            <p:cNvSpPr/>
            <p:nvPr/>
          </p:nvSpPr>
          <p:spPr>
            <a:xfrm>
              <a:off x="-1470950" y="3934075"/>
              <a:ext cx="33850" cy="32025"/>
            </a:xfrm>
            <a:custGeom>
              <a:avLst/>
              <a:gdLst/>
              <a:ahLst/>
              <a:cxnLst/>
              <a:rect l="l" t="t" r="r" b="b"/>
              <a:pathLst>
                <a:path w="1354" h="1281" extrusionOk="0">
                  <a:moveTo>
                    <a:pt x="888" y="0"/>
                  </a:moveTo>
                  <a:lnTo>
                    <a:pt x="888" y="0"/>
                  </a:lnTo>
                  <a:cubicBezTo>
                    <a:pt x="508" y="296"/>
                    <a:pt x="212" y="698"/>
                    <a:pt x="0" y="1121"/>
                  </a:cubicBezTo>
                  <a:cubicBezTo>
                    <a:pt x="167" y="1223"/>
                    <a:pt x="318" y="1281"/>
                    <a:pt x="454" y="1281"/>
                  </a:cubicBezTo>
                  <a:cubicBezTo>
                    <a:pt x="628" y="1281"/>
                    <a:pt x="779" y="1187"/>
                    <a:pt x="909" y="973"/>
                  </a:cubicBezTo>
                  <a:cubicBezTo>
                    <a:pt x="761" y="656"/>
                    <a:pt x="1354" y="317"/>
                    <a:pt x="88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318;p76"/>
            <p:cNvSpPr/>
            <p:nvPr/>
          </p:nvSpPr>
          <p:spPr>
            <a:xfrm>
              <a:off x="-1216100" y="4046700"/>
              <a:ext cx="32800" cy="31975"/>
            </a:xfrm>
            <a:custGeom>
              <a:avLst/>
              <a:gdLst/>
              <a:ahLst/>
              <a:cxnLst/>
              <a:rect l="l" t="t" r="r" b="b"/>
              <a:pathLst>
                <a:path w="1312" h="1279" extrusionOk="0">
                  <a:moveTo>
                    <a:pt x="1290" y="0"/>
                  </a:moveTo>
                  <a:cubicBezTo>
                    <a:pt x="783" y="275"/>
                    <a:pt x="317" y="656"/>
                    <a:pt x="0" y="1142"/>
                  </a:cubicBezTo>
                  <a:cubicBezTo>
                    <a:pt x="96" y="1238"/>
                    <a:pt x="189" y="1278"/>
                    <a:pt x="279" y="1278"/>
                  </a:cubicBezTo>
                  <a:cubicBezTo>
                    <a:pt x="666" y="1278"/>
                    <a:pt x="1003" y="544"/>
                    <a:pt x="1311" y="338"/>
                  </a:cubicBezTo>
                  <a:lnTo>
                    <a:pt x="129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319;p76"/>
            <p:cNvSpPr/>
            <p:nvPr/>
          </p:nvSpPr>
          <p:spPr>
            <a:xfrm>
              <a:off x="-2706625" y="4053750"/>
              <a:ext cx="37575" cy="16975"/>
            </a:xfrm>
            <a:custGeom>
              <a:avLst/>
              <a:gdLst/>
              <a:ahLst/>
              <a:cxnLst/>
              <a:rect l="l" t="t" r="r" b="b"/>
              <a:pathLst>
                <a:path w="1503" h="679" extrusionOk="0">
                  <a:moveTo>
                    <a:pt x="819" y="0"/>
                  </a:moveTo>
                  <a:cubicBezTo>
                    <a:pt x="554" y="0"/>
                    <a:pt x="278" y="96"/>
                    <a:pt x="1" y="162"/>
                  </a:cubicBezTo>
                  <a:cubicBezTo>
                    <a:pt x="43" y="183"/>
                    <a:pt x="85" y="204"/>
                    <a:pt x="149" y="204"/>
                  </a:cubicBezTo>
                  <a:cubicBezTo>
                    <a:pt x="350" y="562"/>
                    <a:pt x="493" y="679"/>
                    <a:pt x="642" y="679"/>
                  </a:cubicBezTo>
                  <a:cubicBezTo>
                    <a:pt x="855" y="679"/>
                    <a:pt x="1080" y="443"/>
                    <a:pt x="1502" y="331"/>
                  </a:cubicBezTo>
                  <a:cubicBezTo>
                    <a:pt x="1291" y="79"/>
                    <a:pt x="1060" y="0"/>
                    <a:pt x="8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320;p76"/>
            <p:cNvSpPr/>
            <p:nvPr/>
          </p:nvSpPr>
          <p:spPr>
            <a:xfrm>
              <a:off x="-1211875" y="3838375"/>
              <a:ext cx="33850" cy="28500"/>
            </a:xfrm>
            <a:custGeom>
              <a:avLst/>
              <a:gdLst/>
              <a:ahLst/>
              <a:cxnLst/>
              <a:rect l="l" t="t" r="r" b="b"/>
              <a:pathLst>
                <a:path w="1354" h="1140" extrusionOk="0">
                  <a:moveTo>
                    <a:pt x="994" y="0"/>
                  </a:moveTo>
                  <a:cubicBezTo>
                    <a:pt x="592" y="254"/>
                    <a:pt x="148" y="466"/>
                    <a:pt x="0" y="931"/>
                  </a:cubicBezTo>
                  <a:cubicBezTo>
                    <a:pt x="76" y="1071"/>
                    <a:pt x="113" y="1140"/>
                    <a:pt x="187" y="1140"/>
                  </a:cubicBezTo>
                  <a:cubicBezTo>
                    <a:pt x="258" y="1140"/>
                    <a:pt x="364" y="1076"/>
                    <a:pt x="571" y="952"/>
                  </a:cubicBezTo>
                  <a:cubicBezTo>
                    <a:pt x="762" y="656"/>
                    <a:pt x="1354" y="487"/>
                    <a:pt x="99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321;p76"/>
            <p:cNvSpPr/>
            <p:nvPr/>
          </p:nvSpPr>
          <p:spPr>
            <a:xfrm>
              <a:off x="-771325" y="3734850"/>
              <a:ext cx="38500" cy="23000"/>
            </a:xfrm>
            <a:custGeom>
              <a:avLst/>
              <a:gdLst/>
              <a:ahLst/>
              <a:cxnLst/>
              <a:rect l="l" t="t" r="r" b="b"/>
              <a:pathLst>
                <a:path w="1540" h="920" extrusionOk="0">
                  <a:moveTo>
                    <a:pt x="1165" y="1"/>
                  </a:moveTo>
                  <a:cubicBezTo>
                    <a:pt x="675" y="1"/>
                    <a:pt x="1" y="919"/>
                    <a:pt x="1080" y="919"/>
                  </a:cubicBezTo>
                  <a:cubicBezTo>
                    <a:pt x="1197" y="919"/>
                    <a:pt x="1336" y="908"/>
                    <a:pt x="1497" y="884"/>
                  </a:cubicBezTo>
                  <a:lnTo>
                    <a:pt x="1540" y="609"/>
                  </a:lnTo>
                  <a:cubicBezTo>
                    <a:pt x="1540" y="159"/>
                    <a:pt x="1368" y="1"/>
                    <a:pt x="11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322;p76"/>
            <p:cNvSpPr/>
            <p:nvPr/>
          </p:nvSpPr>
          <p:spPr>
            <a:xfrm>
              <a:off x="-1220875" y="3861625"/>
              <a:ext cx="25950" cy="29125"/>
            </a:xfrm>
            <a:custGeom>
              <a:avLst/>
              <a:gdLst/>
              <a:ahLst/>
              <a:cxnLst/>
              <a:rect l="l" t="t" r="r" b="b"/>
              <a:pathLst>
                <a:path w="1038" h="1165" extrusionOk="0">
                  <a:moveTo>
                    <a:pt x="360" y="1"/>
                  </a:moveTo>
                  <a:cubicBezTo>
                    <a:pt x="149" y="85"/>
                    <a:pt x="22" y="276"/>
                    <a:pt x="1" y="487"/>
                  </a:cubicBezTo>
                  <a:cubicBezTo>
                    <a:pt x="276" y="572"/>
                    <a:pt x="445" y="868"/>
                    <a:pt x="403" y="1164"/>
                  </a:cubicBezTo>
                  <a:cubicBezTo>
                    <a:pt x="1037" y="1016"/>
                    <a:pt x="487" y="381"/>
                    <a:pt x="931" y="170"/>
                  </a:cubicBezTo>
                  <a:lnTo>
                    <a:pt x="931" y="22"/>
                  </a:lnTo>
                  <a:cubicBezTo>
                    <a:pt x="909" y="15"/>
                    <a:pt x="887" y="11"/>
                    <a:pt x="865" y="11"/>
                  </a:cubicBezTo>
                  <a:cubicBezTo>
                    <a:pt x="755" y="11"/>
                    <a:pt x="645" y="87"/>
                    <a:pt x="535" y="87"/>
                  </a:cubicBezTo>
                  <a:cubicBezTo>
                    <a:pt x="477" y="87"/>
                    <a:pt x="419" y="66"/>
                    <a:pt x="36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323;p76"/>
            <p:cNvSpPr/>
            <p:nvPr/>
          </p:nvSpPr>
          <p:spPr>
            <a:xfrm>
              <a:off x="-1411225" y="3896275"/>
              <a:ext cx="23300" cy="15350"/>
            </a:xfrm>
            <a:custGeom>
              <a:avLst/>
              <a:gdLst/>
              <a:ahLst/>
              <a:cxnLst/>
              <a:rect l="l" t="t" r="r" b="b"/>
              <a:pathLst>
                <a:path w="932" h="614" extrusionOk="0">
                  <a:moveTo>
                    <a:pt x="649" y="0"/>
                  </a:moveTo>
                  <a:cubicBezTo>
                    <a:pt x="410" y="0"/>
                    <a:pt x="184" y="218"/>
                    <a:pt x="1" y="370"/>
                  </a:cubicBezTo>
                  <a:lnTo>
                    <a:pt x="1" y="561"/>
                  </a:lnTo>
                  <a:cubicBezTo>
                    <a:pt x="137" y="595"/>
                    <a:pt x="262" y="613"/>
                    <a:pt x="374" y="613"/>
                  </a:cubicBezTo>
                  <a:cubicBezTo>
                    <a:pt x="680" y="613"/>
                    <a:pt x="885" y="473"/>
                    <a:pt x="932" y="116"/>
                  </a:cubicBezTo>
                  <a:cubicBezTo>
                    <a:pt x="837" y="33"/>
                    <a:pt x="742" y="0"/>
                    <a:pt x="64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324;p76"/>
            <p:cNvSpPr/>
            <p:nvPr/>
          </p:nvSpPr>
          <p:spPr>
            <a:xfrm>
              <a:off x="-788900" y="3743725"/>
              <a:ext cx="26375" cy="19075"/>
            </a:xfrm>
            <a:custGeom>
              <a:avLst/>
              <a:gdLst/>
              <a:ahLst/>
              <a:cxnLst/>
              <a:rect l="l" t="t" r="r" b="b"/>
              <a:pathLst>
                <a:path w="1055" h="763" extrusionOk="0">
                  <a:moveTo>
                    <a:pt x="889" y="1"/>
                  </a:moveTo>
                  <a:lnTo>
                    <a:pt x="889" y="1"/>
                  </a:lnTo>
                  <a:cubicBezTo>
                    <a:pt x="572" y="64"/>
                    <a:pt x="255" y="191"/>
                    <a:pt x="1" y="402"/>
                  </a:cubicBezTo>
                  <a:cubicBezTo>
                    <a:pt x="170" y="466"/>
                    <a:pt x="170" y="614"/>
                    <a:pt x="191" y="762"/>
                  </a:cubicBezTo>
                  <a:cubicBezTo>
                    <a:pt x="196" y="762"/>
                    <a:pt x="201" y="763"/>
                    <a:pt x="206" y="763"/>
                  </a:cubicBezTo>
                  <a:cubicBezTo>
                    <a:pt x="450" y="763"/>
                    <a:pt x="1055" y="290"/>
                    <a:pt x="88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325;p76"/>
            <p:cNvSpPr/>
            <p:nvPr/>
          </p:nvSpPr>
          <p:spPr>
            <a:xfrm>
              <a:off x="-761400" y="3741600"/>
              <a:ext cx="23825" cy="20050"/>
            </a:xfrm>
            <a:custGeom>
              <a:avLst/>
              <a:gdLst/>
              <a:ahLst/>
              <a:cxnLst/>
              <a:rect l="l" t="t" r="r" b="b"/>
              <a:pathLst>
                <a:path w="953" h="802" extrusionOk="0">
                  <a:moveTo>
                    <a:pt x="212" y="1"/>
                  </a:moveTo>
                  <a:lnTo>
                    <a:pt x="1" y="43"/>
                  </a:lnTo>
                  <a:cubicBezTo>
                    <a:pt x="32" y="422"/>
                    <a:pt x="64" y="802"/>
                    <a:pt x="439" y="802"/>
                  </a:cubicBezTo>
                  <a:cubicBezTo>
                    <a:pt x="566" y="802"/>
                    <a:pt x="733" y="758"/>
                    <a:pt x="952" y="657"/>
                  </a:cubicBezTo>
                  <a:cubicBezTo>
                    <a:pt x="635" y="487"/>
                    <a:pt x="106" y="509"/>
                    <a:pt x="21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326;p76"/>
            <p:cNvSpPr/>
            <p:nvPr/>
          </p:nvSpPr>
          <p:spPr>
            <a:xfrm>
              <a:off x="-752400" y="3729450"/>
              <a:ext cx="32275" cy="20650"/>
            </a:xfrm>
            <a:custGeom>
              <a:avLst/>
              <a:gdLst/>
              <a:ahLst/>
              <a:cxnLst/>
              <a:rect l="l" t="t" r="r" b="b"/>
              <a:pathLst>
                <a:path w="1291" h="826" extrusionOk="0">
                  <a:moveTo>
                    <a:pt x="381" y="0"/>
                  </a:moveTo>
                  <a:cubicBezTo>
                    <a:pt x="190" y="0"/>
                    <a:pt x="21" y="149"/>
                    <a:pt x="0" y="339"/>
                  </a:cubicBezTo>
                  <a:cubicBezTo>
                    <a:pt x="39" y="337"/>
                    <a:pt x="76" y="336"/>
                    <a:pt x="113" y="336"/>
                  </a:cubicBezTo>
                  <a:cubicBezTo>
                    <a:pt x="479" y="336"/>
                    <a:pt x="744" y="441"/>
                    <a:pt x="783" y="825"/>
                  </a:cubicBezTo>
                  <a:cubicBezTo>
                    <a:pt x="1290" y="318"/>
                    <a:pt x="529" y="275"/>
                    <a:pt x="38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327;p76"/>
            <p:cNvSpPr/>
            <p:nvPr/>
          </p:nvSpPr>
          <p:spPr>
            <a:xfrm>
              <a:off x="-1687225" y="3817225"/>
              <a:ext cx="15900" cy="16400"/>
            </a:xfrm>
            <a:custGeom>
              <a:avLst/>
              <a:gdLst/>
              <a:ahLst/>
              <a:cxnLst/>
              <a:rect l="l" t="t" r="r" b="b"/>
              <a:pathLst>
                <a:path w="636" h="656" extrusionOk="0">
                  <a:moveTo>
                    <a:pt x="635" y="0"/>
                  </a:moveTo>
                  <a:cubicBezTo>
                    <a:pt x="1" y="212"/>
                    <a:pt x="297" y="444"/>
                    <a:pt x="635" y="656"/>
                  </a:cubicBezTo>
                  <a:lnTo>
                    <a:pt x="63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328;p76"/>
            <p:cNvSpPr/>
            <p:nvPr/>
          </p:nvSpPr>
          <p:spPr>
            <a:xfrm>
              <a:off x="-2011875" y="3793675"/>
              <a:ext cx="15900" cy="15650"/>
            </a:xfrm>
            <a:custGeom>
              <a:avLst/>
              <a:gdLst/>
              <a:ahLst/>
              <a:cxnLst/>
              <a:rect l="l" t="t" r="r" b="b"/>
              <a:pathLst>
                <a:path w="636" h="626" extrusionOk="0">
                  <a:moveTo>
                    <a:pt x="209" y="1"/>
                  </a:moveTo>
                  <a:cubicBezTo>
                    <a:pt x="86" y="1"/>
                    <a:pt x="1" y="38"/>
                    <a:pt x="65" y="139"/>
                  </a:cubicBezTo>
                  <a:cubicBezTo>
                    <a:pt x="86" y="350"/>
                    <a:pt x="65" y="604"/>
                    <a:pt x="445" y="625"/>
                  </a:cubicBezTo>
                  <a:cubicBezTo>
                    <a:pt x="340" y="414"/>
                    <a:pt x="149" y="181"/>
                    <a:pt x="636" y="139"/>
                  </a:cubicBezTo>
                  <a:cubicBezTo>
                    <a:pt x="600" y="66"/>
                    <a:pt x="371" y="1"/>
                    <a:pt x="20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329;p76"/>
            <p:cNvSpPr/>
            <p:nvPr/>
          </p:nvSpPr>
          <p:spPr>
            <a:xfrm>
              <a:off x="-1358350" y="3914500"/>
              <a:ext cx="10075" cy="24350"/>
            </a:xfrm>
            <a:custGeom>
              <a:avLst/>
              <a:gdLst/>
              <a:ahLst/>
              <a:cxnLst/>
              <a:rect l="l" t="t" r="r" b="b"/>
              <a:pathLst>
                <a:path w="403" h="974" extrusionOk="0">
                  <a:moveTo>
                    <a:pt x="255" y="1"/>
                  </a:moveTo>
                  <a:lnTo>
                    <a:pt x="255" y="1"/>
                  </a:lnTo>
                  <a:cubicBezTo>
                    <a:pt x="1" y="297"/>
                    <a:pt x="170" y="635"/>
                    <a:pt x="128" y="974"/>
                  </a:cubicBezTo>
                  <a:cubicBezTo>
                    <a:pt x="403" y="656"/>
                    <a:pt x="255" y="318"/>
                    <a:pt x="25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330;p76"/>
            <p:cNvSpPr/>
            <p:nvPr/>
          </p:nvSpPr>
          <p:spPr>
            <a:xfrm>
              <a:off x="-1730575" y="4086875"/>
              <a:ext cx="7950" cy="25400"/>
            </a:xfrm>
            <a:custGeom>
              <a:avLst/>
              <a:gdLst/>
              <a:ahLst/>
              <a:cxnLst/>
              <a:rect l="l" t="t" r="r" b="b"/>
              <a:pathLst>
                <a:path w="318" h="1016" extrusionOk="0">
                  <a:moveTo>
                    <a:pt x="318" y="0"/>
                  </a:moveTo>
                  <a:cubicBezTo>
                    <a:pt x="1" y="170"/>
                    <a:pt x="254" y="445"/>
                    <a:pt x="149" y="656"/>
                  </a:cubicBezTo>
                  <a:lnTo>
                    <a:pt x="297" y="1016"/>
                  </a:lnTo>
                  <a:cubicBezTo>
                    <a:pt x="318" y="677"/>
                    <a:pt x="318" y="339"/>
                    <a:pt x="31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331;p76"/>
            <p:cNvSpPr/>
            <p:nvPr/>
          </p:nvSpPr>
          <p:spPr>
            <a:xfrm>
              <a:off x="-2407350" y="4106975"/>
              <a:ext cx="7425" cy="21175"/>
            </a:xfrm>
            <a:custGeom>
              <a:avLst/>
              <a:gdLst/>
              <a:ahLst/>
              <a:cxnLst/>
              <a:rect l="l" t="t" r="r" b="b"/>
              <a:pathLst>
                <a:path w="297" h="847" extrusionOk="0">
                  <a:moveTo>
                    <a:pt x="296" y="0"/>
                  </a:moveTo>
                  <a:lnTo>
                    <a:pt x="106" y="148"/>
                  </a:lnTo>
                  <a:cubicBezTo>
                    <a:pt x="148" y="381"/>
                    <a:pt x="0" y="656"/>
                    <a:pt x="254" y="846"/>
                  </a:cubicBezTo>
                  <a:cubicBezTo>
                    <a:pt x="275" y="550"/>
                    <a:pt x="275" y="275"/>
                    <a:pt x="29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9332;p76"/>
            <p:cNvSpPr/>
            <p:nvPr/>
          </p:nvSpPr>
          <p:spPr>
            <a:xfrm>
              <a:off x="-2381450" y="4102725"/>
              <a:ext cx="34000" cy="20125"/>
            </a:xfrm>
            <a:custGeom>
              <a:avLst/>
              <a:gdLst/>
              <a:ahLst/>
              <a:cxnLst/>
              <a:rect l="l" t="t" r="r" b="b"/>
              <a:pathLst>
                <a:path w="1360" h="805" extrusionOk="0">
                  <a:moveTo>
                    <a:pt x="402" y="1"/>
                  </a:moveTo>
                  <a:cubicBezTo>
                    <a:pt x="198" y="1"/>
                    <a:pt x="7" y="163"/>
                    <a:pt x="1" y="635"/>
                  </a:cubicBezTo>
                  <a:lnTo>
                    <a:pt x="170" y="805"/>
                  </a:lnTo>
                  <a:cubicBezTo>
                    <a:pt x="1359" y="776"/>
                    <a:pt x="848" y="1"/>
                    <a:pt x="40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9333;p76"/>
            <p:cNvSpPr/>
            <p:nvPr/>
          </p:nvSpPr>
          <p:spPr>
            <a:xfrm>
              <a:off x="-1025775" y="3585100"/>
              <a:ext cx="56600" cy="38700"/>
            </a:xfrm>
            <a:custGeom>
              <a:avLst/>
              <a:gdLst/>
              <a:ahLst/>
              <a:cxnLst/>
              <a:rect l="l" t="t" r="r" b="b"/>
              <a:pathLst>
                <a:path w="2264" h="1548" extrusionOk="0">
                  <a:moveTo>
                    <a:pt x="1312" y="1"/>
                  </a:moveTo>
                  <a:cubicBezTo>
                    <a:pt x="995" y="403"/>
                    <a:pt x="1" y="931"/>
                    <a:pt x="508" y="1481"/>
                  </a:cubicBezTo>
                  <a:cubicBezTo>
                    <a:pt x="588" y="1527"/>
                    <a:pt x="664" y="1547"/>
                    <a:pt x="739" y="1547"/>
                  </a:cubicBezTo>
                  <a:cubicBezTo>
                    <a:pt x="1142" y="1547"/>
                    <a:pt x="1487" y="962"/>
                    <a:pt x="1862" y="783"/>
                  </a:cubicBezTo>
                  <a:cubicBezTo>
                    <a:pt x="2264" y="233"/>
                    <a:pt x="1672" y="170"/>
                    <a:pt x="131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9334;p76"/>
            <p:cNvSpPr/>
            <p:nvPr/>
          </p:nvSpPr>
          <p:spPr>
            <a:xfrm>
              <a:off x="-1048500" y="3593025"/>
              <a:ext cx="32275" cy="32750"/>
            </a:xfrm>
            <a:custGeom>
              <a:avLst/>
              <a:gdLst/>
              <a:ahLst/>
              <a:cxnLst/>
              <a:rect l="l" t="t" r="r" b="b"/>
              <a:pathLst>
                <a:path w="1291" h="1310" extrusionOk="0">
                  <a:moveTo>
                    <a:pt x="931" y="1"/>
                  </a:moveTo>
                  <a:cubicBezTo>
                    <a:pt x="656" y="445"/>
                    <a:pt x="868" y="1164"/>
                    <a:pt x="0" y="1291"/>
                  </a:cubicBezTo>
                  <a:cubicBezTo>
                    <a:pt x="113" y="1303"/>
                    <a:pt x="212" y="1309"/>
                    <a:pt x="297" y="1309"/>
                  </a:cubicBezTo>
                  <a:cubicBezTo>
                    <a:pt x="1237" y="1309"/>
                    <a:pt x="651" y="602"/>
                    <a:pt x="129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9335;p76"/>
            <p:cNvSpPr/>
            <p:nvPr/>
          </p:nvSpPr>
          <p:spPr>
            <a:xfrm>
              <a:off x="-1034750" y="3661250"/>
              <a:ext cx="18525" cy="11650"/>
            </a:xfrm>
            <a:custGeom>
              <a:avLst/>
              <a:gdLst/>
              <a:ahLst/>
              <a:cxnLst/>
              <a:rect l="l" t="t" r="r" b="b"/>
              <a:pathLst>
                <a:path w="741" h="466" extrusionOk="0">
                  <a:moveTo>
                    <a:pt x="741" y="0"/>
                  </a:moveTo>
                  <a:cubicBezTo>
                    <a:pt x="423" y="0"/>
                    <a:pt x="148" y="191"/>
                    <a:pt x="0" y="466"/>
                  </a:cubicBezTo>
                  <a:cubicBezTo>
                    <a:pt x="339" y="423"/>
                    <a:pt x="677" y="381"/>
                    <a:pt x="74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9336;p76"/>
            <p:cNvSpPr/>
            <p:nvPr/>
          </p:nvSpPr>
          <p:spPr>
            <a:xfrm>
              <a:off x="-1062775" y="362530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571" y="0"/>
                  </a:moveTo>
                  <a:lnTo>
                    <a:pt x="571" y="0"/>
                  </a:lnTo>
                  <a:cubicBezTo>
                    <a:pt x="254" y="148"/>
                    <a:pt x="43" y="444"/>
                    <a:pt x="0" y="783"/>
                  </a:cubicBezTo>
                  <a:cubicBezTo>
                    <a:pt x="318" y="635"/>
                    <a:pt x="529" y="338"/>
                    <a:pt x="57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9337;p76"/>
            <p:cNvSpPr/>
            <p:nvPr/>
          </p:nvSpPr>
          <p:spPr>
            <a:xfrm>
              <a:off x="-822725" y="3762225"/>
              <a:ext cx="85150" cy="50825"/>
            </a:xfrm>
            <a:custGeom>
              <a:avLst/>
              <a:gdLst/>
              <a:ahLst/>
              <a:cxnLst/>
              <a:rect l="l" t="t" r="r" b="b"/>
              <a:pathLst>
                <a:path w="3406" h="2033" extrusionOk="0">
                  <a:moveTo>
                    <a:pt x="1735" y="1"/>
                  </a:moveTo>
                  <a:cubicBezTo>
                    <a:pt x="1671" y="1"/>
                    <a:pt x="1608" y="1"/>
                    <a:pt x="1544" y="22"/>
                  </a:cubicBezTo>
                  <a:cubicBezTo>
                    <a:pt x="1312" y="614"/>
                    <a:pt x="931" y="1143"/>
                    <a:pt x="466" y="1566"/>
                  </a:cubicBezTo>
                  <a:cubicBezTo>
                    <a:pt x="318" y="1693"/>
                    <a:pt x="0" y="1777"/>
                    <a:pt x="191" y="1989"/>
                  </a:cubicBezTo>
                  <a:cubicBezTo>
                    <a:pt x="289" y="2019"/>
                    <a:pt x="384" y="2032"/>
                    <a:pt x="474" y="2032"/>
                  </a:cubicBezTo>
                  <a:cubicBezTo>
                    <a:pt x="1371" y="2032"/>
                    <a:pt x="1894" y="692"/>
                    <a:pt x="2996" y="692"/>
                  </a:cubicBezTo>
                  <a:cubicBezTo>
                    <a:pt x="3040" y="692"/>
                    <a:pt x="3084" y="694"/>
                    <a:pt x="3130" y="699"/>
                  </a:cubicBezTo>
                  <a:cubicBezTo>
                    <a:pt x="3384" y="699"/>
                    <a:pt x="3384" y="360"/>
                    <a:pt x="3405" y="149"/>
                  </a:cubicBezTo>
                  <a:lnTo>
                    <a:pt x="3405" y="149"/>
                  </a:lnTo>
                  <a:cubicBezTo>
                    <a:pt x="3072" y="322"/>
                    <a:pt x="2514" y="632"/>
                    <a:pt x="2133" y="632"/>
                  </a:cubicBezTo>
                  <a:cubicBezTo>
                    <a:pt x="1863" y="632"/>
                    <a:pt x="1682" y="475"/>
                    <a:pt x="173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9338;p76"/>
            <p:cNvSpPr/>
            <p:nvPr/>
          </p:nvSpPr>
          <p:spPr>
            <a:xfrm>
              <a:off x="-2451200" y="3912425"/>
              <a:ext cx="70300" cy="49250"/>
            </a:xfrm>
            <a:custGeom>
              <a:avLst/>
              <a:gdLst/>
              <a:ahLst/>
              <a:cxnLst/>
              <a:rect l="l" t="t" r="r" b="b"/>
              <a:pathLst>
                <a:path w="2812" h="1970" extrusionOk="0">
                  <a:moveTo>
                    <a:pt x="668" y="0"/>
                  </a:moveTo>
                  <a:cubicBezTo>
                    <a:pt x="0" y="0"/>
                    <a:pt x="860" y="606"/>
                    <a:pt x="485" y="1247"/>
                  </a:cubicBezTo>
                  <a:cubicBezTo>
                    <a:pt x="633" y="1522"/>
                    <a:pt x="422" y="1881"/>
                    <a:pt x="845" y="1945"/>
                  </a:cubicBezTo>
                  <a:cubicBezTo>
                    <a:pt x="927" y="1960"/>
                    <a:pt x="1009" y="1969"/>
                    <a:pt x="1087" y="1969"/>
                  </a:cubicBezTo>
                  <a:cubicBezTo>
                    <a:pt x="1335" y="1969"/>
                    <a:pt x="1552" y="1879"/>
                    <a:pt x="1649" y="1606"/>
                  </a:cubicBezTo>
                  <a:cubicBezTo>
                    <a:pt x="2008" y="1099"/>
                    <a:pt x="2812" y="845"/>
                    <a:pt x="2072" y="253"/>
                  </a:cubicBezTo>
                  <a:cubicBezTo>
                    <a:pt x="1331" y="76"/>
                    <a:pt x="904" y="0"/>
                    <a:pt x="66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9339;p76"/>
            <p:cNvSpPr/>
            <p:nvPr/>
          </p:nvSpPr>
          <p:spPr>
            <a:xfrm>
              <a:off x="-1211350" y="3866225"/>
              <a:ext cx="37025" cy="40175"/>
            </a:xfrm>
            <a:custGeom>
              <a:avLst/>
              <a:gdLst/>
              <a:ahLst/>
              <a:cxnLst/>
              <a:rect l="l" t="t" r="r" b="b"/>
              <a:pathLst>
                <a:path w="1481" h="1607" extrusionOk="0">
                  <a:moveTo>
                    <a:pt x="639" y="1"/>
                  </a:moveTo>
                  <a:cubicBezTo>
                    <a:pt x="52" y="1"/>
                    <a:pt x="322" y="719"/>
                    <a:pt x="0" y="980"/>
                  </a:cubicBezTo>
                  <a:cubicBezTo>
                    <a:pt x="0" y="1170"/>
                    <a:pt x="0" y="1382"/>
                    <a:pt x="0" y="1593"/>
                  </a:cubicBezTo>
                  <a:cubicBezTo>
                    <a:pt x="64" y="1602"/>
                    <a:pt x="126" y="1607"/>
                    <a:pt x="186" y="1607"/>
                  </a:cubicBezTo>
                  <a:cubicBezTo>
                    <a:pt x="684" y="1607"/>
                    <a:pt x="1066" y="1317"/>
                    <a:pt x="1481" y="1128"/>
                  </a:cubicBezTo>
                  <a:cubicBezTo>
                    <a:pt x="614" y="959"/>
                    <a:pt x="381" y="599"/>
                    <a:pt x="741" y="7"/>
                  </a:cubicBezTo>
                  <a:cubicBezTo>
                    <a:pt x="704" y="3"/>
                    <a:pt x="670" y="1"/>
                    <a:pt x="63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9340;p76"/>
            <p:cNvSpPr/>
            <p:nvPr/>
          </p:nvSpPr>
          <p:spPr>
            <a:xfrm>
              <a:off x="-1616475" y="3809175"/>
              <a:ext cx="24450" cy="8600"/>
            </a:xfrm>
            <a:custGeom>
              <a:avLst/>
              <a:gdLst/>
              <a:ahLst/>
              <a:cxnLst/>
              <a:rect l="l" t="t" r="r" b="b"/>
              <a:pathLst>
                <a:path w="978" h="344" extrusionOk="0">
                  <a:moveTo>
                    <a:pt x="682" y="0"/>
                  </a:moveTo>
                  <a:cubicBezTo>
                    <a:pt x="426" y="0"/>
                    <a:pt x="0" y="69"/>
                    <a:pt x="238" y="343"/>
                  </a:cubicBezTo>
                  <a:cubicBezTo>
                    <a:pt x="555" y="343"/>
                    <a:pt x="830" y="301"/>
                    <a:pt x="978" y="5"/>
                  </a:cubicBezTo>
                  <a:lnTo>
                    <a:pt x="787" y="5"/>
                  </a:lnTo>
                  <a:cubicBezTo>
                    <a:pt x="759" y="2"/>
                    <a:pt x="723" y="0"/>
                    <a:pt x="68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9341;p76"/>
            <p:cNvSpPr/>
            <p:nvPr/>
          </p:nvSpPr>
          <p:spPr>
            <a:xfrm>
              <a:off x="-1698850" y="4050400"/>
              <a:ext cx="28050" cy="32275"/>
            </a:xfrm>
            <a:custGeom>
              <a:avLst/>
              <a:gdLst/>
              <a:ahLst/>
              <a:cxnLst/>
              <a:rect l="l" t="t" r="r" b="b"/>
              <a:pathLst>
                <a:path w="1122" h="1291" extrusionOk="0">
                  <a:moveTo>
                    <a:pt x="1122" y="0"/>
                  </a:moveTo>
                  <a:lnTo>
                    <a:pt x="1122" y="0"/>
                  </a:lnTo>
                  <a:cubicBezTo>
                    <a:pt x="170" y="64"/>
                    <a:pt x="297" y="825"/>
                    <a:pt x="1" y="1290"/>
                  </a:cubicBezTo>
                  <a:cubicBezTo>
                    <a:pt x="614" y="1036"/>
                    <a:pt x="825" y="508"/>
                    <a:pt x="11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9342;p76"/>
            <p:cNvSpPr/>
            <p:nvPr/>
          </p:nvSpPr>
          <p:spPr>
            <a:xfrm>
              <a:off x="-1718400" y="4083175"/>
              <a:ext cx="19575" cy="23825"/>
            </a:xfrm>
            <a:custGeom>
              <a:avLst/>
              <a:gdLst/>
              <a:ahLst/>
              <a:cxnLst/>
              <a:rect l="l" t="t" r="r" b="b"/>
              <a:pathLst>
                <a:path w="783" h="953" extrusionOk="0">
                  <a:moveTo>
                    <a:pt x="613" y="0"/>
                  </a:moveTo>
                  <a:cubicBezTo>
                    <a:pt x="254" y="381"/>
                    <a:pt x="0" y="741"/>
                    <a:pt x="783" y="952"/>
                  </a:cubicBezTo>
                  <a:cubicBezTo>
                    <a:pt x="783" y="635"/>
                    <a:pt x="783" y="318"/>
                    <a:pt x="78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9343;p76"/>
            <p:cNvSpPr/>
            <p:nvPr/>
          </p:nvSpPr>
          <p:spPr>
            <a:xfrm>
              <a:off x="-1196025" y="4057500"/>
              <a:ext cx="44975" cy="32750"/>
            </a:xfrm>
            <a:custGeom>
              <a:avLst/>
              <a:gdLst/>
              <a:ahLst/>
              <a:cxnLst/>
              <a:rect l="l" t="t" r="r" b="b"/>
              <a:pathLst>
                <a:path w="1799" h="1310" extrusionOk="0">
                  <a:moveTo>
                    <a:pt x="1125" y="0"/>
                  </a:moveTo>
                  <a:cubicBezTo>
                    <a:pt x="1086" y="0"/>
                    <a:pt x="1049" y="15"/>
                    <a:pt x="1016" y="54"/>
                  </a:cubicBezTo>
                  <a:cubicBezTo>
                    <a:pt x="868" y="393"/>
                    <a:pt x="1" y="1070"/>
                    <a:pt x="508" y="1302"/>
                  </a:cubicBezTo>
                  <a:cubicBezTo>
                    <a:pt x="550" y="1307"/>
                    <a:pt x="589" y="1309"/>
                    <a:pt x="627" y="1309"/>
                  </a:cubicBezTo>
                  <a:cubicBezTo>
                    <a:pt x="1094" y="1309"/>
                    <a:pt x="1315" y="964"/>
                    <a:pt x="1608" y="710"/>
                  </a:cubicBezTo>
                  <a:cubicBezTo>
                    <a:pt x="1608" y="499"/>
                    <a:pt x="1798" y="245"/>
                    <a:pt x="1397" y="118"/>
                  </a:cubicBezTo>
                  <a:cubicBezTo>
                    <a:pt x="1309" y="74"/>
                    <a:pt x="1211" y="0"/>
                    <a:pt x="11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9344;p76"/>
            <p:cNvSpPr/>
            <p:nvPr/>
          </p:nvSpPr>
          <p:spPr>
            <a:xfrm>
              <a:off x="-2024025" y="3873275"/>
              <a:ext cx="18525" cy="32275"/>
            </a:xfrm>
            <a:custGeom>
              <a:avLst/>
              <a:gdLst/>
              <a:ahLst/>
              <a:cxnLst/>
              <a:rect l="l" t="t" r="r" b="b"/>
              <a:pathLst>
                <a:path w="741" h="1291" extrusionOk="0">
                  <a:moveTo>
                    <a:pt x="741" y="0"/>
                  </a:moveTo>
                  <a:lnTo>
                    <a:pt x="741" y="0"/>
                  </a:lnTo>
                  <a:cubicBezTo>
                    <a:pt x="360" y="338"/>
                    <a:pt x="85" y="783"/>
                    <a:pt x="1" y="1290"/>
                  </a:cubicBezTo>
                  <a:lnTo>
                    <a:pt x="572" y="1290"/>
                  </a:lnTo>
                  <a:cubicBezTo>
                    <a:pt x="466" y="846"/>
                    <a:pt x="741" y="444"/>
                    <a:pt x="74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9345;p76"/>
            <p:cNvSpPr/>
            <p:nvPr/>
          </p:nvSpPr>
          <p:spPr>
            <a:xfrm>
              <a:off x="-1996000" y="384155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170" y="0"/>
                  </a:moveTo>
                  <a:cubicBezTo>
                    <a:pt x="212" y="275"/>
                    <a:pt x="149" y="550"/>
                    <a:pt x="1" y="783"/>
                  </a:cubicBezTo>
                  <a:cubicBezTo>
                    <a:pt x="572" y="613"/>
                    <a:pt x="445" y="317"/>
                    <a:pt x="17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9346;p76"/>
            <p:cNvSpPr/>
            <p:nvPr/>
          </p:nvSpPr>
          <p:spPr>
            <a:xfrm>
              <a:off x="-1996000" y="3813000"/>
              <a:ext cx="14300" cy="12175"/>
            </a:xfrm>
            <a:custGeom>
              <a:avLst/>
              <a:gdLst/>
              <a:ahLst/>
              <a:cxnLst/>
              <a:rect l="l" t="t" r="r" b="b"/>
              <a:pathLst>
                <a:path w="572" h="487" extrusionOk="0">
                  <a:moveTo>
                    <a:pt x="1" y="0"/>
                  </a:moveTo>
                  <a:lnTo>
                    <a:pt x="1" y="487"/>
                  </a:lnTo>
                  <a:cubicBezTo>
                    <a:pt x="276" y="317"/>
                    <a:pt x="572" y="169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9347;p76"/>
            <p:cNvSpPr/>
            <p:nvPr/>
          </p:nvSpPr>
          <p:spPr>
            <a:xfrm>
              <a:off x="-2718775" y="4110675"/>
              <a:ext cx="26450" cy="19575"/>
            </a:xfrm>
            <a:custGeom>
              <a:avLst/>
              <a:gdLst/>
              <a:ahLst/>
              <a:cxnLst/>
              <a:rect l="l" t="t" r="r" b="b"/>
              <a:pathLst>
                <a:path w="1058" h="783" extrusionOk="0">
                  <a:moveTo>
                    <a:pt x="1058" y="0"/>
                  </a:moveTo>
                  <a:lnTo>
                    <a:pt x="487" y="148"/>
                  </a:lnTo>
                  <a:cubicBezTo>
                    <a:pt x="0" y="254"/>
                    <a:pt x="127" y="550"/>
                    <a:pt x="296" y="783"/>
                  </a:cubicBezTo>
                  <a:cubicBezTo>
                    <a:pt x="508" y="487"/>
                    <a:pt x="952" y="360"/>
                    <a:pt x="105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9348;p76"/>
            <p:cNvSpPr/>
            <p:nvPr/>
          </p:nvSpPr>
          <p:spPr>
            <a:xfrm>
              <a:off x="-2279400" y="3740550"/>
              <a:ext cx="28050" cy="20800"/>
            </a:xfrm>
            <a:custGeom>
              <a:avLst/>
              <a:gdLst/>
              <a:ahLst/>
              <a:cxnLst/>
              <a:rect l="l" t="t" r="r" b="b"/>
              <a:pathLst>
                <a:path w="1122" h="832" extrusionOk="0">
                  <a:moveTo>
                    <a:pt x="1121" y="1"/>
                  </a:moveTo>
                  <a:lnTo>
                    <a:pt x="1121" y="1"/>
                  </a:lnTo>
                  <a:cubicBezTo>
                    <a:pt x="572" y="85"/>
                    <a:pt x="318" y="466"/>
                    <a:pt x="1" y="804"/>
                  </a:cubicBezTo>
                  <a:cubicBezTo>
                    <a:pt x="98" y="823"/>
                    <a:pt x="186" y="831"/>
                    <a:pt x="265" y="831"/>
                  </a:cubicBezTo>
                  <a:cubicBezTo>
                    <a:pt x="821" y="831"/>
                    <a:pt x="955" y="408"/>
                    <a:pt x="112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9349;p76"/>
            <p:cNvSpPr/>
            <p:nvPr/>
          </p:nvSpPr>
          <p:spPr>
            <a:xfrm>
              <a:off x="-1650200" y="3781800"/>
              <a:ext cx="57650" cy="58225"/>
            </a:xfrm>
            <a:custGeom>
              <a:avLst/>
              <a:gdLst/>
              <a:ahLst/>
              <a:cxnLst/>
              <a:rect l="l" t="t" r="r" b="b"/>
              <a:pathLst>
                <a:path w="2306" h="2329" extrusionOk="0">
                  <a:moveTo>
                    <a:pt x="1587" y="0"/>
                  </a:moveTo>
                  <a:cubicBezTo>
                    <a:pt x="1333" y="254"/>
                    <a:pt x="1227" y="614"/>
                    <a:pt x="846" y="783"/>
                  </a:cubicBezTo>
                  <a:cubicBezTo>
                    <a:pt x="593" y="1037"/>
                    <a:pt x="931" y="1460"/>
                    <a:pt x="466" y="1692"/>
                  </a:cubicBezTo>
                  <a:cubicBezTo>
                    <a:pt x="275" y="1777"/>
                    <a:pt x="0" y="2073"/>
                    <a:pt x="360" y="2263"/>
                  </a:cubicBezTo>
                  <a:cubicBezTo>
                    <a:pt x="440" y="2309"/>
                    <a:pt x="518" y="2328"/>
                    <a:pt x="594" y="2328"/>
                  </a:cubicBezTo>
                  <a:cubicBezTo>
                    <a:pt x="801" y="2328"/>
                    <a:pt x="994" y="2185"/>
                    <a:pt x="1164" y="2031"/>
                  </a:cubicBezTo>
                  <a:cubicBezTo>
                    <a:pt x="1375" y="1650"/>
                    <a:pt x="1269" y="1354"/>
                    <a:pt x="1777" y="1121"/>
                  </a:cubicBezTo>
                  <a:cubicBezTo>
                    <a:pt x="2136" y="677"/>
                    <a:pt x="2306" y="275"/>
                    <a:pt x="158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9350;p76"/>
            <p:cNvSpPr/>
            <p:nvPr/>
          </p:nvSpPr>
          <p:spPr>
            <a:xfrm>
              <a:off x="-1660175" y="3801025"/>
              <a:ext cx="49650" cy="40725"/>
            </a:xfrm>
            <a:custGeom>
              <a:avLst/>
              <a:gdLst/>
              <a:ahLst/>
              <a:cxnLst/>
              <a:rect l="l" t="t" r="r" b="b"/>
              <a:pathLst>
                <a:path w="1986" h="1629" extrusionOk="0">
                  <a:moveTo>
                    <a:pt x="1024" y="1"/>
                  </a:moveTo>
                  <a:cubicBezTo>
                    <a:pt x="1" y="1"/>
                    <a:pt x="1139" y="1040"/>
                    <a:pt x="463" y="1219"/>
                  </a:cubicBezTo>
                  <a:cubicBezTo>
                    <a:pt x="173" y="1432"/>
                    <a:pt x="554" y="1627"/>
                    <a:pt x="831" y="1627"/>
                  </a:cubicBezTo>
                  <a:cubicBezTo>
                    <a:pt x="858" y="1627"/>
                    <a:pt x="883" y="1625"/>
                    <a:pt x="907" y="1621"/>
                  </a:cubicBezTo>
                  <a:cubicBezTo>
                    <a:pt x="955" y="1626"/>
                    <a:pt x="1000" y="1629"/>
                    <a:pt x="1042" y="1629"/>
                  </a:cubicBezTo>
                  <a:cubicBezTo>
                    <a:pt x="1709" y="1629"/>
                    <a:pt x="1707" y="1027"/>
                    <a:pt x="1986" y="669"/>
                  </a:cubicBezTo>
                  <a:lnTo>
                    <a:pt x="1986" y="500"/>
                  </a:lnTo>
                  <a:cubicBezTo>
                    <a:pt x="1436" y="543"/>
                    <a:pt x="1711" y="1050"/>
                    <a:pt x="1415" y="1240"/>
                  </a:cubicBezTo>
                  <a:cubicBezTo>
                    <a:pt x="1285" y="1321"/>
                    <a:pt x="1156" y="1452"/>
                    <a:pt x="1007" y="1452"/>
                  </a:cubicBezTo>
                  <a:cubicBezTo>
                    <a:pt x="962" y="1452"/>
                    <a:pt x="914" y="1439"/>
                    <a:pt x="865" y="1410"/>
                  </a:cubicBezTo>
                  <a:cubicBezTo>
                    <a:pt x="421" y="1114"/>
                    <a:pt x="1563" y="775"/>
                    <a:pt x="1245" y="14"/>
                  </a:cubicBezTo>
                  <a:cubicBezTo>
                    <a:pt x="1162" y="5"/>
                    <a:pt x="1089" y="1"/>
                    <a:pt x="102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9351;p76"/>
            <p:cNvSpPr/>
            <p:nvPr/>
          </p:nvSpPr>
          <p:spPr>
            <a:xfrm>
              <a:off x="-2762675" y="4069950"/>
              <a:ext cx="75125" cy="74000"/>
            </a:xfrm>
            <a:custGeom>
              <a:avLst/>
              <a:gdLst/>
              <a:ahLst/>
              <a:cxnLst/>
              <a:rect l="l" t="t" r="r" b="b"/>
              <a:pathLst>
                <a:path w="3005" h="2960" extrusionOk="0">
                  <a:moveTo>
                    <a:pt x="2243" y="1"/>
                  </a:moveTo>
                  <a:cubicBezTo>
                    <a:pt x="1355" y="149"/>
                    <a:pt x="1355" y="1016"/>
                    <a:pt x="741" y="1375"/>
                  </a:cubicBezTo>
                  <a:cubicBezTo>
                    <a:pt x="1" y="1841"/>
                    <a:pt x="149" y="2348"/>
                    <a:pt x="572" y="2898"/>
                  </a:cubicBezTo>
                  <a:cubicBezTo>
                    <a:pt x="674" y="2941"/>
                    <a:pt x="765" y="2960"/>
                    <a:pt x="848" y="2960"/>
                  </a:cubicBezTo>
                  <a:cubicBezTo>
                    <a:pt x="1309" y="2960"/>
                    <a:pt x="1509" y="2387"/>
                    <a:pt x="1970" y="2387"/>
                  </a:cubicBezTo>
                  <a:cubicBezTo>
                    <a:pt x="1990" y="2387"/>
                    <a:pt x="2010" y="2388"/>
                    <a:pt x="2031" y="2390"/>
                  </a:cubicBezTo>
                  <a:cubicBezTo>
                    <a:pt x="2095" y="2179"/>
                    <a:pt x="1968" y="1925"/>
                    <a:pt x="2243" y="1777"/>
                  </a:cubicBezTo>
                  <a:cubicBezTo>
                    <a:pt x="2602" y="1460"/>
                    <a:pt x="2962" y="1143"/>
                    <a:pt x="3004" y="656"/>
                  </a:cubicBezTo>
                  <a:lnTo>
                    <a:pt x="3004" y="656"/>
                  </a:lnTo>
                  <a:cubicBezTo>
                    <a:pt x="2793" y="677"/>
                    <a:pt x="2518" y="614"/>
                    <a:pt x="2475" y="868"/>
                  </a:cubicBezTo>
                  <a:cubicBezTo>
                    <a:pt x="2370" y="1375"/>
                    <a:pt x="1799" y="1629"/>
                    <a:pt x="1672" y="2116"/>
                  </a:cubicBezTo>
                  <a:cubicBezTo>
                    <a:pt x="1619" y="2290"/>
                    <a:pt x="1466" y="2407"/>
                    <a:pt x="1296" y="2407"/>
                  </a:cubicBezTo>
                  <a:cubicBezTo>
                    <a:pt x="1259" y="2407"/>
                    <a:pt x="1222" y="2402"/>
                    <a:pt x="1185" y="2390"/>
                  </a:cubicBezTo>
                  <a:cubicBezTo>
                    <a:pt x="614" y="2094"/>
                    <a:pt x="1926" y="381"/>
                    <a:pt x="224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9352;p76"/>
            <p:cNvSpPr/>
            <p:nvPr/>
          </p:nvSpPr>
          <p:spPr>
            <a:xfrm>
              <a:off x="-1383200" y="3907100"/>
              <a:ext cx="28025" cy="43550"/>
            </a:xfrm>
            <a:custGeom>
              <a:avLst/>
              <a:gdLst/>
              <a:ahLst/>
              <a:cxnLst/>
              <a:rect l="l" t="t" r="r" b="b"/>
              <a:pathLst>
                <a:path w="1121" h="1742" extrusionOk="0">
                  <a:moveTo>
                    <a:pt x="572" y="1"/>
                  </a:moveTo>
                  <a:lnTo>
                    <a:pt x="572" y="1"/>
                  </a:lnTo>
                  <a:cubicBezTo>
                    <a:pt x="1" y="508"/>
                    <a:pt x="762" y="1312"/>
                    <a:pt x="1" y="1735"/>
                  </a:cubicBezTo>
                  <a:cubicBezTo>
                    <a:pt x="53" y="1739"/>
                    <a:pt x="101" y="1742"/>
                    <a:pt x="145" y="1742"/>
                  </a:cubicBezTo>
                  <a:cubicBezTo>
                    <a:pt x="1120" y="1742"/>
                    <a:pt x="430" y="668"/>
                    <a:pt x="57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9353;p76"/>
            <p:cNvSpPr/>
            <p:nvPr/>
          </p:nvSpPr>
          <p:spPr>
            <a:xfrm>
              <a:off x="-2303725" y="3678675"/>
              <a:ext cx="51850" cy="80275"/>
            </a:xfrm>
            <a:custGeom>
              <a:avLst/>
              <a:gdLst/>
              <a:ahLst/>
              <a:cxnLst/>
              <a:rect l="l" t="t" r="r" b="b"/>
              <a:pathLst>
                <a:path w="2074" h="3211" extrusionOk="0">
                  <a:moveTo>
                    <a:pt x="1351" y="0"/>
                  </a:moveTo>
                  <a:cubicBezTo>
                    <a:pt x="747" y="0"/>
                    <a:pt x="985" y="1549"/>
                    <a:pt x="233" y="1841"/>
                  </a:cubicBezTo>
                  <a:cubicBezTo>
                    <a:pt x="1" y="2137"/>
                    <a:pt x="297" y="2497"/>
                    <a:pt x="64" y="2793"/>
                  </a:cubicBezTo>
                  <a:cubicBezTo>
                    <a:pt x="144" y="3105"/>
                    <a:pt x="251" y="3210"/>
                    <a:pt x="373" y="3210"/>
                  </a:cubicBezTo>
                  <a:cubicBezTo>
                    <a:pt x="540" y="3210"/>
                    <a:pt x="736" y="3012"/>
                    <a:pt x="931" y="2877"/>
                  </a:cubicBezTo>
                  <a:cubicBezTo>
                    <a:pt x="1777" y="2306"/>
                    <a:pt x="1354" y="1312"/>
                    <a:pt x="1946" y="636"/>
                  </a:cubicBezTo>
                  <a:cubicBezTo>
                    <a:pt x="2073" y="488"/>
                    <a:pt x="1650" y="65"/>
                    <a:pt x="1375" y="1"/>
                  </a:cubicBezTo>
                  <a:cubicBezTo>
                    <a:pt x="1367" y="1"/>
                    <a:pt x="1359" y="0"/>
                    <a:pt x="13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9354;p76"/>
            <p:cNvSpPr/>
            <p:nvPr/>
          </p:nvSpPr>
          <p:spPr>
            <a:xfrm>
              <a:off x="-1471500" y="3938150"/>
              <a:ext cx="71350" cy="53100"/>
            </a:xfrm>
            <a:custGeom>
              <a:avLst/>
              <a:gdLst/>
              <a:ahLst/>
              <a:cxnLst/>
              <a:rect l="l" t="t" r="r" b="b"/>
              <a:pathLst>
                <a:path w="2854" h="2124" extrusionOk="0">
                  <a:moveTo>
                    <a:pt x="2313" y="0"/>
                  </a:moveTo>
                  <a:cubicBezTo>
                    <a:pt x="2282" y="0"/>
                    <a:pt x="2252" y="2"/>
                    <a:pt x="2222" y="6"/>
                  </a:cubicBezTo>
                  <a:cubicBezTo>
                    <a:pt x="2010" y="154"/>
                    <a:pt x="1629" y="28"/>
                    <a:pt x="1481" y="345"/>
                  </a:cubicBezTo>
                  <a:cubicBezTo>
                    <a:pt x="1418" y="852"/>
                    <a:pt x="1016" y="1275"/>
                    <a:pt x="487" y="1360"/>
                  </a:cubicBezTo>
                  <a:cubicBezTo>
                    <a:pt x="234" y="1423"/>
                    <a:pt x="1" y="1614"/>
                    <a:pt x="43" y="1889"/>
                  </a:cubicBezTo>
                  <a:cubicBezTo>
                    <a:pt x="128" y="2078"/>
                    <a:pt x="315" y="2123"/>
                    <a:pt x="529" y="2123"/>
                  </a:cubicBezTo>
                  <a:cubicBezTo>
                    <a:pt x="727" y="2123"/>
                    <a:pt x="950" y="2084"/>
                    <a:pt x="1137" y="2084"/>
                  </a:cubicBezTo>
                  <a:cubicBezTo>
                    <a:pt x="1200" y="2084"/>
                    <a:pt x="1259" y="2088"/>
                    <a:pt x="1312" y="2100"/>
                  </a:cubicBezTo>
                  <a:lnTo>
                    <a:pt x="1672" y="1804"/>
                  </a:lnTo>
                  <a:cubicBezTo>
                    <a:pt x="1756" y="1149"/>
                    <a:pt x="2031" y="620"/>
                    <a:pt x="2835" y="429"/>
                  </a:cubicBezTo>
                  <a:cubicBezTo>
                    <a:pt x="2854" y="164"/>
                    <a:pt x="2583" y="0"/>
                    <a:pt x="231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9355;p76"/>
            <p:cNvSpPr/>
            <p:nvPr/>
          </p:nvSpPr>
          <p:spPr>
            <a:xfrm>
              <a:off x="-1433425" y="3921275"/>
              <a:ext cx="58625" cy="61450"/>
            </a:xfrm>
            <a:custGeom>
              <a:avLst/>
              <a:gdLst/>
              <a:ahLst/>
              <a:cxnLst/>
              <a:rect l="l" t="t" r="r" b="b"/>
              <a:pathLst>
                <a:path w="2345" h="2458" extrusionOk="0">
                  <a:moveTo>
                    <a:pt x="1700" y="0"/>
                  </a:moveTo>
                  <a:cubicBezTo>
                    <a:pt x="1581" y="0"/>
                    <a:pt x="1477" y="56"/>
                    <a:pt x="1439" y="195"/>
                  </a:cubicBezTo>
                  <a:cubicBezTo>
                    <a:pt x="1714" y="512"/>
                    <a:pt x="1312" y="745"/>
                    <a:pt x="1270" y="999"/>
                  </a:cubicBezTo>
                  <a:cubicBezTo>
                    <a:pt x="297" y="1147"/>
                    <a:pt x="1" y="1675"/>
                    <a:pt x="149" y="2458"/>
                  </a:cubicBezTo>
                  <a:cubicBezTo>
                    <a:pt x="614" y="1189"/>
                    <a:pt x="1460" y="1570"/>
                    <a:pt x="2137" y="576"/>
                  </a:cubicBezTo>
                  <a:cubicBezTo>
                    <a:pt x="2344" y="309"/>
                    <a:pt x="1980" y="0"/>
                    <a:pt x="170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9356;p76"/>
            <p:cNvSpPr/>
            <p:nvPr/>
          </p:nvSpPr>
          <p:spPr>
            <a:xfrm>
              <a:off x="-1411225" y="3926025"/>
              <a:ext cx="35250" cy="20225"/>
            </a:xfrm>
            <a:custGeom>
              <a:avLst/>
              <a:gdLst/>
              <a:ahLst/>
              <a:cxnLst/>
              <a:rect l="l" t="t" r="r" b="b"/>
              <a:pathLst>
                <a:path w="1410" h="809" extrusionOk="0">
                  <a:moveTo>
                    <a:pt x="661" y="1"/>
                  </a:moveTo>
                  <a:cubicBezTo>
                    <a:pt x="627" y="1"/>
                    <a:pt x="590" y="2"/>
                    <a:pt x="551" y="5"/>
                  </a:cubicBezTo>
                  <a:lnTo>
                    <a:pt x="382" y="5"/>
                  </a:lnTo>
                  <a:lnTo>
                    <a:pt x="1" y="491"/>
                  </a:lnTo>
                  <a:cubicBezTo>
                    <a:pt x="64" y="639"/>
                    <a:pt x="212" y="766"/>
                    <a:pt x="382" y="809"/>
                  </a:cubicBezTo>
                  <a:cubicBezTo>
                    <a:pt x="847" y="647"/>
                    <a:pt x="1409" y="1"/>
                    <a:pt x="66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9357;p76"/>
            <p:cNvSpPr/>
            <p:nvPr/>
          </p:nvSpPr>
          <p:spPr>
            <a:xfrm>
              <a:off x="-2803900" y="3810875"/>
              <a:ext cx="39900" cy="45625"/>
            </a:xfrm>
            <a:custGeom>
              <a:avLst/>
              <a:gdLst/>
              <a:ahLst/>
              <a:cxnLst/>
              <a:rect l="l" t="t" r="r" b="b"/>
              <a:pathLst>
                <a:path w="1596" h="1825" extrusionOk="0">
                  <a:moveTo>
                    <a:pt x="741" y="0"/>
                  </a:moveTo>
                  <a:lnTo>
                    <a:pt x="191" y="1037"/>
                  </a:lnTo>
                  <a:cubicBezTo>
                    <a:pt x="64" y="1037"/>
                    <a:pt x="64" y="1143"/>
                    <a:pt x="0" y="1185"/>
                  </a:cubicBezTo>
                  <a:lnTo>
                    <a:pt x="0" y="1671"/>
                  </a:lnTo>
                  <a:cubicBezTo>
                    <a:pt x="157" y="1778"/>
                    <a:pt x="308" y="1824"/>
                    <a:pt x="447" y="1824"/>
                  </a:cubicBezTo>
                  <a:cubicBezTo>
                    <a:pt x="1190" y="1824"/>
                    <a:pt x="1596" y="499"/>
                    <a:pt x="74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9358;p76"/>
            <p:cNvSpPr/>
            <p:nvPr/>
          </p:nvSpPr>
          <p:spPr>
            <a:xfrm>
              <a:off x="-2810250" y="3804525"/>
              <a:ext cx="11125" cy="36500"/>
            </a:xfrm>
            <a:custGeom>
              <a:avLst/>
              <a:gdLst/>
              <a:ahLst/>
              <a:cxnLst/>
              <a:rect l="l" t="t" r="r" b="b"/>
              <a:pathLst>
                <a:path w="445" h="1460" extrusionOk="0">
                  <a:moveTo>
                    <a:pt x="445" y="1"/>
                  </a:moveTo>
                  <a:cubicBezTo>
                    <a:pt x="1" y="445"/>
                    <a:pt x="297" y="974"/>
                    <a:pt x="254" y="1460"/>
                  </a:cubicBezTo>
                  <a:lnTo>
                    <a:pt x="445" y="1291"/>
                  </a:lnTo>
                  <a:cubicBezTo>
                    <a:pt x="445" y="868"/>
                    <a:pt x="445" y="424"/>
                    <a:pt x="44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9359;p76"/>
            <p:cNvSpPr/>
            <p:nvPr/>
          </p:nvSpPr>
          <p:spPr>
            <a:xfrm>
              <a:off x="-1216100" y="4099100"/>
              <a:ext cx="34200" cy="16875"/>
            </a:xfrm>
            <a:custGeom>
              <a:avLst/>
              <a:gdLst/>
              <a:ahLst/>
              <a:cxnLst/>
              <a:rect l="l" t="t" r="r" b="b"/>
              <a:pathLst>
                <a:path w="1368" h="675" extrusionOk="0">
                  <a:moveTo>
                    <a:pt x="772" y="0"/>
                  </a:moveTo>
                  <a:cubicBezTo>
                    <a:pt x="660" y="0"/>
                    <a:pt x="532" y="37"/>
                    <a:pt x="402" y="125"/>
                  </a:cubicBezTo>
                  <a:cubicBezTo>
                    <a:pt x="0" y="379"/>
                    <a:pt x="465" y="484"/>
                    <a:pt x="550" y="653"/>
                  </a:cubicBezTo>
                  <a:lnTo>
                    <a:pt x="740" y="675"/>
                  </a:lnTo>
                  <a:cubicBezTo>
                    <a:pt x="1368" y="460"/>
                    <a:pt x="1170" y="0"/>
                    <a:pt x="77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9360;p76"/>
            <p:cNvSpPr/>
            <p:nvPr/>
          </p:nvSpPr>
          <p:spPr>
            <a:xfrm>
              <a:off x="-1434475" y="3938375"/>
              <a:ext cx="18525" cy="7875"/>
            </a:xfrm>
            <a:custGeom>
              <a:avLst/>
              <a:gdLst/>
              <a:ahLst/>
              <a:cxnLst/>
              <a:rect l="l" t="t" r="r" b="b"/>
              <a:pathLst>
                <a:path w="741" h="315" extrusionOk="0">
                  <a:moveTo>
                    <a:pt x="402" y="1"/>
                  </a:moveTo>
                  <a:cubicBezTo>
                    <a:pt x="212" y="1"/>
                    <a:pt x="40" y="50"/>
                    <a:pt x="0" y="315"/>
                  </a:cubicBezTo>
                  <a:lnTo>
                    <a:pt x="741" y="19"/>
                  </a:lnTo>
                  <a:cubicBezTo>
                    <a:pt x="637" y="19"/>
                    <a:pt x="517" y="1"/>
                    <a:pt x="40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9361;p76"/>
            <p:cNvSpPr/>
            <p:nvPr/>
          </p:nvSpPr>
          <p:spPr>
            <a:xfrm>
              <a:off x="-2306375" y="3724700"/>
              <a:ext cx="12200" cy="23800"/>
            </a:xfrm>
            <a:custGeom>
              <a:avLst/>
              <a:gdLst/>
              <a:ahLst/>
              <a:cxnLst/>
              <a:rect l="l" t="t" r="r" b="b"/>
              <a:pathLst>
                <a:path w="488" h="952" extrusionOk="0">
                  <a:moveTo>
                    <a:pt x="339" y="0"/>
                  </a:moveTo>
                  <a:cubicBezTo>
                    <a:pt x="1" y="275"/>
                    <a:pt x="212" y="635"/>
                    <a:pt x="170" y="952"/>
                  </a:cubicBezTo>
                  <a:cubicBezTo>
                    <a:pt x="487" y="677"/>
                    <a:pt x="276" y="317"/>
                    <a:pt x="33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0" name="文本框 29"/>
          <p:cNvSpPr txBox="1"/>
          <p:nvPr/>
        </p:nvSpPr>
        <p:spPr>
          <a:xfrm>
            <a:off x="2969385" y="2203350"/>
            <a:ext cx="6145281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fontAlgn="auto">
              <a:defRPr/>
            </a:pPr>
            <a:r>
              <a:rPr lang="en-US" altLang="zh-CN" sz="6000" b="1" spc="-300" dirty="0">
                <a:solidFill>
                  <a:srgbClr val="42210F"/>
                </a:solidFill>
                <a:effectLst>
                  <a:outerShdw dist="63500" dir="2700000" algn="tl">
                    <a:srgbClr val="F5AC47">
                      <a:alpha val="100000"/>
                    </a:srgbClr>
                  </a:outerShdw>
                </a:effectLst>
                <a:latin typeface="#9Slide03 Kaleko 105 Round Bold" pitchFamily="2" charset="0"/>
                <a:ea typeface="字魂179号-正酷波波体" charset="-122"/>
                <a:cs typeface="Open Sans Light" pitchFamily="34" charset="0"/>
                <a:sym typeface="+mn-lt"/>
              </a:rPr>
              <a:t>CHÚC CÁC EM HỌC TỐT!</a:t>
            </a:r>
            <a:endParaRPr lang="zh-CN" altLang="en-US" sz="6000" b="1" spc="-300" noProof="1">
              <a:solidFill>
                <a:srgbClr val="42210F"/>
              </a:solidFill>
              <a:effectLst>
                <a:outerShdw dist="63500" dir="2700000" algn="tl">
                  <a:srgbClr val="F5AC47">
                    <a:alpha val="100000"/>
                  </a:srgbClr>
                </a:outerShdw>
              </a:effectLst>
              <a:latin typeface="#9Slide03 Kaleko 105 Round Bold" pitchFamily="2" charset="0"/>
              <a:ea typeface="字魂179号-正酷波波体" charset="-122"/>
              <a:cs typeface="Open Sans Light" pitchFamily="34" charset="0"/>
              <a:sym typeface="+mn-lt"/>
            </a:endParaRPr>
          </a:p>
        </p:txBody>
      </p:sp>
      <p:pic>
        <p:nvPicPr>
          <p:cNvPr id="4" name="图片 3" descr="微信截图_2021101313533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29680" y="1609725"/>
            <a:ext cx="6260465" cy="5074285"/>
          </a:xfrm>
          <a:prstGeom prst="rect">
            <a:avLst/>
          </a:prstGeom>
        </p:spPr>
      </p:pic>
      <p:pic>
        <p:nvPicPr>
          <p:cNvPr id="6" name="图片 5" descr="微信截图_2021101313572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-180340" y="2130425"/>
            <a:ext cx="4437380" cy="460629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0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50141" y="2859396"/>
            <a:ext cx="12492281" cy="6203598"/>
          </a:xfrm>
        </p:spPr>
        <p:txBody>
          <a:bodyPr>
            <a:normAutofit/>
          </a:bodyPr>
          <a:lstStyle/>
          <a:p>
            <a:pPr algn="ctr"/>
            <a:r>
              <a:rPr lang="en-US" sz="3999" b="1" i="1" dirty="0">
                <a:solidFill>
                  <a:srgbClr val="F06E8A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Những quà tặng tiếp theo sẽ được MĂNG NON cập nhật tại nhóm Măng Non – Tài liệu Tiểu học sau:</a:t>
            </a:r>
            <a:br>
              <a:rPr lang="en-US" sz="3999" b="1" i="1" dirty="0">
                <a:solidFill>
                  <a:srgbClr val="F06E8A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</a:br>
            <a:r>
              <a:rPr lang="en-US" sz="3999" b="1" i="1" dirty="0">
                <a:solidFill>
                  <a:srgbClr val="F06E8A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hlinkClick r:id="rId2"/>
              </a:rPr>
              <a:t>https://www.facebook.com/groups/629898828017053</a:t>
            </a:r>
            <a:r>
              <a:rPr lang="en-US" sz="3999" b="1" i="1" dirty="0">
                <a:solidFill>
                  <a:srgbClr val="F06E8A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/>
            </a:r>
            <a:br>
              <a:rPr lang="en-US" sz="3999" b="1" i="1" dirty="0">
                <a:solidFill>
                  <a:srgbClr val="F06E8A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</a:br>
            <a:r>
              <a:rPr lang="en-US" sz="3999" b="1" i="1" dirty="0">
                <a:solidFill>
                  <a:srgbClr val="F06E8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999" b="1" i="1" dirty="0">
                <a:solidFill>
                  <a:srgbClr val="F06E8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999" b="1" i="1" dirty="0">
                <a:solidFill>
                  <a:srgbClr val="F06E8A"/>
                </a:solidFill>
                <a:latin typeface="Times New Roman" panose="02020603050405020304" pitchFamily="18" charset="0"/>
                <a:ea typeface="Arabia" pitchFamily="2" charset="0"/>
                <a:cs typeface="Times New Roman" panose="02020603050405020304" pitchFamily="18" charset="0"/>
              </a:rPr>
              <a:t>Mời thầy cô tham gia nhóm để chủ động cập nhật bài giảng điện tử lớp 4 và quà tặng hằng tuần </a:t>
            </a:r>
            <a:br>
              <a:rPr lang="en-US" sz="3999" b="1" i="1" dirty="0">
                <a:solidFill>
                  <a:srgbClr val="F06E8A"/>
                </a:solidFill>
                <a:latin typeface="Times New Roman" panose="02020603050405020304" pitchFamily="18" charset="0"/>
                <a:ea typeface="Arabia" pitchFamily="2" charset="0"/>
                <a:cs typeface="Times New Roman" panose="02020603050405020304" pitchFamily="18" charset="0"/>
              </a:rPr>
            </a:br>
            <a:r>
              <a:rPr lang="en-US" sz="3999" b="1" i="1" dirty="0">
                <a:solidFill>
                  <a:srgbClr val="F06E8A"/>
                </a:solidFill>
                <a:latin typeface="Times New Roman" panose="02020603050405020304" pitchFamily="18" charset="0"/>
                <a:ea typeface="Arabia" pitchFamily="2" charset="0"/>
                <a:cs typeface="Times New Roman" panose="02020603050405020304" pitchFamily="18" charset="0"/>
              </a:rPr>
              <a:t>mới nhất nhé!</a:t>
            </a:r>
            <a:r>
              <a:rPr lang="en-US" b="1" i="1" dirty="0">
                <a:solidFill>
                  <a:srgbClr val="F06E8A"/>
                </a:solidFill>
                <a:latin typeface="Times New Roman" panose="02020603050405020304" pitchFamily="18" charset="0"/>
                <a:ea typeface="Arabia" pitchFamily="2" charset="0"/>
                <a:cs typeface="Times New Roman" panose="02020603050405020304" pitchFamily="18" charset="0"/>
              </a:rPr>
              <a:t/>
            </a:r>
            <a:br>
              <a:rPr lang="en-US" b="1" i="1" dirty="0">
                <a:solidFill>
                  <a:srgbClr val="F06E8A"/>
                </a:solidFill>
                <a:latin typeface="Times New Roman" panose="02020603050405020304" pitchFamily="18" charset="0"/>
                <a:ea typeface="Arabia" pitchFamily="2" charset="0"/>
                <a:cs typeface="Times New Roman" panose="02020603050405020304" pitchFamily="18" charset="0"/>
              </a:rPr>
            </a:br>
            <a:r>
              <a:rPr lang="en-US" b="1" i="1" dirty="0">
                <a:solidFill>
                  <a:srgbClr val="F06E8A"/>
                </a:solidFill>
                <a:latin typeface="Times New Roman" panose="02020603050405020304" pitchFamily="18" charset="0"/>
                <a:ea typeface="Arabia" pitchFamily="2" charset="0"/>
                <a:cs typeface="Times New Roman" panose="02020603050405020304" pitchFamily="18" charset="0"/>
              </a:rPr>
              <a:t/>
            </a:r>
            <a:br>
              <a:rPr lang="en-US" b="1" i="1" dirty="0">
                <a:solidFill>
                  <a:srgbClr val="F06E8A"/>
                </a:solidFill>
                <a:latin typeface="Times New Roman" panose="02020603050405020304" pitchFamily="18" charset="0"/>
                <a:ea typeface="Arabia" pitchFamily="2" charset="0"/>
                <a:cs typeface="Times New Roman" panose="02020603050405020304" pitchFamily="18" charset="0"/>
              </a:rPr>
            </a:br>
            <a:endParaRPr lang="en-US" dirty="0">
              <a:solidFill>
                <a:srgbClr val="F06E8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9674" y="-1967737"/>
            <a:ext cx="3112657" cy="4613684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2098469" y="1239"/>
            <a:ext cx="10091326" cy="276658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06E8A"/>
            </a:solidFill>
            <a:prstDash val="lg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CHUYÊN GIÁO ÁN ĐIỆN TỬ THEO TUẦN KHỐI 4 </a:t>
            </a:r>
          </a:p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 THAO GIẢNG – ELEARNING</a:t>
            </a:r>
          </a:p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Nhóm chia sẻ tài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liệu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–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tặng: Măng Non – Tài liệu Tiểu học</a:t>
            </a:r>
          </a:p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Page: Măng Non – Tài liệu Tiểu học </a:t>
            </a:r>
          </a:p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2400" b="0" i="0" u="sng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0382348780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- </a:t>
            </a:r>
            <a:r>
              <a:rPr kumimoji="0" lang="en-US" sz="2400" b="0" i="0" u="sng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0984848929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47174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01023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AC47">
            <a:alpha val="2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组合 24"/>
          <p:cNvGrpSpPr/>
          <p:nvPr/>
        </p:nvGrpSpPr>
        <p:grpSpPr>
          <a:xfrm>
            <a:off x="-1798955" y="-1424940"/>
            <a:ext cx="15784195" cy="10398125"/>
            <a:chOff x="-2833" y="-2244"/>
            <a:chExt cx="24857" cy="16375"/>
          </a:xfrm>
        </p:grpSpPr>
        <p:pic>
          <p:nvPicPr>
            <p:cNvPr id="26" name="Google Shape;7152;p41"/>
            <p:cNvPicPr preferRelativeResize="0"/>
            <p:nvPr/>
          </p:nvPicPr>
          <p:blipFill>
            <a:blip r:embed="rId3">
              <a:alphaModFix amt="35000"/>
              <a:grayscl/>
            </a:blip>
            <a:stretch>
              <a:fillRect/>
            </a:stretch>
          </p:blipFill>
          <p:spPr>
            <a:xfrm flipH="1" flipV="1">
              <a:off x="-2833" y="4575"/>
              <a:ext cx="14120" cy="746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7" name="Google Shape;7248;p43"/>
            <p:cNvPicPr preferRelativeResize="0"/>
            <p:nvPr/>
          </p:nvPicPr>
          <p:blipFill>
            <a:blip r:embed="rId4">
              <a:alphaModFix amt="62000"/>
            </a:blip>
            <a:stretch>
              <a:fillRect/>
            </a:stretch>
          </p:blipFill>
          <p:spPr>
            <a:xfrm rot="-1411927">
              <a:off x="-161" y="-2244"/>
              <a:ext cx="11170" cy="984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3" name="Google Shape;7152;p41"/>
            <p:cNvPicPr preferRelativeResize="0"/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7776" y="-397"/>
              <a:ext cx="12454" cy="658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712" name="Google Shape;9712;p77"/>
            <p:cNvPicPr preferRelativeResize="0"/>
            <p:nvPr/>
          </p:nvPicPr>
          <p:blipFill>
            <a:blip r:embed="rId5">
              <a:alphaModFix amt="58999"/>
            </a:blip>
            <a:stretch>
              <a:fillRect/>
            </a:stretch>
          </p:blipFill>
          <p:spPr>
            <a:xfrm>
              <a:off x="9048" y="4575"/>
              <a:ext cx="12976" cy="9556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8" name="组合 27"/>
          <p:cNvGrpSpPr/>
          <p:nvPr/>
        </p:nvGrpSpPr>
        <p:grpSpPr>
          <a:xfrm rot="234299">
            <a:off x="-3572119" y="108526"/>
            <a:ext cx="21002412" cy="7856978"/>
            <a:chOff x="-4075136" y="4609891"/>
            <a:chExt cx="18331759" cy="6808940"/>
          </a:xfrm>
          <a:solidFill>
            <a:srgbClr val="FFF6E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29" name="云形 28"/>
            <p:cNvSpPr/>
            <p:nvPr/>
          </p:nvSpPr>
          <p:spPr>
            <a:xfrm>
              <a:off x="3579027" y="4609891"/>
              <a:ext cx="10677596" cy="6210344"/>
            </a:xfrm>
            <a:prstGeom prst="clou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" name="云形 1"/>
            <p:cNvSpPr/>
            <p:nvPr/>
          </p:nvSpPr>
          <p:spPr>
            <a:xfrm>
              <a:off x="-4075136" y="5208487"/>
              <a:ext cx="10677596" cy="6210344"/>
            </a:xfrm>
            <a:prstGeom prst="clou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367983" y="832485"/>
            <a:ext cx="11456035" cy="902970"/>
            <a:chOff x="1190" y="1215"/>
            <a:chExt cx="12142" cy="957"/>
          </a:xfrm>
        </p:grpSpPr>
        <p:sp>
          <p:nvSpPr>
            <p:cNvPr id="7252" name="Google Shape;7252;p43"/>
            <p:cNvSpPr txBox="1"/>
            <p:nvPr/>
          </p:nvSpPr>
          <p:spPr>
            <a:xfrm>
              <a:off x="1190" y="1215"/>
              <a:ext cx="12143" cy="91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91425" rIns="91425" bIns="9142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3"/>
                </a:buClr>
                <a:buSzPts val="2000"/>
                <a:buFont typeface="Caveat Brush"/>
                <a:buNone/>
                <a:defRPr sz="2500" b="1" i="0" u="none" strike="noStrike" cap="none">
                  <a:solidFill>
                    <a:schemeClr val="accent3"/>
                  </a:solidFill>
                  <a:latin typeface="Caveat Brush"/>
                  <a:ea typeface="Caveat Brush"/>
                  <a:cs typeface="Caveat Brush"/>
                  <a:sym typeface="Caveat Brush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3"/>
                </a:buClr>
                <a:buSzPts val="2000"/>
                <a:buFont typeface="Caveat Brush"/>
                <a:buNone/>
                <a:defRPr sz="2000" b="0" i="0" u="none" strike="noStrike" cap="none">
                  <a:solidFill>
                    <a:schemeClr val="accent3"/>
                  </a:solidFill>
                  <a:latin typeface="Caveat Brush"/>
                  <a:ea typeface="Caveat Brush"/>
                  <a:cs typeface="Caveat Brush"/>
                  <a:sym typeface="Caveat Brush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3"/>
                </a:buClr>
                <a:buSzPts val="2000"/>
                <a:buFont typeface="Caveat Brush"/>
                <a:buNone/>
                <a:defRPr sz="2000" b="0" i="0" u="none" strike="noStrike" cap="none">
                  <a:solidFill>
                    <a:schemeClr val="accent3"/>
                  </a:solidFill>
                  <a:latin typeface="Caveat Brush"/>
                  <a:ea typeface="Caveat Brush"/>
                  <a:cs typeface="Caveat Brush"/>
                  <a:sym typeface="Caveat Brush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3"/>
                </a:buClr>
                <a:buSzPts val="2000"/>
                <a:buFont typeface="Caveat Brush"/>
                <a:buNone/>
                <a:defRPr sz="2000" b="0" i="0" u="none" strike="noStrike" cap="none">
                  <a:solidFill>
                    <a:schemeClr val="accent3"/>
                  </a:solidFill>
                  <a:latin typeface="Caveat Brush"/>
                  <a:ea typeface="Caveat Brush"/>
                  <a:cs typeface="Caveat Brush"/>
                  <a:sym typeface="Caveat Brush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3"/>
                </a:buClr>
                <a:buSzPts val="2000"/>
                <a:buFont typeface="Caveat Brush"/>
                <a:buNone/>
                <a:defRPr sz="2000" b="0" i="0" u="none" strike="noStrike" cap="none">
                  <a:solidFill>
                    <a:schemeClr val="accent3"/>
                  </a:solidFill>
                  <a:latin typeface="Caveat Brush"/>
                  <a:ea typeface="Caveat Brush"/>
                  <a:cs typeface="Caveat Brush"/>
                  <a:sym typeface="Caveat Brush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3"/>
                </a:buClr>
                <a:buSzPts val="2000"/>
                <a:buFont typeface="Caveat Brush"/>
                <a:buNone/>
                <a:defRPr sz="2000" b="0" i="0" u="none" strike="noStrike" cap="none">
                  <a:solidFill>
                    <a:schemeClr val="accent3"/>
                  </a:solidFill>
                  <a:latin typeface="Caveat Brush"/>
                  <a:ea typeface="Caveat Brush"/>
                  <a:cs typeface="Caveat Brush"/>
                  <a:sym typeface="Caveat Brush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3"/>
                </a:buClr>
                <a:buSzPts val="2000"/>
                <a:buFont typeface="Caveat Brush"/>
                <a:buNone/>
                <a:defRPr sz="2000" b="0" i="0" u="none" strike="noStrike" cap="none">
                  <a:solidFill>
                    <a:schemeClr val="accent3"/>
                  </a:solidFill>
                  <a:latin typeface="Caveat Brush"/>
                  <a:ea typeface="Caveat Brush"/>
                  <a:cs typeface="Caveat Brush"/>
                  <a:sym typeface="Caveat Brush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3"/>
                </a:buClr>
                <a:buSzPts val="2000"/>
                <a:buFont typeface="Caveat Brush"/>
                <a:buNone/>
                <a:defRPr sz="2000" b="0" i="0" u="none" strike="noStrike" cap="none">
                  <a:solidFill>
                    <a:schemeClr val="accent3"/>
                  </a:solidFill>
                  <a:latin typeface="Caveat Brush"/>
                  <a:ea typeface="Caveat Brush"/>
                  <a:cs typeface="Caveat Brush"/>
                  <a:sym typeface="Caveat Brush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3"/>
                </a:buClr>
                <a:buSzPts val="2000"/>
                <a:buFont typeface="Caveat Brush"/>
                <a:buNone/>
                <a:defRPr sz="2000" b="0" i="0" u="none" strike="noStrike" cap="none">
                  <a:solidFill>
                    <a:schemeClr val="accent3"/>
                  </a:solidFill>
                  <a:latin typeface="Caveat Brush"/>
                  <a:ea typeface="Caveat Brush"/>
                  <a:cs typeface="Caveat Brush"/>
                  <a:sym typeface="Caveat Brush"/>
                </a:defRPr>
              </a:lvl9pPr>
            </a:lstStyle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altLang="zh-CN" sz="4400" dirty="0" err="1" smtClean="0">
                  <a:solidFill>
                    <a:srgbClr val="60380F"/>
                  </a:solidFill>
                  <a:latin typeface="#9Slide03 Kaleko 105 Round Bold" pitchFamily="2" charset="0"/>
                  <a:ea typeface="字魂179号-正酷波波体" charset="-122"/>
                </a:rPr>
                <a:t>Yêu</a:t>
              </a:r>
              <a:r>
                <a:rPr lang="en-US" altLang="zh-CN" sz="4400" dirty="0" smtClean="0">
                  <a:solidFill>
                    <a:srgbClr val="60380F"/>
                  </a:solidFill>
                  <a:latin typeface="#9Slide03 Kaleko 105 Round Bold" pitchFamily="2" charset="0"/>
                  <a:ea typeface="字魂179号-正酷波波体" charset="-122"/>
                </a:rPr>
                <a:t> </a:t>
              </a:r>
              <a:r>
                <a:rPr lang="en-US" altLang="zh-CN" sz="4400" dirty="0" err="1" smtClean="0">
                  <a:solidFill>
                    <a:srgbClr val="60380F"/>
                  </a:solidFill>
                  <a:latin typeface="#9Slide03 Kaleko 105 Round Bold" pitchFamily="2" charset="0"/>
                  <a:ea typeface="字魂179号-正酷波波体" charset="-122"/>
                </a:rPr>
                <a:t>cầu</a:t>
              </a:r>
              <a:r>
                <a:rPr lang="en-US" altLang="zh-CN" sz="4400" dirty="0" smtClean="0">
                  <a:solidFill>
                    <a:srgbClr val="60380F"/>
                  </a:solidFill>
                  <a:latin typeface="#9Slide03 Kaleko 105 Round Bold" pitchFamily="2" charset="0"/>
                  <a:ea typeface="字魂179号-正酷波波体" charset="-122"/>
                </a:rPr>
                <a:t> </a:t>
              </a:r>
              <a:r>
                <a:rPr lang="en-US" altLang="zh-CN" sz="4400" dirty="0" err="1" smtClean="0">
                  <a:solidFill>
                    <a:srgbClr val="60380F"/>
                  </a:solidFill>
                  <a:latin typeface="#9Slide03 Kaleko 105 Round Bold" pitchFamily="2" charset="0"/>
                  <a:ea typeface="字魂179号-正酷波波体" charset="-122"/>
                </a:rPr>
                <a:t>cần</a:t>
              </a:r>
              <a:r>
                <a:rPr lang="en-US" altLang="zh-CN" sz="4400" dirty="0" smtClean="0">
                  <a:solidFill>
                    <a:srgbClr val="60380F"/>
                  </a:solidFill>
                  <a:latin typeface="#9Slide03 Kaleko 105 Round Bold" pitchFamily="2" charset="0"/>
                  <a:ea typeface="字魂179号-正酷波波体" charset="-122"/>
                </a:rPr>
                <a:t> </a:t>
              </a:r>
              <a:r>
                <a:rPr lang="en-US" altLang="zh-CN" sz="4400" dirty="0" err="1" smtClean="0">
                  <a:solidFill>
                    <a:srgbClr val="60380F"/>
                  </a:solidFill>
                  <a:latin typeface="#9Slide03 Kaleko 105 Round Bold" pitchFamily="2" charset="0"/>
                  <a:ea typeface="字魂179号-正酷波波体" charset="-122"/>
                </a:rPr>
                <a:t>đạt</a:t>
              </a:r>
              <a:endParaRPr lang="en-US" altLang="zh-CN" sz="4400" dirty="0">
                <a:solidFill>
                  <a:srgbClr val="60380F"/>
                </a:solidFill>
                <a:latin typeface="#9Slide03 Kaleko 105 Round Bold" pitchFamily="2" charset="0"/>
                <a:ea typeface="字魂179号-正酷波波体" charset="-122"/>
              </a:endParaRPr>
            </a:p>
          </p:txBody>
        </p:sp>
        <p:grpSp>
          <p:nvGrpSpPr>
            <p:cNvPr id="7256" name="Google Shape;7256;p43"/>
            <p:cNvGrpSpPr/>
            <p:nvPr/>
          </p:nvGrpSpPr>
          <p:grpSpPr>
            <a:xfrm>
              <a:off x="4675" y="1898"/>
              <a:ext cx="5049" cy="275"/>
              <a:chOff x="3962000" y="4060525"/>
              <a:chExt cx="2324125" cy="174750"/>
            </a:xfrm>
          </p:grpSpPr>
          <p:sp>
            <p:nvSpPr>
              <p:cNvPr id="7257" name="Google Shape;7257;p43"/>
              <p:cNvSpPr/>
              <p:nvPr/>
            </p:nvSpPr>
            <p:spPr>
              <a:xfrm>
                <a:off x="3962000" y="4060525"/>
                <a:ext cx="1117875" cy="168975"/>
              </a:xfrm>
              <a:custGeom>
                <a:avLst/>
                <a:gdLst/>
                <a:ahLst/>
                <a:cxnLst/>
                <a:rect l="l" t="t" r="r" b="b"/>
                <a:pathLst>
                  <a:path w="44715" h="6759" extrusionOk="0">
                    <a:moveTo>
                      <a:pt x="9249" y="189"/>
                    </a:moveTo>
                    <a:lnTo>
                      <a:pt x="9605" y="168"/>
                    </a:lnTo>
                    <a:cubicBezTo>
                      <a:pt x="9730" y="377"/>
                      <a:pt x="10023" y="377"/>
                      <a:pt x="10128" y="168"/>
                    </a:cubicBezTo>
                    <a:lnTo>
                      <a:pt x="11048" y="168"/>
                    </a:lnTo>
                    <a:cubicBezTo>
                      <a:pt x="11174" y="377"/>
                      <a:pt x="11404" y="356"/>
                      <a:pt x="11572" y="440"/>
                    </a:cubicBezTo>
                    <a:cubicBezTo>
                      <a:pt x="11969" y="607"/>
                      <a:pt x="12199" y="440"/>
                      <a:pt x="12262" y="42"/>
                    </a:cubicBezTo>
                    <a:lnTo>
                      <a:pt x="12618" y="42"/>
                    </a:lnTo>
                    <a:cubicBezTo>
                      <a:pt x="13078" y="838"/>
                      <a:pt x="13517" y="838"/>
                      <a:pt x="14041" y="42"/>
                    </a:cubicBezTo>
                    <a:cubicBezTo>
                      <a:pt x="14229" y="1"/>
                      <a:pt x="14396" y="1"/>
                      <a:pt x="14564" y="63"/>
                    </a:cubicBezTo>
                    <a:cubicBezTo>
                      <a:pt x="14606" y="210"/>
                      <a:pt x="14731" y="314"/>
                      <a:pt x="14878" y="335"/>
                    </a:cubicBezTo>
                    <a:cubicBezTo>
                      <a:pt x="15422" y="461"/>
                      <a:pt x="16007" y="398"/>
                      <a:pt x="16510" y="168"/>
                    </a:cubicBezTo>
                    <a:cubicBezTo>
                      <a:pt x="16865" y="147"/>
                      <a:pt x="17221" y="168"/>
                      <a:pt x="17577" y="231"/>
                    </a:cubicBezTo>
                    <a:cubicBezTo>
                      <a:pt x="17807" y="607"/>
                      <a:pt x="18372" y="628"/>
                      <a:pt x="18455" y="1193"/>
                    </a:cubicBezTo>
                    <a:cubicBezTo>
                      <a:pt x="18623" y="900"/>
                      <a:pt x="18790" y="628"/>
                      <a:pt x="18979" y="356"/>
                    </a:cubicBezTo>
                    <a:cubicBezTo>
                      <a:pt x="19292" y="294"/>
                      <a:pt x="19606" y="314"/>
                      <a:pt x="19920" y="419"/>
                    </a:cubicBezTo>
                    <a:cubicBezTo>
                      <a:pt x="20108" y="566"/>
                      <a:pt x="20339" y="712"/>
                      <a:pt x="20569" y="817"/>
                    </a:cubicBezTo>
                    <a:cubicBezTo>
                      <a:pt x="20924" y="900"/>
                      <a:pt x="21301" y="963"/>
                      <a:pt x="21301" y="398"/>
                    </a:cubicBezTo>
                    <a:cubicBezTo>
                      <a:pt x="21887" y="294"/>
                      <a:pt x="22494" y="294"/>
                      <a:pt x="23059" y="398"/>
                    </a:cubicBezTo>
                    <a:cubicBezTo>
                      <a:pt x="23059" y="858"/>
                      <a:pt x="23414" y="1130"/>
                      <a:pt x="23561" y="1507"/>
                    </a:cubicBezTo>
                    <a:cubicBezTo>
                      <a:pt x="23833" y="1361"/>
                      <a:pt x="23833" y="1130"/>
                      <a:pt x="23896" y="963"/>
                    </a:cubicBezTo>
                    <a:cubicBezTo>
                      <a:pt x="23937" y="754"/>
                      <a:pt x="23958" y="566"/>
                      <a:pt x="23958" y="356"/>
                    </a:cubicBezTo>
                    <a:cubicBezTo>
                      <a:pt x="24314" y="294"/>
                      <a:pt x="24670" y="314"/>
                      <a:pt x="25005" y="398"/>
                    </a:cubicBezTo>
                    <a:cubicBezTo>
                      <a:pt x="25025" y="545"/>
                      <a:pt x="25005" y="796"/>
                      <a:pt x="25214" y="796"/>
                    </a:cubicBezTo>
                    <a:cubicBezTo>
                      <a:pt x="25549" y="796"/>
                      <a:pt x="25946" y="796"/>
                      <a:pt x="26072" y="335"/>
                    </a:cubicBezTo>
                    <a:lnTo>
                      <a:pt x="28206" y="356"/>
                    </a:lnTo>
                    <a:cubicBezTo>
                      <a:pt x="28248" y="628"/>
                      <a:pt x="28436" y="670"/>
                      <a:pt x="28666" y="670"/>
                    </a:cubicBezTo>
                    <a:cubicBezTo>
                      <a:pt x="29336" y="712"/>
                      <a:pt x="30005" y="607"/>
                      <a:pt x="30696" y="733"/>
                    </a:cubicBezTo>
                    <a:cubicBezTo>
                      <a:pt x="30947" y="796"/>
                      <a:pt x="31031" y="566"/>
                      <a:pt x="31051" y="335"/>
                    </a:cubicBezTo>
                    <a:cubicBezTo>
                      <a:pt x="31282" y="294"/>
                      <a:pt x="31533" y="314"/>
                      <a:pt x="31742" y="419"/>
                    </a:cubicBezTo>
                    <a:cubicBezTo>
                      <a:pt x="31805" y="586"/>
                      <a:pt x="31972" y="691"/>
                      <a:pt x="32139" y="670"/>
                    </a:cubicBezTo>
                    <a:lnTo>
                      <a:pt x="32997" y="670"/>
                    </a:lnTo>
                    <a:cubicBezTo>
                      <a:pt x="32997" y="900"/>
                      <a:pt x="32997" y="1151"/>
                      <a:pt x="33311" y="1193"/>
                    </a:cubicBezTo>
                    <a:cubicBezTo>
                      <a:pt x="33520" y="1235"/>
                      <a:pt x="33709" y="1130"/>
                      <a:pt x="33813" y="942"/>
                    </a:cubicBezTo>
                    <a:cubicBezTo>
                      <a:pt x="33855" y="817"/>
                      <a:pt x="33876" y="670"/>
                      <a:pt x="33876" y="545"/>
                    </a:cubicBezTo>
                    <a:cubicBezTo>
                      <a:pt x="34169" y="503"/>
                      <a:pt x="34483" y="524"/>
                      <a:pt x="34755" y="607"/>
                    </a:cubicBezTo>
                    <a:cubicBezTo>
                      <a:pt x="34755" y="712"/>
                      <a:pt x="34839" y="817"/>
                      <a:pt x="34943" y="858"/>
                    </a:cubicBezTo>
                    <a:cubicBezTo>
                      <a:pt x="34880" y="1193"/>
                      <a:pt x="35173" y="1507"/>
                      <a:pt x="35006" y="1863"/>
                    </a:cubicBezTo>
                    <a:cubicBezTo>
                      <a:pt x="34943" y="2009"/>
                      <a:pt x="35069" y="2156"/>
                      <a:pt x="35215" y="2198"/>
                    </a:cubicBezTo>
                    <a:cubicBezTo>
                      <a:pt x="35383" y="2239"/>
                      <a:pt x="35571" y="2198"/>
                      <a:pt x="35676" y="2051"/>
                    </a:cubicBezTo>
                    <a:cubicBezTo>
                      <a:pt x="35822" y="1947"/>
                      <a:pt x="35759" y="1821"/>
                      <a:pt x="35676" y="1674"/>
                    </a:cubicBezTo>
                    <a:cubicBezTo>
                      <a:pt x="35424" y="1256"/>
                      <a:pt x="35550" y="984"/>
                      <a:pt x="36010" y="858"/>
                    </a:cubicBezTo>
                    <a:cubicBezTo>
                      <a:pt x="36261" y="879"/>
                      <a:pt x="36533" y="775"/>
                      <a:pt x="36722" y="1026"/>
                    </a:cubicBezTo>
                    <a:cubicBezTo>
                      <a:pt x="36408" y="1172"/>
                      <a:pt x="36345" y="1444"/>
                      <a:pt x="36366" y="1737"/>
                    </a:cubicBezTo>
                    <a:lnTo>
                      <a:pt x="36303" y="1779"/>
                    </a:lnTo>
                    <a:lnTo>
                      <a:pt x="36324" y="1821"/>
                    </a:lnTo>
                    <a:lnTo>
                      <a:pt x="36366" y="1737"/>
                    </a:lnTo>
                    <a:cubicBezTo>
                      <a:pt x="36638" y="1695"/>
                      <a:pt x="36889" y="2051"/>
                      <a:pt x="37182" y="1800"/>
                    </a:cubicBezTo>
                    <a:cubicBezTo>
                      <a:pt x="37119" y="1528"/>
                      <a:pt x="36826" y="1340"/>
                      <a:pt x="36910" y="1026"/>
                    </a:cubicBezTo>
                    <a:cubicBezTo>
                      <a:pt x="37224" y="1005"/>
                      <a:pt x="37517" y="879"/>
                      <a:pt x="37789" y="691"/>
                    </a:cubicBezTo>
                    <a:lnTo>
                      <a:pt x="38145" y="691"/>
                    </a:lnTo>
                    <a:lnTo>
                      <a:pt x="38312" y="858"/>
                    </a:lnTo>
                    <a:cubicBezTo>
                      <a:pt x="38626" y="1172"/>
                      <a:pt x="38689" y="1633"/>
                      <a:pt x="38919" y="2030"/>
                    </a:cubicBezTo>
                    <a:cubicBezTo>
                      <a:pt x="38856" y="1444"/>
                      <a:pt x="39421" y="1277"/>
                      <a:pt x="39567" y="858"/>
                    </a:cubicBezTo>
                    <a:lnTo>
                      <a:pt x="39923" y="858"/>
                    </a:lnTo>
                    <a:cubicBezTo>
                      <a:pt x="39965" y="1382"/>
                      <a:pt x="40676" y="1298"/>
                      <a:pt x="40739" y="1821"/>
                    </a:cubicBezTo>
                    <a:cubicBezTo>
                      <a:pt x="40781" y="1821"/>
                      <a:pt x="40844" y="1821"/>
                      <a:pt x="40886" y="1821"/>
                    </a:cubicBezTo>
                    <a:cubicBezTo>
                      <a:pt x="41534" y="1800"/>
                      <a:pt x="42141" y="1528"/>
                      <a:pt x="42580" y="1026"/>
                    </a:cubicBezTo>
                    <a:lnTo>
                      <a:pt x="42580" y="1026"/>
                    </a:lnTo>
                    <a:cubicBezTo>
                      <a:pt x="42873" y="1068"/>
                      <a:pt x="43145" y="1110"/>
                      <a:pt x="43438" y="1151"/>
                    </a:cubicBezTo>
                    <a:cubicBezTo>
                      <a:pt x="43522" y="1151"/>
                      <a:pt x="43606" y="1172"/>
                      <a:pt x="43606" y="1277"/>
                    </a:cubicBezTo>
                    <a:cubicBezTo>
                      <a:pt x="43606" y="1361"/>
                      <a:pt x="43564" y="1444"/>
                      <a:pt x="43501" y="1486"/>
                    </a:cubicBezTo>
                    <a:cubicBezTo>
                      <a:pt x="43417" y="1549"/>
                      <a:pt x="43292" y="1591"/>
                      <a:pt x="43187" y="1612"/>
                    </a:cubicBezTo>
                    <a:cubicBezTo>
                      <a:pt x="42706" y="1716"/>
                      <a:pt x="42476" y="1947"/>
                      <a:pt x="42706" y="2470"/>
                    </a:cubicBezTo>
                    <a:cubicBezTo>
                      <a:pt x="42748" y="2574"/>
                      <a:pt x="42580" y="2721"/>
                      <a:pt x="42727" y="2888"/>
                    </a:cubicBezTo>
                    <a:cubicBezTo>
                      <a:pt x="42978" y="2867"/>
                      <a:pt x="43145" y="2532"/>
                      <a:pt x="43459" y="2637"/>
                    </a:cubicBezTo>
                    <a:cubicBezTo>
                      <a:pt x="43501" y="3014"/>
                      <a:pt x="43836" y="3035"/>
                      <a:pt x="44087" y="3181"/>
                    </a:cubicBezTo>
                    <a:cubicBezTo>
                      <a:pt x="44317" y="3327"/>
                      <a:pt x="44715" y="3474"/>
                      <a:pt x="44610" y="3976"/>
                    </a:cubicBezTo>
                    <a:cubicBezTo>
                      <a:pt x="44422" y="4687"/>
                      <a:pt x="44338" y="4813"/>
                      <a:pt x="43606" y="4750"/>
                    </a:cubicBezTo>
                    <a:cubicBezTo>
                      <a:pt x="43229" y="4708"/>
                      <a:pt x="42852" y="4646"/>
                      <a:pt x="42497" y="4520"/>
                    </a:cubicBezTo>
                    <a:cubicBezTo>
                      <a:pt x="41848" y="4311"/>
                      <a:pt x="41158" y="4436"/>
                      <a:pt x="40614" y="4813"/>
                    </a:cubicBezTo>
                    <a:cubicBezTo>
                      <a:pt x="40132" y="5232"/>
                      <a:pt x="40090" y="5232"/>
                      <a:pt x="39693" y="4667"/>
                    </a:cubicBezTo>
                    <a:cubicBezTo>
                      <a:pt x="39609" y="4520"/>
                      <a:pt x="39526" y="4248"/>
                      <a:pt x="39358" y="4311"/>
                    </a:cubicBezTo>
                    <a:cubicBezTo>
                      <a:pt x="38730" y="4604"/>
                      <a:pt x="38437" y="4206"/>
                      <a:pt x="38186" y="3683"/>
                    </a:cubicBezTo>
                    <a:cubicBezTo>
                      <a:pt x="37747" y="4018"/>
                      <a:pt x="37391" y="4415"/>
                      <a:pt x="36826" y="4102"/>
                    </a:cubicBezTo>
                    <a:cubicBezTo>
                      <a:pt x="36826" y="4708"/>
                      <a:pt x="36826" y="4708"/>
                      <a:pt x="36387" y="5294"/>
                    </a:cubicBezTo>
                    <a:cubicBezTo>
                      <a:pt x="36324" y="5378"/>
                      <a:pt x="36261" y="5483"/>
                      <a:pt x="36199" y="5587"/>
                    </a:cubicBezTo>
                    <a:cubicBezTo>
                      <a:pt x="35843" y="6048"/>
                      <a:pt x="35822" y="6027"/>
                      <a:pt x="35383" y="5692"/>
                    </a:cubicBezTo>
                    <a:cubicBezTo>
                      <a:pt x="35215" y="5566"/>
                      <a:pt x="35173" y="5399"/>
                      <a:pt x="35069" y="5273"/>
                    </a:cubicBezTo>
                    <a:cubicBezTo>
                      <a:pt x="34818" y="5001"/>
                      <a:pt x="34336" y="5106"/>
                      <a:pt x="34253" y="5483"/>
                    </a:cubicBezTo>
                    <a:cubicBezTo>
                      <a:pt x="34044" y="6089"/>
                      <a:pt x="33813" y="6131"/>
                      <a:pt x="33248" y="5817"/>
                    </a:cubicBezTo>
                    <a:cubicBezTo>
                      <a:pt x="32914" y="5629"/>
                      <a:pt x="32851" y="5252"/>
                      <a:pt x="32558" y="5043"/>
                    </a:cubicBezTo>
                    <a:cubicBezTo>
                      <a:pt x="32453" y="4960"/>
                      <a:pt x="32391" y="4771"/>
                      <a:pt x="32202" y="4897"/>
                    </a:cubicBezTo>
                    <a:cubicBezTo>
                      <a:pt x="32098" y="4980"/>
                      <a:pt x="32160" y="5106"/>
                      <a:pt x="32202" y="5232"/>
                    </a:cubicBezTo>
                    <a:cubicBezTo>
                      <a:pt x="32411" y="5817"/>
                      <a:pt x="32391" y="5817"/>
                      <a:pt x="31847" y="6068"/>
                    </a:cubicBezTo>
                    <a:cubicBezTo>
                      <a:pt x="31637" y="6173"/>
                      <a:pt x="31428" y="6278"/>
                      <a:pt x="31240" y="6424"/>
                    </a:cubicBezTo>
                    <a:cubicBezTo>
                      <a:pt x="31031" y="6550"/>
                      <a:pt x="30717" y="6633"/>
                      <a:pt x="30570" y="6487"/>
                    </a:cubicBezTo>
                    <a:cubicBezTo>
                      <a:pt x="30131" y="6110"/>
                      <a:pt x="29901" y="6424"/>
                      <a:pt x="29650" y="6696"/>
                    </a:cubicBezTo>
                    <a:cubicBezTo>
                      <a:pt x="28875" y="6759"/>
                      <a:pt x="28101" y="6717"/>
                      <a:pt x="27327" y="6612"/>
                    </a:cubicBezTo>
                    <a:cubicBezTo>
                      <a:pt x="27285" y="6550"/>
                      <a:pt x="27243" y="6445"/>
                      <a:pt x="27181" y="6424"/>
                    </a:cubicBezTo>
                    <a:cubicBezTo>
                      <a:pt x="27034" y="6403"/>
                      <a:pt x="26992" y="6529"/>
                      <a:pt x="26971" y="6633"/>
                    </a:cubicBezTo>
                    <a:cubicBezTo>
                      <a:pt x="26804" y="6696"/>
                      <a:pt x="26616" y="6675"/>
                      <a:pt x="26448" y="6592"/>
                    </a:cubicBezTo>
                    <a:cubicBezTo>
                      <a:pt x="26302" y="5964"/>
                      <a:pt x="26218" y="5880"/>
                      <a:pt x="25758" y="6110"/>
                    </a:cubicBezTo>
                    <a:cubicBezTo>
                      <a:pt x="25507" y="6236"/>
                      <a:pt x="25297" y="6424"/>
                      <a:pt x="25025" y="6320"/>
                    </a:cubicBezTo>
                    <a:cubicBezTo>
                      <a:pt x="24481" y="6131"/>
                      <a:pt x="23833" y="6257"/>
                      <a:pt x="23372" y="5817"/>
                    </a:cubicBezTo>
                    <a:cubicBezTo>
                      <a:pt x="23268" y="5692"/>
                      <a:pt x="23100" y="5671"/>
                      <a:pt x="22954" y="5713"/>
                    </a:cubicBezTo>
                    <a:cubicBezTo>
                      <a:pt x="22536" y="5943"/>
                      <a:pt x="22410" y="5692"/>
                      <a:pt x="22284" y="5336"/>
                    </a:cubicBezTo>
                    <a:cubicBezTo>
                      <a:pt x="22222" y="5169"/>
                      <a:pt x="22264" y="4897"/>
                      <a:pt x="21887" y="4855"/>
                    </a:cubicBezTo>
                    <a:cubicBezTo>
                      <a:pt x="21971" y="5629"/>
                      <a:pt x="21510" y="5985"/>
                      <a:pt x="20883" y="6257"/>
                    </a:cubicBezTo>
                    <a:cubicBezTo>
                      <a:pt x="20820" y="6278"/>
                      <a:pt x="20799" y="6403"/>
                      <a:pt x="20757" y="6487"/>
                    </a:cubicBezTo>
                    <a:lnTo>
                      <a:pt x="20422" y="6487"/>
                    </a:lnTo>
                    <a:cubicBezTo>
                      <a:pt x="20150" y="6110"/>
                      <a:pt x="20108" y="6110"/>
                      <a:pt x="19899" y="6508"/>
                    </a:cubicBezTo>
                    <a:cubicBezTo>
                      <a:pt x="19418" y="6571"/>
                      <a:pt x="18937" y="6571"/>
                      <a:pt x="18476" y="6508"/>
                    </a:cubicBezTo>
                    <a:cubicBezTo>
                      <a:pt x="18455" y="6445"/>
                      <a:pt x="18435" y="6340"/>
                      <a:pt x="18414" y="6340"/>
                    </a:cubicBezTo>
                    <a:cubicBezTo>
                      <a:pt x="17598" y="6215"/>
                      <a:pt x="16823" y="5880"/>
                      <a:pt x="16154" y="5399"/>
                    </a:cubicBezTo>
                    <a:cubicBezTo>
                      <a:pt x="15986" y="5273"/>
                      <a:pt x="15735" y="5315"/>
                      <a:pt x="15589" y="5462"/>
                    </a:cubicBezTo>
                    <a:cubicBezTo>
                      <a:pt x="15422" y="5629"/>
                      <a:pt x="15275" y="5796"/>
                      <a:pt x="15108" y="5985"/>
                    </a:cubicBezTo>
                    <a:cubicBezTo>
                      <a:pt x="14940" y="6027"/>
                      <a:pt x="14752" y="6027"/>
                      <a:pt x="14564" y="5985"/>
                    </a:cubicBezTo>
                    <a:cubicBezTo>
                      <a:pt x="14208" y="5566"/>
                      <a:pt x="14041" y="5566"/>
                      <a:pt x="13685" y="5985"/>
                    </a:cubicBezTo>
                    <a:cubicBezTo>
                      <a:pt x="13497" y="6027"/>
                      <a:pt x="13329" y="6006"/>
                      <a:pt x="13162" y="5922"/>
                    </a:cubicBezTo>
                    <a:cubicBezTo>
                      <a:pt x="13036" y="5608"/>
                      <a:pt x="12848" y="5608"/>
                      <a:pt x="12639" y="5838"/>
                    </a:cubicBezTo>
                    <a:lnTo>
                      <a:pt x="11551" y="5817"/>
                    </a:lnTo>
                    <a:cubicBezTo>
                      <a:pt x="11446" y="5629"/>
                      <a:pt x="11153" y="5629"/>
                      <a:pt x="11028" y="5817"/>
                    </a:cubicBezTo>
                    <a:cubicBezTo>
                      <a:pt x="10797" y="5859"/>
                      <a:pt x="10546" y="5859"/>
                      <a:pt x="10316" y="5817"/>
                    </a:cubicBezTo>
                    <a:cubicBezTo>
                      <a:pt x="10002" y="5399"/>
                      <a:pt x="9835" y="5378"/>
                      <a:pt x="9437" y="5755"/>
                    </a:cubicBezTo>
                    <a:cubicBezTo>
                      <a:pt x="8663" y="5922"/>
                      <a:pt x="7889" y="5817"/>
                      <a:pt x="7115" y="5817"/>
                    </a:cubicBezTo>
                    <a:cubicBezTo>
                      <a:pt x="6906" y="5608"/>
                      <a:pt x="6717" y="5608"/>
                      <a:pt x="6592" y="5901"/>
                    </a:cubicBezTo>
                    <a:cubicBezTo>
                      <a:pt x="6362" y="6006"/>
                      <a:pt x="6131" y="6027"/>
                      <a:pt x="5880" y="6006"/>
                    </a:cubicBezTo>
                    <a:cubicBezTo>
                      <a:pt x="5462" y="5587"/>
                      <a:pt x="4771" y="5524"/>
                      <a:pt x="4269" y="5880"/>
                    </a:cubicBezTo>
                    <a:cubicBezTo>
                      <a:pt x="3516" y="5796"/>
                      <a:pt x="2805" y="5504"/>
                      <a:pt x="2072" y="5315"/>
                    </a:cubicBezTo>
                    <a:cubicBezTo>
                      <a:pt x="1110" y="5085"/>
                      <a:pt x="670" y="4290"/>
                      <a:pt x="377" y="3432"/>
                    </a:cubicBezTo>
                    <a:cubicBezTo>
                      <a:pt x="210" y="2909"/>
                      <a:pt x="1" y="2407"/>
                      <a:pt x="210" y="1821"/>
                    </a:cubicBezTo>
                    <a:cubicBezTo>
                      <a:pt x="482" y="1026"/>
                      <a:pt x="984" y="586"/>
                      <a:pt x="1800" y="524"/>
                    </a:cubicBezTo>
                    <a:cubicBezTo>
                      <a:pt x="2219" y="503"/>
                      <a:pt x="2637" y="524"/>
                      <a:pt x="3035" y="503"/>
                    </a:cubicBezTo>
                    <a:cubicBezTo>
                      <a:pt x="3453" y="1319"/>
                      <a:pt x="4144" y="545"/>
                      <a:pt x="4667" y="796"/>
                    </a:cubicBezTo>
                    <a:cubicBezTo>
                      <a:pt x="4834" y="879"/>
                      <a:pt x="5022" y="817"/>
                      <a:pt x="5106" y="649"/>
                    </a:cubicBezTo>
                    <a:cubicBezTo>
                      <a:pt x="5127" y="566"/>
                      <a:pt x="5169" y="482"/>
                      <a:pt x="5190" y="398"/>
                    </a:cubicBezTo>
                    <a:cubicBezTo>
                      <a:pt x="5357" y="356"/>
                      <a:pt x="5525" y="356"/>
                      <a:pt x="5713" y="398"/>
                    </a:cubicBezTo>
                    <a:cubicBezTo>
                      <a:pt x="5713" y="628"/>
                      <a:pt x="5943" y="775"/>
                      <a:pt x="6152" y="691"/>
                    </a:cubicBezTo>
                    <a:cubicBezTo>
                      <a:pt x="6550" y="566"/>
                      <a:pt x="6947" y="503"/>
                      <a:pt x="7366" y="524"/>
                    </a:cubicBezTo>
                    <a:cubicBezTo>
                      <a:pt x="7533" y="524"/>
                      <a:pt x="7617" y="398"/>
                      <a:pt x="7659" y="252"/>
                    </a:cubicBezTo>
                    <a:cubicBezTo>
                      <a:pt x="7952" y="189"/>
                      <a:pt x="8245" y="168"/>
                      <a:pt x="8538" y="231"/>
                    </a:cubicBezTo>
                    <a:cubicBezTo>
                      <a:pt x="8852" y="628"/>
                      <a:pt x="8956" y="628"/>
                      <a:pt x="9249" y="189"/>
                    </a:cubicBezTo>
                    <a:close/>
                    <a:moveTo>
                      <a:pt x="40216" y="3181"/>
                    </a:moveTo>
                    <a:cubicBezTo>
                      <a:pt x="40237" y="3014"/>
                      <a:pt x="40132" y="2930"/>
                      <a:pt x="39986" y="2867"/>
                    </a:cubicBezTo>
                    <a:cubicBezTo>
                      <a:pt x="39860" y="2783"/>
                      <a:pt x="39672" y="2846"/>
                      <a:pt x="39630" y="2993"/>
                    </a:cubicBezTo>
                    <a:cubicBezTo>
                      <a:pt x="39567" y="3139"/>
                      <a:pt x="39672" y="3307"/>
                      <a:pt x="39818" y="3327"/>
                    </a:cubicBezTo>
                    <a:cubicBezTo>
                      <a:pt x="39965" y="3348"/>
                      <a:pt x="40111" y="3348"/>
                      <a:pt x="40216" y="3181"/>
                    </a:cubicBezTo>
                    <a:close/>
                    <a:moveTo>
                      <a:pt x="30654" y="1089"/>
                    </a:moveTo>
                    <a:cubicBezTo>
                      <a:pt x="30633" y="1151"/>
                      <a:pt x="30591" y="1214"/>
                      <a:pt x="30612" y="1235"/>
                    </a:cubicBezTo>
                    <a:cubicBezTo>
                      <a:pt x="30612" y="1277"/>
                      <a:pt x="30696" y="1298"/>
                      <a:pt x="30738" y="1319"/>
                    </a:cubicBezTo>
                    <a:cubicBezTo>
                      <a:pt x="30759" y="1256"/>
                      <a:pt x="30821" y="1193"/>
                      <a:pt x="30800" y="1172"/>
                    </a:cubicBezTo>
                    <a:cubicBezTo>
                      <a:pt x="30779" y="1130"/>
                      <a:pt x="30717" y="1130"/>
                      <a:pt x="30654" y="1110"/>
                    </a:cubicBezTo>
                    <a:close/>
                    <a:moveTo>
                      <a:pt x="31888" y="1444"/>
                    </a:moveTo>
                    <a:cubicBezTo>
                      <a:pt x="31867" y="1382"/>
                      <a:pt x="31847" y="1319"/>
                      <a:pt x="31826" y="1298"/>
                    </a:cubicBezTo>
                    <a:cubicBezTo>
                      <a:pt x="31784" y="1277"/>
                      <a:pt x="31721" y="1319"/>
                      <a:pt x="31679" y="1340"/>
                    </a:cubicBezTo>
                    <a:cubicBezTo>
                      <a:pt x="31700" y="1402"/>
                      <a:pt x="31700" y="1465"/>
                      <a:pt x="31742" y="1486"/>
                    </a:cubicBezTo>
                    <a:cubicBezTo>
                      <a:pt x="31784" y="1507"/>
                      <a:pt x="31826" y="1465"/>
                      <a:pt x="31888" y="1444"/>
                    </a:cubicBezTo>
                    <a:close/>
                    <a:moveTo>
                      <a:pt x="43417" y="3286"/>
                    </a:moveTo>
                    <a:cubicBezTo>
                      <a:pt x="43355" y="3265"/>
                      <a:pt x="43313" y="3223"/>
                      <a:pt x="43271" y="3223"/>
                    </a:cubicBezTo>
                    <a:cubicBezTo>
                      <a:pt x="43229" y="3244"/>
                      <a:pt x="43229" y="3327"/>
                      <a:pt x="43208" y="3369"/>
                    </a:cubicBezTo>
                    <a:cubicBezTo>
                      <a:pt x="43250" y="3390"/>
                      <a:pt x="43313" y="3453"/>
                      <a:pt x="43334" y="3432"/>
                    </a:cubicBezTo>
                    <a:cubicBezTo>
                      <a:pt x="43375" y="3411"/>
                      <a:pt x="43396" y="3348"/>
                      <a:pt x="43417" y="3307"/>
                    </a:cubicBezTo>
                    <a:close/>
                    <a:moveTo>
                      <a:pt x="35989" y="5001"/>
                    </a:moveTo>
                    <a:cubicBezTo>
                      <a:pt x="35969" y="5064"/>
                      <a:pt x="35948" y="5106"/>
                      <a:pt x="35927" y="5148"/>
                    </a:cubicBezTo>
                    <a:cubicBezTo>
                      <a:pt x="35969" y="5169"/>
                      <a:pt x="36031" y="5232"/>
                      <a:pt x="36052" y="5211"/>
                    </a:cubicBezTo>
                    <a:cubicBezTo>
                      <a:pt x="36094" y="5190"/>
                      <a:pt x="36115" y="5127"/>
                      <a:pt x="36136" y="5064"/>
                    </a:cubicBezTo>
                    <a:close/>
                  </a:path>
                </a:pathLst>
              </a:custGeom>
              <a:solidFill>
                <a:srgbClr val="FF7884">
                  <a:alpha val="334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>
                  <a:solidFill>
                    <a:srgbClr val="4B4D4B"/>
                  </a:solidFill>
                  <a:latin typeface="思源宋体 CN Heavy" panose="02020900000000000000" charset="-122"/>
                  <a:ea typeface="思源宋体 CN Heavy" panose="02020900000000000000" charset="-122"/>
                </a:endParaRPr>
              </a:p>
            </p:txBody>
          </p:sp>
          <p:sp>
            <p:nvSpPr>
              <p:cNvPr id="7258" name="Google Shape;7258;p43"/>
              <p:cNvSpPr/>
              <p:nvPr/>
            </p:nvSpPr>
            <p:spPr>
              <a:xfrm>
                <a:off x="4702700" y="4077275"/>
                <a:ext cx="1172275" cy="158000"/>
              </a:xfrm>
              <a:custGeom>
                <a:avLst/>
                <a:gdLst/>
                <a:ahLst/>
                <a:cxnLst/>
                <a:rect l="l" t="t" r="r" b="b"/>
                <a:pathLst>
                  <a:path w="46891" h="6320" extrusionOk="0">
                    <a:moveTo>
                      <a:pt x="14019" y="1716"/>
                    </a:moveTo>
                    <a:cubicBezTo>
                      <a:pt x="13538" y="1862"/>
                      <a:pt x="13350" y="2197"/>
                      <a:pt x="13099" y="2239"/>
                    </a:cubicBezTo>
                    <a:cubicBezTo>
                      <a:pt x="12952" y="2072"/>
                      <a:pt x="13141" y="1925"/>
                      <a:pt x="13078" y="1800"/>
                    </a:cubicBezTo>
                    <a:cubicBezTo>
                      <a:pt x="12869" y="1277"/>
                      <a:pt x="13078" y="1067"/>
                      <a:pt x="13559" y="963"/>
                    </a:cubicBezTo>
                    <a:cubicBezTo>
                      <a:pt x="13685" y="942"/>
                      <a:pt x="13789" y="900"/>
                      <a:pt x="13894" y="837"/>
                    </a:cubicBezTo>
                    <a:cubicBezTo>
                      <a:pt x="13957" y="774"/>
                      <a:pt x="13978" y="691"/>
                      <a:pt x="13978" y="628"/>
                    </a:cubicBezTo>
                    <a:cubicBezTo>
                      <a:pt x="13978" y="523"/>
                      <a:pt x="13915" y="502"/>
                      <a:pt x="13810" y="481"/>
                    </a:cubicBezTo>
                    <a:cubicBezTo>
                      <a:pt x="13517" y="460"/>
                      <a:pt x="13245" y="419"/>
                      <a:pt x="12973" y="377"/>
                    </a:cubicBezTo>
                    <a:cubicBezTo>
                      <a:pt x="12994" y="188"/>
                      <a:pt x="13057" y="21"/>
                      <a:pt x="13287" y="105"/>
                    </a:cubicBezTo>
                    <a:cubicBezTo>
                      <a:pt x="13601" y="209"/>
                      <a:pt x="13894" y="293"/>
                      <a:pt x="14187" y="63"/>
                    </a:cubicBezTo>
                    <a:cubicBezTo>
                      <a:pt x="15317" y="0"/>
                      <a:pt x="16447" y="21"/>
                      <a:pt x="17597" y="126"/>
                    </a:cubicBezTo>
                    <a:cubicBezTo>
                      <a:pt x="17869" y="460"/>
                      <a:pt x="18016" y="460"/>
                      <a:pt x="18288" y="126"/>
                    </a:cubicBezTo>
                    <a:cubicBezTo>
                      <a:pt x="18539" y="42"/>
                      <a:pt x="18811" y="42"/>
                      <a:pt x="19041" y="168"/>
                    </a:cubicBezTo>
                    <a:cubicBezTo>
                      <a:pt x="19083" y="188"/>
                      <a:pt x="19104" y="188"/>
                      <a:pt x="19146" y="209"/>
                    </a:cubicBezTo>
                    <a:lnTo>
                      <a:pt x="20087" y="230"/>
                    </a:lnTo>
                    <a:cubicBezTo>
                      <a:pt x="20548" y="523"/>
                      <a:pt x="21008" y="732"/>
                      <a:pt x="21468" y="230"/>
                    </a:cubicBezTo>
                    <a:cubicBezTo>
                      <a:pt x="22012" y="168"/>
                      <a:pt x="22556" y="188"/>
                      <a:pt x="23079" y="293"/>
                    </a:cubicBezTo>
                    <a:cubicBezTo>
                      <a:pt x="23100" y="398"/>
                      <a:pt x="23142" y="502"/>
                      <a:pt x="23268" y="502"/>
                    </a:cubicBezTo>
                    <a:cubicBezTo>
                      <a:pt x="23393" y="481"/>
                      <a:pt x="23414" y="377"/>
                      <a:pt x="23435" y="272"/>
                    </a:cubicBezTo>
                    <a:cubicBezTo>
                      <a:pt x="23665" y="209"/>
                      <a:pt x="23916" y="188"/>
                      <a:pt x="24147" y="230"/>
                    </a:cubicBezTo>
                    <a:cubicBezTo>
                      <a:pt x="24272" y="398"/>
                      <a:pt x="24377" y="398"/>
                      <a:pt x="24502" y="230"/>
                    </a:cubicBezTo>
                    <a:cubicBezTo>
                      <a:pt x="24795" y="188"/>
                      <a:pt x="25088" y="188"/>
                      <a:pt x="25381" y="272"/>
                    </a:cubicBezTo>
                    <a:cubicBezTo>
                      <a:pt x="25758" y="670"/>
                      <a:pt x="25946" y="670"/>
                      <a:pt x="26281" y="251"/>
                    </a:cubicBezTo>
                    <a:cubicBezTo>
                      <a:pt x="26804" y="188"/>
                      <a:pt x="27348" y="188"/>
                      <a:pt x="27871" y="272"/>
                    </a:cubicBezTo>
                    <a:cubicBezTo>
                      <a:pt x="27871" y="523"/>
                      <a:pt x="28080" y="732"/>
                      <a:pt x="28331" y="732"/>
                    </a:cubicBezTo>
                    <a:cubicBezTo>
                      <a:pt x="28666" y="753"/>
                      <a:pt x="28980" y="816"/>
                      <a:pt x="29273" y="921"/>
                    </a:cubicBezTo>
                    <a:cubicBezTo>
                      <a:pt x="29817" y="1088"/>
                      <a:pt x="30382" y="900"/>
                      <a:pt x="30717" y="440"/>
                    </a:cubicBezTo>
                    <a:cubicBezTo>
                      <a:pt x="30947" y="377"/>
                      <a:pt x="31198" y="398"/>
                      <a:pt x="31428" y="481"/>
                    </a:cubicBezTo>
                    <a:cubicBezTo>
                      <a:pt x="31574" y="837"/>
                      <a:pt x="31763" y="858"/>
                      <a:pt x="31951" y="502"/>
                    </a:cubicBezTo>
                    <a:cubicBezTo>
                      <a:pt x="32537" y="356"/>
                      <a:pt x="33144" y="356"/>
                      <a:pt x="33730" y="523"/>
                    </a:cubicBezTo>
                    <a:cubicBezTo>
                      <a:pt x="33960" y="858"/>
                      <a:pt x="34190" y="816"/>
                      <a:pt x="34441" y="544"/>
                    </a:cubicBezTo>
                    <a:lnTo>
                      <a:pt x="35508" y="586"/>
                    </a:lnTo>
                    <a:cubicBezTo>
                      <a:pt x="35675" y="795"/>
                      <a:pt x="35759" y="712"/>
                      <a:pt x="35843" y="502"/>
                    </a:cubicBezTo>
                    <a:lnTo>
                      <a:pt x="38333" y="649"/>
                    </a:lnTo>
                    <a:cubicBezTo>
                      <a:pt x="38375" y="858"/>
                      <a:pt x="38479" y="1088"/>
                      <a:pt x="38709" y="1025"/>
                    </a:cubicBezTo>
                    <a:cubicBezTo>
                      <a:pt x="39191" y="921"/>
                      <a:pt x="39651" y="1088"/>
                      <a:pt x="40090" y="1151"/>
                    </a:cubicBezTo>
                    <a:cubicBezTo>
                      <a:pt x="40467" y="1235"/>
                      <a:pt x="40844" y="1151"/>
                      <a:pt x="41157" y="921"/>
                    </a:cubicBezTo>
                    <a:cubicBezTo>
                      <a:pt x="41576" y="900"/>
                      <a:pt x="41994" y="921"/>
                      <a:pt x="42413" y="1025"/>
                    </a:cubicBezTo>
                    <a:cubicBezTo>
                      <a:pt x="42476" y="1235"/>
                      <a:pt x="42580" y="1339"/>
                      <a:pt x="42748" y="1109"/>
                    </a:cubicBezTo>
                    <a:cubicBezTo>
                      <a:pt x="43166" y="1067"/>
                      <a:pt x="43585" y="1088"/>
                      <a:pt x="44003" y="1172"/>
                    </a:cubicBezTo>
                    <a:cubicBezTo>
                      <a:pt x="44066" y="1402"/>
                      <a:pt x="44170" y="1528"/>
                      <a:pt x="44359" y="1256"/>
                    </a:cubicBezTo>
                    <a:lnTo>
                      <a:pt x="45405" y="1318"/>
                    </a:lnTo>
                    <a:cubicBezTo>
                      <a:pt x="45426" y="1423"/>
                      <a:pt x="45468" y="1569"/>
                      <a:pt x="45593" y="1590"/>
                    </a:cubicBezTo>
                    <a:cubicBezTo>
                      <a:pt x="46137" y="1695"/>
                      <a:pt x="46409" y="2113"/>
                      <a:pt x="46744" y="2469"/>
                    </a:cubicBezTo>
                    <a:cubicBezTo>
                      <a:pt x="46890" y="2616"/>
                      <a:pt x="46890" y="2699"/>
                      <a:pt x="46807" y="2909"/>
                    </a:cubicBezTo>
                    <a:cubicBezTo>
                      <a:pt x="46660" y="3369"/>
                      <a:pt x="46263" y="3704"/>
                      <a:pt x="46137" y="4164"/>
                    </a:cubicBezTo>
                    <a:cubicBezTo>
                      <a:pt x="46074" y="4394"/>
                      <a:pt x="46116" y="4666"/>
                      <a:pt x="45823" y="4750"/>
                    </a:cubicBezTo>
                    <a:cubicBezTo>
                      <a:pt x="45551" y="4813"/>
                      <a:pt x="45426" y="4541"/>
                      <a:pt x="45258" y="4394"/>
                    </a:cubicBezTo>
                    <a:cubicBezTo>
                      <a:pt x="45175" y="4310"/>
                      <a:pt x="45133" y="4206"/>
                      <a:pt x="45049" y="4143"/>
                    </a:cubicBezTo>
                    <a:cubicBezTo>
                      <a:pt x="44840" y="3892"/>
                      <a:pt x="44610" y="3892"/>
                      <a:pt x="44547" y="4227"/>
                    </a:cubicBezTo>
                    <a:cubicBezTo>
                      <a:pt x="44484" y="4603"/>
                      <a:pt x="44296" y="4520"/>
                      <a:pt x="44003" y="4541"/>
                    </a:cubicBezTo>
                    <a:cubicBezTo>
                      <a:pt x="43313" y="4582"/>
                      <a:pt x="42622" y="4771"/>
                      <a:pt x="41911" y="4541"/>
                    </a:cubicBezTo>
                    <a:cubicBezTo>
                      <a:pt x="41785" y="4499"/>
                      <a:pt x="41680" y="4582"/>
                      <a:pt x="41597" y="4645"/>
                    </a:cubicBezTo>
                    <a:cubicBezTo>
                      <a:pt x="41325" y="4834"/>
                      <a:pt x="41011" y="4917"/>
                      <a:pt x="40697" y="4875"/>
                    </a:cubicBezTo>
                    <a:cubicBezTo>
                      <a:pt x="40488" y="4854"/>
                      <a:pt x="40446" y="5022"/>
                      <a:pt x="40425" y="5168"/>
                    </a:cubicBezTo>
                    <a:cubicBezTo>
                      <a:pt x="37831" y="5252"/>
                      <a:pt x="35236" y="5168"/>
                      <a:pt x="32662" y="4896"/>
                    </a:cubicBezTo>
                    <a:cubicBezTo>
                      <a:pt x="31951" y="4813"/>
                      <a:pt x="31240" y="4813"/>
                      <a:pt x="30528" y="4896"/>
                    </a:cubicBezTo>
                    <a:cubicBezTo>
                      <a:pt x="29712" y="5022"/>
                      <a:pt x="28875" y="5022"/>
                      <a:pt x="28059" y="4896"/>
                    </a:cubicBezTo>
                    <a:cubicBezTo>
                      <a:pt x="27473" y="4792"/>
                      <a:pt x="26888" y="4813"/>
                      <a:pt x="26302" y="4938"/>
                    </a:cubicBezTo>
                    <a:cubicBezTo>
                      <a:pt x="25130" y="5273"/>
                      <a:pt x="23895" y="5106"/>
                      <a:pt x="22703" y="5168"/>
                    </a:cubicBezTo>
                    <a:cubicBezTo>
                      <a:pt x="21343" y="5252"/>
                      <a:pt x="20004" y="5357"/>
                      <a:pt x="18644" y="5440"/>
                    </a:cubicBezTo>
                    <a:cubicBezTo>
                      <a:pt x="18413" y="5461"/>
                      <a:pt x="18183" y="5482"/>
                      <a:pt x="17953" y="5482"/>
                    </a:cubicBezTo>
                    <a:cubicBezTo>
                      <a:pt x="16405" y="5378"/>
                      <a:pt x="14898" y="5670"/>
                      <a:pt x="13371" y="5775"/>
                    </a:cubicBezTo>
                    <a:cubicBezTo>
                      <a:pt x="13141" y="5796"/>
                      <a:pt x="12911" y="5838"/>
                      <a:pt x="12659" y="5838"/>
                    </a:cubicBezTo>
                    <a:cubicBezTo>
                      <a:pt x="11090" y="5838"/>
                      <a:pt x="9563" y="5838"/>
                      <a:pt x="7993" y="5963"/>
                    </a:cubicBezTo>
                    <a:cubicBezTo>
                      <a:pt x="6236" y="6110"/>
                      <a:pt x="4478" y="6026"/>
                      <a:pt x="2700" y="6047"/>
                    </a:cubicBezTo>
                    <a:cubicBezTo>
                      <a:pt x="2051" y="6026"/>
                      <a:pt x="1403" y="6110"/>
                      <a:pt x="775" y="6256"/>
                    </a:cubicBezTo>
                    <a:cubicBezTo>
                      <a:pt x="503" y="6319"/>
                      <a:pt x="189" y="6235"/>
                      <a:pt x="1" y="6026"/>
                    </a:cubicBezTo>
                    <a:cubicBezTo>
                      <a:pt x="252" y="5754"/>
                      <a:pt x="482" y="5440"/>
                      <a:pt x="921" y="5838"/>
                    </a:cubicBezTo>
                    <a:cubicBezTo>
                      <a:pt x="1068" y="5963"/>
                      <a:pt x="1382" y="5901"/>
                      <a:pt x="1591" y="5754"/>
                    </a:cubicBezTo>
                    <a:cubicBezTo>
                      <a:pt x="1800" y="5629"/>
                      <a:pt x="1988" y="5503"/>
                      <a:pt x="2198" y="5398"/>
                    </a:cubicBezTo>
                    <a:cubicBezTo>
                      <a:pt x="2742" y="5126"/>
                      <a:pt x="2763" y="5147"/>
                      <a:pt x="2553" y="4562"/>
                    </a:cubicBezTo>
                    <a:cubicBezTo>
                      <a:pt x="2511" y="4457"/>
                      <a:pt x="2449" y="4331"/>
                      <a:pt x="2553" y="4248"/>
                    </a:cubicBezTo>
                    <a:cubicBezTo>
                      <a:pt x="2742" y="4101"/>
                      <a:pt x="2804" y="4290"/>
                      <a:pt x="2909" y="4373"/>
                    </a:cubicBezTo>
                    <a:cubicBezTo>
                      <a:pt x="3202" y="4582"/>
                      <a:pt x="3265" y="4959"/>
                      <a:pt x="3600" y="5168"/>
                    </a:cubicBezTo>
                    <a:cubicBezTo>
                      <a:pt x="4164" y="5482"/>
                      <a:pt x="4374" y="5419"/>
                      <a:pt x="4604" y="4813"/>
                    </a:cubicBezTo>
                    <a:cubicBezTo>
                      <a:pt x="4708" y="4436"/>
                      <a:pt x="5169" y="4331"/>
                      <a:pt x="5420" y="4603"/>
                    </a:cubicBezTo>
                    <a:cubicBezTo>
                      <a:pt x="5524" y="4729"/>
                      <a:pt x="5566" y="4917"/>
                      <a:pt x="5734" y="5022"/>
                    </a:cubicBezTo>
                    <a:cubicBezTo>
                      <a:pt x="6173" y="5378"/>
                      <a:pt x="6194" y="5378"/>
                      <a:pt x="6550" y="4917"/>
                    </a:cubicBezTo>
                    <a:cubicBezTo>
                      <a:pt x="6613" y="4813"/>
                      <a:pt x="6675" y="4708"/>
                      <a:pt x="6738" y="4624"/>
                    </a:cubicBezTo>
                    <a:cubicBezTo>
                      <a:pt x="7177" y="4038"/>
                      <a:pt x="7177" y="4038"/>
                      <a:pt x="7177" y="3432"/>
                    </a:cubicBezTo>
                    <a:cubicBezTo>
                      <a:pt x="7721" y="3745"/>
                      <a:pt x="8098" y="3369"/>
                      <a:pt x="8537" y="3034"/>
                    </a:cubicBezTo>
                    <a:cubicBezTo>
                      <a:pt x="8789" y="3557"/>
                      <a:pt x="9082" y="3934"/>
                      <a:pt x="9709" y="3662"/>
                    </a:cubicBezTo>
                    <a:cubicBezTo>
                      <a:pt x="9877" y="3578"/>
                      <a:pt x="9960" y="3850"/>
                      <a:pt x="10044" y="3997"/>
                    </a:cubicBezTo>
                    <a:cubicBezTo>
                      <a:pt x="10442" y="4562"/>
                      <a:pt x="10483" y="4562"/>
                      <a:pt x="10965" y="4143"/>
                    </a:cubicBezTo>
                    <a:cubicBezTo>
                      <a:pt x="11509" y="3766"/>
                      <a:pt x="12220" y="3641"/>
                      <a:pt x="12869" y="3850"/>
                    </a:cubicBezTo>
                    <a:cubicBezTo>
                      <a:pt x="13224" y="3976"/>
                      <a:pt x="13601" y="4059"/>
                      <a:pt x="13978" y="4080"/>
                    </a:cubicBezTo>
                    <a:cubicBezTo>
                      <a:pt x="14710" y="4164"/>
                      <a:pt x="14794" y="4017"/>
                      <a:pt x="14982" y="3306"/>
                    </a:cubicBezTo>
                    <a:cubicBezTo>
                      <a:pt x="15087" y="2804"/>
                      <a:pt x="14731" y="2699"/>
                      <a:pt x="14459" y="2511"/>
                    </a:cubicBezTo>
                    <a:cubicBezTo>
                      <a:pt x="14166" y="2344"/>
                      <a:pt x="13873" y="2365"/>
                      <a:pt x="13999" y="1737"/>
                    </a:cubicBezTo>
                    <a:cubicBezTo>
                      <a:pt x="13978" y="1465"/>
                      <a:pt x="13873" y="1569"/>
                      <a:pt x="13852" y="1800"/>
                    </a:cubicBezTo>
                    <a:cubicBezTo>
                      <a:pt x="13852" y="1862"/>
                      <a:pt x="13747" y="1988"/>
                      <a:pt x="13936" y="1988"/>
                    </a:cubicBezTo>
                    <a:cubicBezTo>
                      <a:pt x="14103" y="1967"/>
                      <a:pt x="14291" y="1988"/>
                      <a:pt x="14333" y="1737"/>
                    </a:cubicBezTo>
                    <a:cubicBezTo>
                      <a:pt x="14354" y="1611"/>
                      <a:pt x="14312" y="1507"/>
                      <a:pt x="14019" y="1716"/>
                    </a:cubicBezTo>
                    <a:close/>
                    <a:moveTo>
                      <a:pt x="16509" y="1318"/>
                    </a:moveTo>
                    <a:cubicBezTo>
                      <a:pt x="16488" y="984"/>
                      <a:pt x="16363" y="732"/>
                      <a:pt x="16091" y="753"/>
                    </a:cubicBezTo>
                    <a:cubicBezTo>
                      <a:pt x="15735" y="795"/>
                      <a:pt x="15547" y="1172"/>
                      <a:pt x="15359" y="1423"/>
                    </a:cubicBezTo>
                    <a:cubicBezTo>
                      <a:pt x="15254" y="1590"/>
                      <a:pt x="15400" y="1988"/>
                      <a:pt x="15568" y="2218"/>
                    </a:cubicBezTo>
                    <a:cubicBezTo>
                      <a:pt x="15631" y="2260"/>
                      <a:pt x="15714" y="2260"/>
                      <a:pt x="15798" y="2239"/>
                    </a:cubicBezTo>
                    <a:cubicBezTo>
                      <a:pt x="16007" y="1883"/>
                      <a:pt x="16468" y="1716"/>
                      <a:pt x="16509" y="1318"/>
                    </a:cubicBezTo>
                    <a:close/>
                    <a:moveTo>
                      <a:pt x="43898" y="2176"/>
                    </a:moveTo>
                    <a:cubicBezTo>
                      <a:pt x="43857" y="2197"/>
                      <a:pt x="43773" y="2218"/>
                      <a:pt x="43752" y="2239"/>
                    </a:cubicBezTo>
                    <a:cubicBezTo>
                      <a:pt x="43689" y="2532"/>
                      <a:pt x="43752" y="2825"/>
                      <a:pt x="43919" y="3076"/>
                    </a:cubicBezTo>
                    <a:cubicBezTo>
                      <a:pt x="44045" y="3327"/>
                      <a:pt x="44338" y="3432"/>
                      <a:pt x="44610" y="3327"/>
                    </a:cubicBezTo>
                    <a:cubicBezTo>
                      <a:pt x="44777" y="3264"/>
                      <a:pt x="45049" y="3222"/>
                      <a:pt x="44986" y="2950"/>
                    </a:cubicBezTo>
                    <a:cubicBezTo>
                      <a:pt x="44945" y="2720"/>
                      <a:pt x="44840" y="2469"/>
                      <a:pt x="44505" y="2616"/>
                    </a:cubicBezTo>
                    <a:cubicBezTo>
                      <a:pt x="44170" y="2762"/>
                      <a:pt x="44108" y="2595"/>
                      <a:pt x="44108" y="2302"/>
                    </a:cubicBezTo>
                    <a:cubicBezTo>
                      <a:pt x="44108" y="2197"/>
                      <a:pt x="44003" y="2155"/>
                      <a:pt x="43898" y="2176"/>
                    </a:cubicBezTo>
                    <a:close/>
                    <a:moveTo>
                      <a:pt x="41911" y="2783"/>
                    </a:moveTo>
                    <a:cubicBezTo>
                      <a:pt x="41932" y="2741"/>
                      <a:pt x="41994" y="2678"/>
                      <a:pt x="41973" y="2637"/>
                    </a:cubicBezTo>
                    <a:cubicBezTo>
                      <a:pt x="41953" y="2616"/>
                      <a:pt x="41890" y="2595"/>
                      <a:pt x="41827" y="2574"/>
                    </a:cubicBezTo>
                    <a:cubicBezTo>
                      <a:pt x="41806" y="2616"/>
                      <a:pt x="41764" y="2678"/>
                      <a:pt x="41785" y="2720"/>
                    </a:cubicBezTo>
                    <a:cubicBezTo>
                      <a:pt x="41785" y="2762"/>
                      <a:pt x="41869" y="2762"/>
                      <a:pt x="41911" y="2783"/>
                    </a:cubicBezTo>
                    <a:close/>
                    <a:moveTo>
                      <a:pt x="9312" y="4854"/>
                    </a:moveTo>
                    <a:cubicBezTo>
                      <a:pt x="9354" y="4875"/>
                      <a:pt x="9416" y="4917"/>
                      <a:pt x="9458" y="4917"/>
                    </a:cubicBezTo>
                    <a:cubicBezTo>
                      <a:pt x="9479" y="4896"/>
                      <a:pt x="9500" y="4813"/>
                      <a:pt x="9521" y="4771"/>
                    </a:cubicBezTo>
                    <a:cubicBezTo>
                      <a:pt x="9458" y="4750"/>
                      <a:pt x="9416" y="4708"/>
                      <a:pt x="9374" y="4708"/>
                    </a:cubicBezTo>
                    <a:cubicBezTo>
                      <a:pt x="9333" y="4729"/>
                      <a:pt x="9333" y="4792"/>
                      <a:pt x="9312" y="4854"/>
                    </a:cubicBezTo>
                    <a:close/>
                    <a:moveTo>
                      <a:pt x="16070" y="3327"/>
                    </a:moveTo>
                    <a:lnTo>
                      <a:pt x="15924" y="3264"/>
                    </a:lnTo>
                    <a:cubicBezTo>
                      <a:pt x="15903" y="3327"/>
                      <a:pt x="15861" y="3369"/>
                      <a:pt x="15882" y="3411"/>
                    </a:cubicBezTo>
                    <a:cubicBezTo>
                      <a:pt x="15882" y="3453"/>
                      <a:pt x="15965" y="3453"/>
                      <a:pt x="16007" y="3473"/>
                    </a:cubicBezTo>
                    <a:close/>
                    <a:moveTo>
                      <a:pt x="42685" y="3327"/>
                    </a:moveTo>
                    <a:cubicBezTo>
                      <a:pt x="42643" y="3306"/>
                      <a:pt x="42580" y="3264"/>
                      <a:pt x="42538" y="3285"/>
                    </a:cubicBezTo>
                    <a:cubicBezTo>
                      <a:pt x="42517" y="3285"/>
                      <a:pt x="42497" y="3369"/>
                      <a:pt x="42476" y="3411"/>
                    </a:cubicBezTo>
                    <a:cubicBezTo>
                      <a:pt x="42538" y="3432"/>
                      <a:pt x="42580" y="3494"/>
                      <a:pt x="42622" y="3473"/>
                    </a:cubicBezTo>
                    <a:cubicBezTo>
                      <a:pt x="42664" y="3473"/>
                      <a:pt x="42685" y="3390"/>
                      <a:pt x="42706" y="3327"/>
                    </a:cubicBezTo>
                    <a:close/>
                  </a:path>
                </a:pathLst>
              </a:custGeom>
              <a:solidFill>
                <a:srgbClr val="FF7884">
                  <a:alpha val="334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>
                  <a:solidFill>
                    <a:srgbClr val="4B4D4B"/>
                  </a:solidFill>
                  <a:latin typeface="思源宋体 CN Heavy" panose="02020900000000000000" charset="-122"/>
                  <a:ea typeface="思源宋体 CN Heavy" panose="02020900000000000000" charset="-122"/>
                </a:endParaRPr>
              </a:p>
            </p:txBody>
          </p:sp>
          <p:sp>
            <p:nvSpPr>
              <p:cNvPr id="7259" name="Google Shape;7259;p43"/>
              <p:cNvSpPr/>
              <p:nvPr/>
            </p:nvSpPr>
            <p:spPr>
              <a:xfrm>
                <a:off x="5713850" y="4108125"/>
                <a:ext cx="572275" cy="107250"/>
              </a:xfrm>
              <a:custGeom>
                <a:avLst/>
                <a:gdLst/>
                <a:ahLst/>
                <a:cxnLst/>
                <a:rect l="l" t="t" r="r" b="b"/>
                <a:pathLst>
                  <a:path w="22891" h="4290" extrusionOk="0">
                    <a:moveTo>
                      <a:pt x="0" y="3913"/>
                    </a:moveTo>
                    <a:cubicBezTo>
                      <a:pt x="21" y="3746"/>
                      <a:pt x="63" y="3600"/>
                      <a:pt x="272" y="3620"/>
                    </a:cubicBezTo>
                    <a:cubicBezTo>
                      <a:pt x="586" y="3662"/>
                      <a:pt x="921" y="3579"/>
                      <a:pt x="1172" y="3390"/>
                    </a:cubicBezTo>
                    <a:cubicBezTo>
                      <a:pt x="1276" y="3328"/>
                      <a:pt x="1381" y="3244"/>
                      <a:pt x="1486" y="3286"/>
                    </a:cubicBezTo>
                    <a:cubicBezTo>
                      <a:pt x="2197" y="3495"/>
                      <a:pt x="2887" y="3328"/>
                      <a:pt x="3578" y="3286"/>
                    </a:cubicBezTo>
                    <a:cubicBezTo>
                      <a:pt x="3871" y="3244"/>
                      <a:pt x="4059" y="3348"/>
                      <a:pt x="4122" y="2972"/>
                    </a:cubicBezTo>
                    <a:cubicBezTo>
                      <a:pt x="4185" y="2637"/>
                      <a:pt x="4415" y="2637"/>
                      <a:pt x="4624" y="2867"/>
                    </a:cubicBezTo>
                    <a:cubicBezTo>
                      <a:pt x="4708" y="2951"/>
                      <a:pt x="4771" y="3076"/>
                      <a:pt x="4854" y="3139"/>
                    </a:cubicBezTo>
                    <a:cubicBezTo>
                      <a:pt x="5001" y="3286"/>
                      <a:pt x="5147" y="3558"/>
                      <a:pt x="5419" y="3474"/>
                    </a:cubicBezTo>
                    <a:cubicBezTo>
                      <a:pt x="5691" y="3411"/>
                      <a:pt x="5649" y="3139"/>
                      <a:pt x="5712" y="2909"/>
                    </a:cubicBezTo>
                    <a:cubicBezTo>
                      <a:pt x="5838" y="2449"/>
                      <a:pt x="6235" y="2114"/>
                      <a:pt x="6403" y="1633"/>
                    </a:cubicBezTo>
                    <a:cubicBezTo>
                      <a:pt x="6465" y="1444"/>
                      <a:pt x="6465" y="1361"/>
                      <a:pt x="6340" y="1214"/>
                    </a:cubicBezTo>
                    <a:cubicBezTo>
                      <a:pt x="5984" y="838"/>
                      <a:pt x="5712" y="419"/>
                      <a:pt x="5168" y="335"/>
                    </a:cubicBezTo>
                    <a:cubicBezTo>
                      <a:pt x="5043" y="315"/>
                      <a:pt x="5022" y="168"/>
                      <a:pt x="5001" y="43"/>
                    </a:cubicBezTo>
                    <a:cubicBezTo>
                      <a:pt x="6800" y="1"/>
                      <a:pt x="8579" y="231"/>
                      <a:pt x="10378" y="315"/>
                    </a:cubicBezTo>
                    <a:cubicBezTo>
                      <a:pt x="10880" y="335"/>
                      <a:pt x="11382" y="335"/>
                      <a:pt x="11864" y="377"/>
                    </a:cubicBezTo>
                    <a:cubicBezTo>
                      <a:pt x="14584" y="545"/>
                      <a:pt x="17283" y="649"/>
                      <a:pt x="19940" y="1235"/>
                    </a:cubicBezTo>
                    <a:cubicBezTo>
                      <a:pt x="20463" y="1340"/>
                      <a:pt x="20986" y="1361"/>
                      <a:pt x="21509" y="1423"/>
                    </a:cubicBezTo>
                    <a:cubicBezTo>
                      <a:pt x="21656" y="1444"/>
                      <a:pt x="21802" y="1486"/>
                      <a:pt x="21928" y="1528"/>
                    </a:cubicBezTo>
                    <a:cubicBezTo>
                      <a:pt x="22346" y="1675"/>
                      <a:pt x="22890" y="2239"/>
                      <a:pt x="22870" y="2491"/>
                    </a:cubicBezTo>
                    <a:cubicBezTo>
                      <a:pt x="22870" y="2825"/>
                      <a:pt x="22200" y="3600"/>
                      <a:pt x="21865" y="3746"/>
                    </a:cubicBezTo>
                    <a:cubicBezTo>
                      <a:pt x="21321" y="3976"/>
                      <a:pt x="20735" y="3851"/>
                      <a:pt x="20212" y="3767"/>
                    </a:cubicBezTo>
                    <a:cubicBezTo>
                      <a:pt x="18664" y="3537"/>
                      <a:pt x="17116" y="3600"/>
                      <a:pt x="15567" y="3369"/>
                    </a:cubicBezTo>
                    <a:cubicBezTo>
                      <a:pt x="15274" y="3369"/>
                      <a:pt x="14981" y="3390"/>
                      <a:pt x="14688" y="3453"/>
                    </a:cubicBezTo>
                    <a:cubicBezTo>
                      <a:pt x="13035" y="3453"/>
                      <a:pt x="11445" y="3976"/>
                      <a:pt x="9771" y="3892"/>
                    </a:cubicBezTo>
                    <a:cubicBezTo>
                      <a:pt x="9123" y="3913"/>
                      <a:pt x="8474" y="3872"/>
                      <a:pt x="7846" y="3746"/>
                    </a:cubicBezTo>
                    <a:cubicBezTo>
                      <a:pt x="7574" y="3704"/>
                      <a:pt x="7302" y="3725"/>
                      <a:pt x="7051" y="3809"/>
                    </a:cubicBezTo>
                    <a:cubicBezTo>
                      <a:pt x="5398" y="4290"/>
                      <a:pt x="3724" y="4018"/>
                      <a:pt x="2051" y="3976"/>
                    </a:cubicBezTo>
                    <a:cubicBezTo>
                      <a:pt x="1360" y="3997"/>
                      <a:pt x="690" y="3976"/>
                      <a:pt x="0" y="3913"/>
                    </a:cubicBezTo>
                    <a:close/>
                  </a:path>
                </a:pathLst>
              </a:custGeom>
              <a:solidFill>
                <a:srgbClr val="FF7884">
                  <a:alpha val="334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>
                  <a:solidFill>
                    <a:srgbClr val="4B4D4B"/>
                  </a:solidFill>
                  <a:latin typeface="思源宋体 CN Heavy" panose="02020900000000000000" charset="-122"/>
                  <a:ea typeface="思源宋体 CN Heavy" panose="02020900000000000000" charset="-122"/>
                </a:endParaRPr>
              </a:p>
            </p:txBody>
          </p:sp>
          <p:sp>
            <p:nvSpPr>
              <p:cNvPr id="7260" name="Google Shape;7260;p43"/>
              <p:cNvSpPr/>
              <p:nvPr/>
            </p:nvSpPr>
            <p:spPr>
              <a:xfrm>
                <a:off x="4481425" y="4181875"/>
                <a:ext cx="142325" cy="46600"/>
              </a:xfrm>
              <a:custGeom>
                <a:avLst/>
                <a:gdLst/>
                <a:ahLst/>
                <a:cxnLst/>
                <a:rect l="l" t="t" r="r" b="b"/>
                <a:pathLst>
                  <a:path w="5693" h="1864" extrusionOk="0">
                    <a:moveTo>
                      <a:pt x="1" y="1633"/>
                    </a:moveTo>
                    <a:cubicBezTo>
                      <a:pt x="43" y="1549"/>
                      <a:pt x="64" y="1424"/>
                      <a:pt x="106" y="1403"/>
                    </a:cubicBezTo>
                    <a:cubicBezTo>
                      <a:pt x="733" y="1131"/>
                      <a:pt x="1215" y="775"/>
                      <a:pt x="1131" y="1"/>
                    </a:cubicBezTo>
                    <a:cubicBezTo>
                      <a:pt x="1487" y="43"/>
                      <a:pt x="1466" y="315"/>
                      <a:pt x="1507" y="482"/>
                    </a:cubicBezTo>
                    <a:cubicBezTo>
                      <a:pt x="1633" y="838"/>
                      <a:pt x="1779" y="1089"/>
                      <a:pt x="2198" y="859"/>
                    </a:cubicBezTo>
                    <a:cubicBezTo>
                      <a:pt x="2344" y="817"/>
                      <a:pt x="2512" y="838"/>
                      <a:pt x="2616" y="963"/>
                    </a:cubicBezTo>
                    <a:cubicBezTo>
                      <a:pt x="3077" y="1403"/>
                      <a:pt x="3725" y="1277"/>
                      <a:pt x="4248" y="1466"/>
                    </a:cubicBezTo>
                    <a:cubicBezTo>
                      <a:pt x="4541" y="1570"/>
                      <a:pt x="4751" y="1382"/>
                      <a:pt x="4981" y="1256"/>
                    </a:cubicBezTo>
                    <a:cubicBezTo>
                      <a:pt x="5441" y="1026"/>
                      <a:pt x="5546" y="1110"/>
                      <a:pt x="5692" y="1738"/>
                    </a:cubicBezTo>
                    <a:cubicBezTo>
                      <a:pt x="5462" y="1842"/>
                      <a:pt x="5232" y="1863"/>
                      <a:pt x="5002" y="1821"/>
                    </a:cubicBezTo>
                    <a:cubicBezTo>
                      <a:pt x="3328" y="1549"/>
                      <a:pt x="1654" y="1738"/>
                      <a:pt x="1" y="1633"/>
                    </a:cubicBezTo>
                    <a:close/>
                  </a:path>
                </a:pathLst>
              </a:custGeom>
              <a:solidFill>
                <a:srgbClr val="FF7884">
                  <a:alpha val="334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>
                  <a:solidFill>
                    <a:srgbClr val="4B4D4B"/>
                  </a:solidFill>
                  <a:latin typeface="思源宋体 CN Heavy" panose="02020900000000000000" charset="-122"/>
                  <a:ea typeface="思源宋体 CN Heavy" panose="02020900000000000000" charset="-122"/>
                </a:endParaRPr>
              </a:p>
            </p:txBody>
          </p:sp>
          <p:sp>
            <p:nvSpPr>
              <p:cNvPr id="7261" name="Google Shape;7261;p43"/>
              <p:cNvSpPr/>
              <p:nvPr/>
            </p:nvSpPr>
            <p:spPr>
              <a:xfrm>
                <a:off x="4339675" y="4191825"/>
                <a:ext cx="84250" cy="31400"/>
              </a:xfrm>
              <a:custGeom>
                <a:avLst/>
                <a:gdLst/>
                <a:ahLst/>
                <a:cxnLst/>
                <a:rect l="l" t="t" r="r" b="b"/>
                <a:pathLst>
                  <a:path w="3370" h="1256" extrusionOk="0">
                    <a:moveTo>
                      <a:pt x="1" y="712"/>
                    </a:moveTo>
                    <a:cubicBezTo>
                      <a:pt x="168" y="544"/>
                      <a:pt x="315" y="356"/>
                      <a:pt x="482" y="189"/>
                    </a:cubicBezTo>
                    <a:cubicBezTo>
                      <a:pt x="628" y="21"/>
                      <a:pt x="879" y="0"/>
                      <a:pt x="1047" y="126"/>
                    </a:cubicBezTo>
                    <a:cubicBezTo>
                      <a:pt x="1716" y="607"/>
                      <a:pt x="2491" y="921"/>
                      <a:pt x="3307" y="1068"/>
                    </a:cubicBezTo>
                    <a:cubicBezTo>
                      <a:pt x="3328" y="1068"/>
                      <a:pt x="3348" y="1172"/>
                      <a:pt x="3369" y="1235"/>
                    </a:cubicBezTo>
                    <a:cubicBezTo>
                      <a:pt x="2888" y="1256"/>
                      <a:pt x="2428" y="1193"/>
                      <a:pt x="1988" y="1026"/>
                    </a:cubicBezTo>
                    <a:cubicBezTo>
                      <a:pt x="1340" y="837"/>
                      <a:pt x="670" y="712"/>
                      <a:pt x="1" y="712"/>
                    </a:cubicBezTo>
                    <a:close/>
                  </a:path>
                </a:pathLst>
              </a:custGeom>
              <a:solidFill>
                <a:srgbClr val="FF7884">
                  <a:alpha val="334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>
                  <a:solidFill>
                    <a:srgbClr val="4B4D4B"/>
                  </a:solidFill>
                  <a:latin typeface="思源宋体 CN Heavy" panose="02020900000000000000" charset="-122"/>
                  <a:ea typeface="思源宋体 CN Heavy" panose="02020900000000000000" charset="-122"/>
                </a:endParaRPr>
              </a:p>
            </p:txBody>
          </p:sp>
          <p:sp>
            <p:nvSpPr>
              <p:cNvPr id="7262" name="Google Shape;7262;p43"/>
              <p:cNvSpPr/>
              <p:nvPr/>
            </p:nvSpPr>
            <p:spPr>
              <a:xfrm>
                <a:off x="5399450" y="4080400"/>
                <a:ext cx="70650" cy="23575"/>
              </a:xfrm>
              <a:custGeom>
                <a:avLst/>
                <a:gdLst/>
                <a:ahLst/>
                <a:cxnLst/>
                <a:rect l="l" t="t" r="r" b="b"/>
                <a:pathLst>
                  <a:path w="2826" h="943" extrusionOk="0">
                    <a:moveTo>
                      <a:pt x="2826" y="315"/>
                    </a:moveTo>
                    <a:cubicBezTo>
                      <a:pt x="2491" y="754"/>
                      <a:pt x="1926" y="942"/>
                      <a:pt x="1403" y="775"/>
                    </a:cubicBezTo>
                    <a:cubicBezTo>
                      <a:pt x="1089" y="670"/>
                      <a:pt x="775" y="607"/>
                      <a:pt x="461" y="587"/>
                    </a:cubicBezTo>
                    <a:cubicBezTo>
                      <a:pt x="210" y="587"/>
                      <a:pt x="1" y="377"/>
                      <a:pt x="1" y="126"/>
                    </a:cubicBezTo>
                    <a:cubicBezTo>
                      <a:pt x="942" y="1"/>
                      <a:pt x="1884" y="294"/>
                      <a:pt x="2826" y="315"/>
                    </a:cubicBezTo>
                    <a:close/>
                  </a:path>
                </a:pathLst>
              </a:custGeom>
              <a:solidFill>
                <a:srgbClr val="FF7884">
                  <a:alpha val="334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>
                  <a:solidFill>
                    <a:srgbClr val="4B4D4B"/>
                  </a:solidFill>
                  <a:latin typeface="思源宋体 CN Heavy" panose="02020900000000000000" charset="-122"/>
                  <a:ea typeface="思源宋体 CN Heavy" panose="02020900000000000000" charset="-122"/>
                </a:endParaRPr>
              </a:p>
            </p:txBody>
          </p:sp>
          <p:sp>
            <p:nvSpPr>
              <p:cNvPr id="7263" name="Google Shape;7263;p43"/>
              <p:cNvSpPr/>
              <p:nvPr/>
            </p:nvSpPr>
            <p:spPr>
              <a:xfrm>
                <a:off x="5661000" y="4092950"/>
                <a:ext cx="70650" cy="14675"/>
              </a:xfrm>
              <a:custGeom>
                <a:avLst/>
                <a:gdLst/>
                <a:ahLst/>
                <a:cxnLst/>
                <a:rect l="l" t="t" r="r" b="b"/>
                <a:pathLst>
                  <a:path w="2826" h="587" extrusionOk="0">
                    <a:moveTo>
                      <a:pt x="2825" y="294"/>
                    </a:moveTo>
                    <a:cubicBezTo>
                      <a:pt x="2512" y="503"/>
                      <a:pt x="2135" y="587"/>
                      <a:pt x="1758" y="503"/>
                    </a:cubicBezTo>
                    <a:cubicBezTo>
                      <a:pt x="1319" y="440"/>
                      <a:pt x="859" y="273"/>
                      <a:pt x="377" y="398"/>
                    </a:cubicBezTo>
                    <a:cubicBezTo>
                      <a:pt x="147" y="440"/>
                      <a:pt x="43" y="210"/>
                      <a:pt x="1" y="1"/>
                    </a:cubicBezTo>
                    <a:cubicBezTo>
                      <a:pt x="942" y="85"/>
                      <a:pt x="1905" y="43"/>
                      <a:pt x="2825" y="294"/>
                    </a:cubicBezTo>
                    <a:close/>
                  </a:path>
                </a:pathLst>
              </a:custGeom>
              <a:solidFill>
                <a:srgbClr val="FF7884">
                  <a:alpha val="334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>
                  <a:solidFill>
                    <a:srgbClr val="4B4D4B"/>
                  </a:solidFill>
                  <a:latin typeface="思源宋体 CN Heavy" panose="02020900000000000000" charset="-122"/>
                  <a:ea typeface="思源宋体 CN Heavy" panose="02020900000000000000" charset="-122"/>
                </a:endParaRPr>
              </a:p>
            </p:txBody>
          </p:sp>
          <p:sp>
            <p:nvSpPr>
              <p:cNvPr id="7264" name="Google Shape;7264;p43"/>
              <p:cNvSpPr/>
              <p:nvPr/>
            </p:nvSpPr>
            <p:spPr>
              <a:xfrm>
                <a:off x="4834525" y="4073075"/>
                <a:ext cx="28275" cy="43450"/>
              </a:xfrm>
              <a:custGeom>
                <a:avLst/>
                <a:gdLst/>
                <a:ahLst/>
                <a:cxnLst/>
                <a:rect l="l" t="t" r="r" b="b"/>
                <a:pathLst>
                  <a:path w="1131" h="1738" extrusionOk="0">
                    <a:moveTo>
                      <a:pt x="1130" y="356"/>
                    </a:moveTo>
                    <a:cubicBezTo>
                      <a:pt x="649" y="482"/>
                      <a:pt x="523" y="754"/>
                      <a:pt x="796" y="1172"/>
                    </a:cubicBezTo>
                    <a:cubicBezTo>
                      <a:pt x="879" y="1319"/>
                      <a:pt x="942" y="1445"/>
                      <a:pt x="796" y="1549"/>
                    </a:cubicBezTo>
                    <a:cubicBezTo>
                      <a:pt x="670" y="1696"/>
                      <a:pt x="503" y="1737"/>
                      <a:pt x="335" y="1696"/>
                    </a:cubicBezTo>
                    <a:cubicBezTo>
                      <a:pt x="189" y="1654"/>
                      <a:pt x="63" y="1507"/>
                      <a:pt x="126" y="1361"/>
                    </a:cubicBezTo>
                    <a:cubicBezTo>
                      <a:pt x="293" y="1005"/>
                      <a:pt x="0" y="691"/>
                      <a:pt x="63" y="356"/>
                    </a:cubicBezTo>
                    <a:cubicBezTo>
                      <a:pt x="231" y="356"/>
                      <a:pt x="377" y="294"/>
                      <a:pt x="419" y="105"/>
                    </a:cubicBezTo>
                    <a:cubicBezTo>
                      <a:pt x="649" y="1"/>
                      <a:pt x="879" y="126"/>
                      <a:pt x="1109" y="147"/>
                    </a:cubicBezTo>
                    <a:cubicBezTo>
                      <a:pt x="1130" y="210"/>
                      <a:pt x="1130" y="294"/>
                      <a:pt x="1130" y="356"/>
                    </a:cubicBezTo>
                    <a:close/>
                  </a:path>
                </a:pathLst>
              </a:custGeom>
              <a:solidFill>
                <a:srgbClr val="FF7884">
                  <a:alpha val="334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>
                  <a:solidFill>
                    <a:srgbClr val="4B4D4B"/>
                  </a:solidFill>
                  <a:latin typeface="思源宋体 CN Heavy" panose="02020900000000000000" charset="-122"/>
                  <a:ea typeface="思源宋体 CN Heavy" panose="02020900000000000000" charset="-122"/>
                </a:endParaRPr>
              </a:p>
            </p:txBody>
          </p:sp>
          <p:sp>
            <p:nvSpPr>
              <p:cNvPr id="7265" name="Google Shape;7265;p43"/>
              <p:cNvSpPr/>
              <p:nvPr/>
            </p:nvSpPr>
            <p:spPr>
              <a:xfrm>
                <a:off x="4920300" y="4077275"/>
                <a:ext cx="30900" cy="34025"/>
              </a:xfrm>
              <a:custGeom>
                <a:avLst/>
                <a:gdLst/>
                <a:ahLst/>
                <a:cxnLst/>
                <a:rect l="l" t="t" r="r" b="b"/>
                <a:pathLst>
                  <a:path w="1236" h="1361" extrusionOk="0">
                    <a:moveTo>
                      <a:pt x="880" y="0"/>
                    </a:moveTo>
                    <a:cubicBezTo>
                      <a:pt x="942" y="126"/>
                      <a:pt x="1089" y="209"/>
                      <a:pt x="1235" y="188"/>
                    </a:cubicBezTo>
                    <a:cubicBezTo>
                      <a:pt x="1089" y="607"/>
                      <a:pt x="524" y="774"/>
                      <a:pt x="608" y="1360"/>
                    </a:cubicBezTo>
                    <a:cubicBezTo>
                      <a:pt x="378" y="963"/>
                      <a:pt x="315" y="523"/>
                      <a:pt x="1" y="188"/>
                    </a:cubicBezTo>
                    <a:lnTo>
                      <a:pt x="168" y="42"/>
                    </a:lnTo>
                    <a:close/>
                  </a:path>
                </a:pathLst>
              </a:custGeom>
              <a:solidFill>
                <a:srgbClr val="FF7884">
                  <a:alpha val="334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>
                  <a:solidFill>
                    <a:srgbClr val="4B4D4B"/>
                  </a:solidFill>
                  <a:latin typeface="思源宋体 CN Heavy" panose="02020900000000000000" charset="-122"/>
                  <a:ea typeface="思源宋体 CN Heavy" panose="02020900000000000000" charset="-122"/>
                </a:endParaRPr>
              </a:p>
            </p:txBody>
          </p:sp>
          <p:sp>
            <p:nvSpPr>
              <p:cNvPr id="7266" name="Google Shape;7266;p43"/>
              <p:cNvSpPr/>
              <p:nvPr/>
            </p:nvSpPr>
            <p:spPr>
              <a:xfrm>
                <a:off x="4068725" y="4198100"/>
                <a:ext cx="40300" cy="14150"/>
              </a:xfrm>
              <a:custGeom>
                <a:avLst/>
                <a:gdLst/>
                <a:ahLst/>
                <a:cxnLst/>
                <a:rect l="l" t="t" r="r" b="b"/>
                <a:pathLst>
                  <a:path w="1612" h="566" extrusionOk="0">
                    <a:moveTo>
                      <a:pt x="0" y="356"/>
                    </a:moveTo>
                    <a:cubicBezTo>
                      <a:pt x="502" y="1"/>
                      <a:pt x="1172" y="63"/>
                      <a:pt x="1611" y="482"/>
                    </a:cubicBezTo>
                    <a:cubicBezTo>
                      <a:pt x="1067" y="565"/>
                      <a:pt x="523" y="524"/>
                      <a:pt x="0" y="356"/>
                    </a:cubicBezTo>
                    <a:close/>
                  </a:path>
                </a:pathLst>
              </a:custGeom>
              <a:solidFill>
                <a:srgbClr val="FF7884">
                  <a:alpha val="334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>
                  <a:solidFill>
                    <a:srgbClr val="4B4D4B"/>
                  </a:solidFill>
                  <a:latin typeface="思源宋体 CN Heavy" panose="02020900000000000000" charset="-122"/>
                  <a:ea typeface="思源宋体 CN Heavy" panose="02020900000000000000" charset="-122"/>
                </a:endParaRPr>
              </a:p>
            </p:txBody>
          </p:sp>
          <p:sp>
            <p:nvSpPr>
              <p:cNvPr id="7267" name="Google Shape;7267;p43"/>
              <p:cNvSpPr/>
              <p:nvPr/>
            </p:nvSpPr>
            <p:spPr>
              <a:xfrm>
                <a:off x="4304100" y="4198625"/>
                <a:ext cx="22000" cy="16750"/>
              </a:xfrm>
              <a:custGeom>
                <a:avLst/>
                <a:gdLst/>
                <a:ahLst/>
                <a:cxnLst/>
                <a:rect l="l" t="t" r="r" b="b"/>
                <a:pathLst>
                  <a:path w="880" h="670" extrusionOk="0">
                    <a:moveTo>
                      <a:pt x="1" y="440"/>
                    </a:moveTo>
                    <a:cubicBezTo>
                      <a:pt x="357" y="21"/>
                      <a:pt x="524" y="0"/>
                      <a:pt x="880" y="440"/>
                    </a:cubicBezTo>
                    <a:cubicBezTo>
                      <a:pt x="587" y="670"/>
                      <a:pt x="294" y="503"/>
                      <a:pt x="1" y="440"/>
                    </a:cubicBezTo>
                    <a:close/>
                  </a:path>
                </a:pathLst>
              </a:custGeom>
              <a:solidFill>
                <a:srgbClr val="FF7884">
                  <a:alpha val="334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>
                  <a:solidFill>
                    <a:srgbClr val="4B4D4B"/>
                  </a:solidFill>
                  <a:latin typeface="思源宋体 CN Heavy" panose="02020900000000000000" charset="-122"/>
                  <a:ea typeface="思源宋体 CN Heavy" panose="02020900000000000000" charset="-122"/>
                </a:endParaRPr>
              </a:p>
            </p:txBody>
          </p:sp>
          <p:sp>
            <p:nvSpPr>
              <p:cNvPr id="7268" name="Google Shape;7268;p43"/>
              <p:cNvSpPr/>
              <p:nvPr/>
            </p:nvSpPr>
            <p:spPr>
              <a:xfrm>
                <a:off x="4197925" y="4194450"/>
                <a:ext cx="22000" cy="12050"/>
              </a:xfrm>
              <a:custGeom>
                <a:avLst/>
                <a:gdLst/>
                <a:ahLst/>
                <a:cxnLst/>
                <a:rect l="l" t="t" r="r" b="b"/>
                <a:pathLst>
                  <a:path w="880" h="482" extrusionOk="0">
                    <a:moveTo>
                      <a:pt x="0" y="377"/>
                    </a:moveTo>
                    <a:cubicBezTo>
                      <a:pt x="398" y="0"/>
                      <a:pt x="565" y="21"/>
                      <a:pt x="879" y="439"/>
                    </a:cubicBezTo>
                    <a:cubicBezTo>
                      <a:pt x="586" y="481"/>
                      <a:pt x="272" y="460"/>
                      <a:pt x="0" y="377"/>
                    </a:cubicBezTo>
                    <a:close/>
                  </a:path>
                </a:pathLst>
              </a:custGeom>
              <a:solidFill>
                <a:srgbClr val="FF7884">
                  <a:alpha val="334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>
                  <a:solidFill>
                    <a:srgbClr val="4B4D4B"/>
                  </a:solidFill>
                  <a:latin typeface="思源宋体 CN Heavy" panose="02020900000000000000" charset="-122"/>
                  <a:ea typeface="思源宋体 CN Heavy" panose="02020900000000000000" charset="-122"/>
                </a:endParaRPr>
              </a:p>
            </p:txBody>
          </p:sp>
          <p:sp>
            <p:nvSpPr>
              <p:cNvPr id="7269" name="Google Shape;7269;p43"/>
              <p:cNvSpPr/>
              <p:nvPr/>
            </p:nvSpPr>
            <p:spPr>
              <a:xfrm>
                <a:off x="4126775" y="4200200"/>
                <a:ext cx="13100" cy="10475"/>
              </a:xfrm>
              <a:custGeom>
                <a:avLst/>
                <a:gdLst/>
                <a:ahLst/>
                <a:cxnLst/>
                <a:rect l="l" t="t" r="r" b="b"/>
                <a:pathLst>
                  <a:path w="524" h="419" extrusionOk="0">
                    <a:moveTo>
                      <a:pt x="1" y="314"/>
                    </a:moveTo>
                    <a:cubicBezTo>
                      <a:pt x="126" y="0"/>
                      <a:pt x="315" y="0"/>
                      <a:pt x="524" y="209"/>
                    </a:cubicBezTo>
                    <a:cubicBezTo>
                      <a:pt x="398" y="377"/>
                      <a:pt x="168" y="419"/>
                      <a:pt x="1" y="314"/>
                    </a:cubicBezTo>
                    <a:close/>
                  </a:path>
                </a:pathLst>
              </a:custGeom>
              <a:solidFill>
                <a:srgbClr val="FF7884">
                  <a:alpha val="334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>
                  <a:solidFill>
                    <a:srgbClr val="4B4D4B"/>
                  </a:solidFill>
                  <a:latin typeface="思源宋体 CN Heavy" panose="02020900000000000000" charset="-122"/>
                  <a:ea typeface="思源宋体 CN Heavy" panose="02020900000000000000" charset="-122"/>
                </a:endParaRPr>
              </a:p>
            </p:txBody>
          </p:sp>
          <p:sp>
            <p:nvSpPr>
              <p:cNvPr id="7270" name="Google Shape;7270;p43"/>
              <p:cNvSpPr/>
              <p:nvPr/>
            </p:nvSpPr>
            <p:spPr>
              <a:xfrm>
                <a:off x="4277425" y="4200200"/>
                <a:ext cx="13100" cy="9950"/>
              </a:xfrm>
              <a:custGeom>
                <a:avLst/>
                <a:gdLst/>
                <a:ahLst/>
                <a:cxnLst/>
                <a:rect l="l" t="t" r="r" b="b"/>
                <a:pathLst>
                  <a:path w="524" h="398" extrusionOk="0">
                    <a:moveTo>
                      <a:pt x="1" y="251"/>
                    </a:moveTo>
                    <a:cubicBezTo>
                      <a:pt x="231" y="0"/>
                      <a:pt x="398" y="0"/>
                      <a:pt x="524" y="335"/>
                    </a:cubicBezTo>
                    <a:cubicBezTo>
                      <a:pt x="356" y="398"/>
                      <a:pt x="147" y="377"/>
                      <a:pt x="1" y="251"/>
                    </a:cubicBezTo>
                    <a:close/>
                  </a:path>
                </a:pathLst>
              </a:custGeom>
              <a:solidFill>
                <a:srgbClr val="FF7884">
                  <a:alpha val="334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>
                  <a:solidFill>
                    <a:srgbClr val="4B4D4B"/>
                  </a:solidFill>
                  <a:latin typeface="思源宋体 CN Heavy" panose="02020900000000000000" charset="-122"/>
                  <a:ea typeface="思源宋体 CN Heavy" panose="02020900000000000000" charset="-122"/>
                </a:endParaRPr>
              </a:p>
            </p:txBody>
          </p:sp>
          <p:sp>
            <p:nvSpPr>
              <p:cNvPr id="7271" name="Google Shape;7271;p43"/>
              <p:cNvSpPr/>
              <p:nvPr/>
            </p:nvSpPr>
            <p:spPr>
              <a:xfrm>
                <a:off x="4459475" y="4212750"/>
                <a:ext cx="13100" cy="11000"/>
              </a:xfrm>
              <a:custGeom>
                <a:avLst/>
                <a:gdLst/>
                <a:ahLst/>
                <a:cxnLst/>
                <a:rect l="l" t="t" r="r" b="b"/>
                <a:pathLst>
                  <a:path w="524" h="440" extrusionOk="0">
                    <a:moveTo>
                      <a:pt x="0" y="398"/>
                    </a:moveTo>
                    <a:cubicBezTo>
                      <a:pt x="209" y="0"/>
                      <a:pt x="272" y="0"/>
                      <a:pt x="523" y="377"/>
                    </a:cubicBezTo>
                    <a:cubicBezTo>
                      <a:pt x="335" y="440"/>
                      <a:pt x="168" y="440"/>
                      <a:pt x="0" y="398"/>
                    </a:cubicBezTo>
                    <a:close/>
                  </a:path>
                </a:pathLst>
              </a:custGeom>
              <a:solidFill>
                <a:srgbClr val="FF7884">
                  <a:alpha val="334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>
                  <a:solidFill>
                    <a:srgbClr val="4B4D4B"/>
                  </a:solidFill>
                  <a:latin typeface="思源宋体 CN Heavy" panose="02020900000000000000" charset="-122"/>
                  <a:ea typeface="思源宋体 CN Heavy" panose="02020900000000000000" charset="-122"/>
                </a:endParaRPr>
              </a:p>
            </p:txBody>
          </p:sp>
          <p:sp>
            <p:nvSpPr>
              <p:cNvPr id="7272" name="Google Shape;7272;p43"/>
              <p:cNvSpPr/>
              <p:nvPr/>
            </p:nvSpPr>
            <p:spPr>
              <a:xfrm>
                <a:off x="5762475" y="4100800"/>
                <a:ext cx="8925" cy="9450"/>
              </a:xfrm>
              <a:custGeom>
                <a:avLst/>
                <a:gdLst/>
                <a:ahLst/>
                <a:cxnLst/>
                <a:rect l="l" t="t" r="r" b="b"/>
                <a:pathLst>
                  <a:path w="357" h="378" extrusionOk="0">
                    <a:moveTo>
                      <a:pt x="357" y="168"/>
                    </a:moveTo>
                    <a:cubicBezTo>
                      <a:pt x="189" y="377"/>
                      <a:pt x="85" y="273"/>
                      <a:pt x="1" y="63"/>
                    </a:cubicBezTo>
                    <a:cubicBezTo>
                      <a:pt x="126" y="1"/>
                      <a:pt x="294" y="43"/>
                      <a:pt x="357" y="168"/>
                    </a:cubicBezTo>
                    <a:close/>
                  </a:path>
                </a:pathLst>
              </a:custGeom>
              <a:solidFill>
                <a:srgbClr val="FF7884">
                  <a:alpha val="334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>
                  <a:solidFill>
                    <a:srgbClr val="4B4D4B"/>
                  </a:solidFill>
                  <a:latin typeface="思源宋体 CN Heavy" panose="02020900000000000000" charset="-122"/>
                  <a:ea typeface="思源宋体 CN Heavy" panose="02020900000000000000" charset="-122"/>
                </a:endParaRPr>
              </a:p>
            </p:txBody>
          </p:sp>
          <p:sp>
            <p:nvSpPr>
              <p:cNvPr id="7273" name="Google Shape;7273;p43"/>
              <p:cNvSpPr/>
              <p:nvPr/>
            </p:nvSpPr>
            <p:spPr>
              <a:xfrm>
                <a:off x="5802775" y="4104475"/>
                <a:ext cx="8900" cy="10475"/>
              </a:xfrm>
              <a:custGeom>
                <a:avLst/>
                <a:gdLst/>
                <a:ahLst/>
                <a:cxnLst/>
                <a:rect l="l" t="t" r="r" b="b"/>
                <a:pathLst>
                  <a:path w="356" h="419" extrusionOk="0">
                    <a:moveTo>
                      <a:pt x="356" y="147"/>
                    </a:moveTo>
                    <a:cubicBezTo>
                      <a:pt x="167" y="419"/>
                      <a:pt x="63" y="293"/>
                      <a:pt x="0" y="42"/>
                    </a:cubicBezTo>
                    <a:cubicBezTo>
                      <a:pt x="126" y="0"/>
                      <a:pt x="272" y="42"/>
                      <a:pt x="356" y="147"/>
                    </a:cubicBezTo>
                    <a:close/>
                  </a:path>
                </a:pathLst>
              </a:custGeom>
              <a:solidFill>
                <a:srgbClr val="FF7884">
                  <a:alpha val="334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>
                  <a:solidFill>
                    <a:srgbClr val="4B4D4B"/>
                  </a:solidFill>
                  <a:latin typeface="思源宋体 CN Heavy" panose="02020900000000000000" charset="-122"/>
                  <a:ea typeface="思源宋体 CN Heavy" panose="02020900000000000000" charset="-122"/>
                </a:endParaRPr>
              </a:p>
            </p:txBody>
          </p:sp>
          <p:sp>
            <p:nvSpPr>
              <p:cNvPr id="7274" name="Google Shape;7274;p43"/>
              <p:cNvSpPr/>
              <p:nvPr/>
            </p:nvSpPr>
            <p:spPr>
              <a:xfrm>
                <a:off x="4636800" y="4220600"/>
                <a:ext cx="8900" cy="6825"/>
              </a:xfrm>
              <a:custGeom>
                <a:avLst/>
                <a:gdLst/>
                <a:ahLst/>
                <a:cxnLst/>
                <a:rect l="l" t="t" r="r" b="b"/>
                <a:pathLst>
                  <a:path w="356" h="273" extrusionOk="0">
                    <a:moveTo>
                      <a:pt x="0" y="230"/>
                    </a:moveTo>
                    <a:cubicBezTo>
                      <a:pt x="21" y="126"/>
                      <a:pt x="63" y="0"/>
                      <a:pt x="189" y="21"/>
                    </a:cubicBezTo>
                    <a:cubicBezTo>
                      <a:pt x="251" y="21"/>
                      <a:pt x="293" y="147"/>
                      <a:pt x="356" y="209"/>
                    </a:cubicBezTo>
                    <a:cubicBezTo>
                      <a:pt x="230" y="272"/>
                      <a:pt x="105" y="272"/>
                      <a:pt x="0" y="230"/>
                    </a:cubicBezTo>
                    <a:close/>
                  </a:path>
                </a:pathLst>
              </a:custGeom>
              <a:solidFill>
                <a:srgbClr val="FF7884">
                  <a:alpha val="334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>
                  <a:solidFill>
                    <a:srgbClr val="4B4D4B"/>
                  </a:solidFill>
                  <a:latin typeface="思源宋体 CN Heavy" panose="02020900000000000000" charset="-122"/>
                  <a:ea typeface="思源宋体 CN Heavy" panose="02020900000000000000" charset="-122"/>
                </a:endParaRPr>
              </a:p>
            </p:txBody>
          </p:sp>
          <p:sp>
            <p:nvSpPr>
              <p:cNvPr id="7275" name="Google Shape;7275;p43"/>
              <p:cNvSpPr/>
              <p:nvPr/>
            </p:nvSpPr>
            <p:spPr>
              <a:xfrm>
                <a:off x="4237675" y="4200725"/>
                <a:ext cx="13100" cy="5775"/>
              </a:xfrm>
              <a:custGeom>
                <a:avLst/>
                <a:gdLst/>
                <a:ahLst/>
                <a:cxnLst/>
                <a:rect l="l" t="t" r="r" b="b"/>
                <a:pathLst>
                  <a:path w="524" h="231" extrusionOk="0">
                    <a:moveTo>
                      <a:pt x="1" y="188"/>
                    </a:moveTo>
                    <a:cubicBezTo>
                      <a:pt x="126" y="0"/>
                      <a:pt x="398" y="0"/>
                      <a:pt x="524" y="188"/>
                    </a:cubicBezTo>
                    <a:cubicBezTo>
                      <a:pt x="356" y="230"/>
                      <a:pt x="168" y="230"/>
                      <a:pt x="1" y="188"/>
                    </a:cubicBezTo>
                    <a:close/>
                  </a:path>
                </a:pathLst>
              </a:custGeom>
              <a:solidFill>
                <a:srgbClr val="FF7884">
                  <a:alpha val="334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>
                  <a:solidFill>
                    <a:srgbClr val="4B4D4B"/>
                  </a:solidFill>
                  <a:latin typeface="思源宋体 CN Heavy" panose="02020900000000000000" charset="-122"/>
                  <a:ea typeface="思源宋体 CN Heavy" panose="02020900000000000000" charset="-122"/>
                </a:endParaRPr>
              </a:p>
            </p:txBody>
          </p:sp>
          <p:sp>
            <p:nvSpPr>
              <p:cNvPr id="7276" name="Google Shape;7276;p43"/>
              <p:cNvSpPr/>
              <p:nvPr/>
            </p:nvSpPr>
            <p:spPr>
              <a:xfrm>
                <a:off x="4960075" y="4079350"/>
                <a:ext cx="66975" cy="27225"/>
              </a:xfrm>
              <a:custGeom>
                <a:avLst/>
                <a:gdLst/>
                <a:ahLst/>
                <a:cxnLst/>
                <a:rect l="l" t="t" r="r" b="b"/>
                <a:pathLst>
                  <a:path w="2679" h="1089" extrusionOk="0">
                    <a:moveTo>
                      <a:pt x="0" y="105"/>
                    </a:moveTo>
                    <a:cubicBezTo>
                      <a:pt x="147" y="85"/>
                      <a:pt x="314" y="1"/>
                      <a:pt x="439" y="43"/>
                    </a:cubicBezTo>
                    <a:cubicBezTo>
                      <a:pt x="1172" y="273"/>
                      <a:pt x="1946" y="85"/>
                      <a:pt x="2678" y="294"/>
                    </a:cubicBezTo>
                    <a:cubicBezTo>
                      <a:pt x="2239" y="775"/>
                      <a:pt x="1632" y="1068"/>
                      <a:pt x="983" y="1089"/>
                    </a:cubicBezTo>
                    <a:cubicBezTo>
                      <a:pt x="921" y="1089"/>
                      <a:pt x="879" y="1089"/>
                      <a:pt x="816" y="1089"/>
                    </a:cubicBezTo>
                    <a:cubicBezTo>
                      <a:pt x="774" y="566"/>
                      <a:pt x="42" y="629"/>
                      <a:pt x="0" y="105"/>
                    </a:cubicBezTo>
                    <a:close/>
                  </a:path>
                </a:pathLst>
              </a:custGeom>
              <a:solidFill>
                <a:srgbClr val="FF7884">
                  <a:alpha val="334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>
                  <a:solidFill>
                    <a:srgbClr val="4B4D4B"/>
                  </a:solidFill>
                  <a:latin typeface="思源宋体 CN Heavy" panose="02020900000000000000" charset="-122"/>
                  <a:ea typeface="思源宋体 CN Heavy" panose="02020900000000000000" charset="-122"/>
                </a:endParaRPr>
              </a:p>
            </p:txBody>
          </p:sp>
          <p:sp>
            <p:nvSpPr>
              <p:cNvPr id="7277" name="Google Shape;7277;p43"/>
              <p:cNvSpPr/>
              <p:nvPr/>
            </p:nvSpPr>
            <p:spPr>
              <a:xfrm>
                <a:off x="4871150" y="4086675"/>
                <a:ext cx="20425" cy="25150"/>
              </a:xfrm>
              <a:custGeom>
                <a:avLst/>
                <a:gdLst/>
                <a:ahLst/>
                <a:cxnLst/>
                <a:rect l="l" t="t" r="r" b="b"/>
                <a:pathLst>
                  <a:path w="817" h="1006" extrusionOk="0">
                    <a:moveTo>
                      <a:pt x="377" y="1"/>
                    </a:moveTo>
                    <a:lnTo>
                      <a:pt x="544" y="1"/>
                    </a:lnTo>
                    <a:cubicBezTo>
                      <a:pt x="460" y="315"/>
                      <a:pt x="753" y="482"/>
                      <a:pt x="816" y="754"/>
                    </a:cubicBezTo>
                    <a:cubicBezTo>
                      <a:pt x="523" y="1005"/>
                      <a:pt x="272" y="670"/>
                      <a:pt x="0" y="712"/>
                    </a:cubicBezTo>
                    <a:cubicBezTo>
                      <a:pt x="0" y="398"/>
                      <a:pt x="42" y="126"/>
                      <a:pt x="377" y="1"/>
                    </a:cubicBezTo>
                    <a:close/>
                  </a:path>
                </a:pathLst>
              </a:custGeom>
              <a:solidFill>
                <a:srgbClr val="FF7884">
                  <a:alpha val="334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>
                  <a:solidFill>
                    <a:srgbClr val="4B4D4B"/>
                  </a:solidFill>
                  <a:latin typeface="思源宋体 CN Heavy" panose="02020900000000000000" charset="-122"/>
                  <a:ea typeface="思源宋体 CN Heavy" panose="02020900000000000000" charset="-122"/>
                </a:endParaRPr>
              </a:p>
            </p:txBody>
          </p:sp>
          <p:sp>
            <p:nvSpPr>
              <p:cNvPr id="7278" name="Google Shape;7278;p43"/>
              <p:cNvSpPr/>
              <p:nvPr/>
            </p:nvSpPr>
            <p:spPr>
              <a:xfrm>
                <a:off x="4951175" y="4130100"/>
                <a:ext cx="16750" cy="14150"/>
              </a:xfrm>
              <a:custGeom>
                <a:avLst/>
                <a:gdLst/>
                <a:ahLst/>
                <a:cxnLst/>
                <a:rect l="l" t="t" r="r" b="b"/>
                <a:pathLst>
                  <a:path w="670" h="566" extrusionOk="0">
                    <a:moveTo>
                      <a:pt x="649" y="398"/>
                    </a:moveTo>
                    <a:cubicBezTo>
                      <a:pt x="544" y="565"/>
                      <a:pt x="398" y="565"/>
                      <a:pt x="251" y="544"/>
                    </a:cubicBezTo>
                    <a:cubicBezTo>
                      <a:pt x="105" y="524"/>
                      <a:pt x="0" y="356"/>
                      <a:pt x="63" y="210"/>
                    </a:cubicBezTo>
                    <a:cubicBezTo>
                      <a:pt x="105" y="63"/>
                      <a:pt x="293" y="0"/>
                      <a:pt x="419" y="84"/>
                    </a:cubicBezTo>
                    <a:cubicBezTo>
                      <a:pt x="565" y="147"/>
                      <a:pt x="670" y="231"/>
                      <a:pt x="649" y="398"/>
                    </a:cubicBezTo>
                    <a:close/>
                  </a:path>
                </a:pathLst>
              </a:custGeom>
              <a:solidFill>
                <a:srgbClr val="FF7884">
                  <a:alpha val="334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>
                  <a:solidFill>
                    <a:srgbClr val="4B4D4B"/>
                  </a:solidFill>
                  <a:latin typeface="思源宋体 CN Heavy" panose="02020900000000000000" charset="-122"/>
                  <a:ea typeface="思源宋体 CN Heavy" panose="02020900000000000000" charset="-122"/>
                </a:endParaRPr>
              </a:p>
            </p:txBody>
          </p:sp>
          <p:sp>
            <p:nvSpPr>
              <p:cNvPr id="7279" name="Google Shape;7279;p43"/>
              <p:cNvSpPr/>
              <p:nvPr/>
            </p:nvSpPr>
            <p:spPr>
              <a:xfrm>
                <a:off x="5042200" y="4141075"/>
                <a:ext cx="5250" cy="5775"/>
              </a:xfrm>
              <a:custGeom>
                <a:avLst/>
                <a:gdLst/>
                <a:ahLst/>
                <a:cxnLst/>
                <a:rect l="l" t="t" r="r" b="b"/>
                <a:pathLst>
                  <a:path w="210" h="231" extrusionOk="0">
                    <a:moveTo>
                      <a:pt x="209" y="85"/>
                    </a:moveTo>
                    <a:cubicBezTo>
                      <a:pt x="188" y="126"/>
                      <a:pt x="167" y="210"/>
                      <a:pt x="126" y="210"/>
                    </a:cubicBezTo>
                    <a:cubicBezTo>
                      <a:pt x="105" y="231"/>
                      <a:pt x="42" y="189"/>
                      <a:pt x="0" y="168"/>
                    </a:cubicBezTo>
                    <a:cubicBezTo>
                      <a:pt x="21" y="105"/>
                      <a:pt x="21" y="22"/>
                      <a:pt x="63" y="22"/>
                    </a:cubicBezTo>
                    <a:cubicBezTo>
                      <a:pt x="105" y="1"/>
                      <a:pt x="147" y="43"/>
                      <a:pt x="209" y="85"/>
                    </a:cubicBezTo>
                    <a:close/>
                  </a:path>
                </a:pathLst>
              </a:custGeom>
              <a:solidFill>
                <a:srgbClr val="FF7884">
                  <a:alpha val="334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>
                  <a:solidFill>
                    <a:srgbClr val="4B4D4B"/>
                  </a:solidFill>
                  <a:latin typeface="思源宋体 CN Heavy" panose="02020900000000000000" charset="-122"/>
                  <a:ea typeface="思源宋体 CN Heavy" panose="02020900000000000000" charset="-122"/>
                </a:endParaRPr>
              </a:p>
            </p:txBody>
          </p:sp>
          <p:sp>
            <p:nvSpPr>
              <p:cNvPr id="7280" name="Google Shape;7280;p43"/>
              <p:cNvSpPr/>
              <p:nvPr/>
            </p:nvSpPr>
            <p:spPr>
              <a:xfrm>
                <a:off x="4860150" y="4186075"/>
                <a:ext cx="5250" cy="5250"/>
              </a:xfrm>
              <a:custGeom>
                <a:avLst/>
                <a:gdLst/>
                <a:ahLst/>
                <a:cxnLst/>
                <a:rect l="l" t="t" r="r" b="b"/>
                <a:pathLst>
                  <a:path w="210" h="210" extrusionOk="0">
                    <a:moveTo>
                      <a:pt x="63" y="0"/>
                    </a:moveTo>
                    <a:lnTo>
                      <a:pt x="210" y="63"/>
                    </a:lnTo>
                    <a:cubicBezTo>
                      <a:pt x="189" y="105"/>
                      <a:pt x="168" y="189"/>
                      <a:pt x="126" y="189"/>
                    </a:cubicBezTo>
                    <a:cubicBezTo>
                      <a:pt x="105" y="210"/>
                      <a:pt x="43" y="168"/>
                      <a:pt x="1" y="147"/>
                    </a:cubicBezTo>
                    <a:cubicBezTo>
                      <a:pt x="22" y="84"/>
                      <a:pt x="22" y="42"/>
                      <a:pt x="63" y="0"/>
                    </a:cubicBezTo>
                    <a:close/>
                  </a:path>
                </a:pathLst>
              </a:custGeom>
              <a:solidFill>
                <a:srgbClr val="FF7884">
                  <a:alpha val="334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>
                  <a:solidFill>
                    <a:srgbClr val="4B4D4B"/>
                  </a:solidFill>
                  <a:latin typeface="思源宋体 CN Heavy" panose="02020900000000000000" charset="-122"/>
                  <a:ea typeface="思源宋体 CN Heavy" panose="02020900000000000000" charset="-122"/>
                </a:endParaRPr>
              </a:p>
            </p:txBody>
          </p:sp>
          <p:sp>
            <p:nvSpPr>
              <p:cNvPr id="7281" name="Google Shape;7281;p43"/>
              <p:cNvSpPr/>
              <p:nvPr/>
            </p:nvSpPr>
            <p:spPr>
              <a:xfrm>
                <a:off x="4869575" y="4104475"/>
                <a:ext cx="2100" cy="1575"/>
              </a:xfrm>
              <a:custGeom>
                <a:avLst/>
                <a:gdLst/>
                <a:ahLst/>
                <a:cxnLst/>
                <a:rect l="l" t="t" r="r" b="b"/>
                <a:pathLst>
                  <a:path w="84" h="63" extrusionOk="0">
                    <a:moveTo>
                      <a:pt x="84" y="0"/>
                    </a:moveTo>
                    <a:lnTo>
                      <a:pt x="42" y="63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FF7884">
                  <a:alpha val="334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>
                  <a:solidFill>
                    <a:srgbClr val="4B4D4B"/>
                  </a:solidFill>
                  <a:latin typeface="思源宋体 CN Heavy" panose="02020900000000000000" charset="-122"/>
                  <a:ea typeface="思源宋体 CN Heavy" panose="02020900000000000000" charset="-122"/>
                </a:endParaRPr>
              </a:p>
            </p:txBody>
          </p:sp>
          <p:sp>
            <p:nvSpPr>
              <p:cNvPr id="7282" name="Google Shape;7282;p43"/>
              <p:cNvSpPr/>
              <p:nvPr/>
            </p:nvSpPr>
            <p:spPr>
              <a:xfrm>
                <a:off x="5084025" y="4095575"/>
                <a:ext cx="31425" cy="38725"/>
              </a:xfrm>
              <a:custGeom>
                <a:avLst/>
                <a:gdLst/>
                <a:ahLst/>
                <a:cxnLst/>
                <a:rect l="l" t="t" r="r" b="b"/>
                <a:pathLst>
                  <a:path w="1257" h="1549" extrusionOk="0">
                    <a:moveTo>
                      <a:pt x="1256" y="586"/>
                    </a:moveTo>
                    <a:cubicBezTo>
                      <a:pt x="1215" y="984"/>
                      <a:pt x="733" y="1151"/>
                      <a:pt x="545" y="1528"/>
                    </a:cubicBezTo>
                    <a:cubicBezTo>
                      <a:pt x="461" y="1549"/>
                      <a:pt x="378" y="1528"/>
                      <a:pt x="315" y="1486"/>
                    </a:cubicBezTo>
                    <a:cubicBezTo>
                      <a:pt x="147" y="1256"/>
                      <a:pt x="1" y="858"/>
                      <a:pt x="106" y="712"/>
                    </a:cubicBezTo>
                    <a:cubicBezTo>
                      <a:pt x="294" y="440"/>
                      <a:pt x="482" y="84"/>
                      <a:pt x="838" y="42"/>
                    </a:cubicBezTo>
                    <a:cubicBezTo>
                      <a:pt x="1110" y="0"/>
                      <a:pt x="1235" y="252"/>
                      <a:pt x="1256" y="586"/>
                    </a:cubicBezTo>
                    <a:close/>
                  </a:path>
                </a:pathLst>
              </a:custGeom>
              <a:solidFill>
                <a:srgbClr val="FF7884">
                  <a:alpha val="334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>
                  <a:solidFill>
                    <a:srgbClr val="4B4D4B"/>
                  </a:solidFill>
                  <a:latin typeface="思源宋体 CN Heavy" panose="02020900000000000000" charset="-122"/>
                  <a:ea typeface="思源宋体 CN Heavy" panose="02020900000000000000" charset="-122"/>
                </a:endParaRPr>
              </a:p>
            </p:txBody>
          </p:sp>
          <p:sp>
            <p:nvSpPr>
              <p:cNvPr id="7283" name="Google Shape;7283;p43"/>
              <p:cNvSpPr/>
              <p:nvPr/>
            </p:nvSpPr>
            <p:spPr>
              <a:xfrm>
                <a:off x="5794925" y="4131675"/>
                <a:ext cx="34025" cy="31400"/>
              </a:xfrm>
              <a:custGeom>
                <a:avLst/>
                <a:gdLst/>
                <a:ahLst/>
                <a:cxnLst/>
                <a:rect l="l" t="t" r="r" b="b"/>
                <a:pathLst>
                  <a:path w="1361" h="1256" extrusionOk="0">
                    <a:moveTo>
                      <a:pt x="209" y="0"/>
                    </a:moveTo>
                    <a:cubicBezTo>
                      <a:pt x="314" y="0"/>
                      <a:pt x="419" y="21"/>
                      <a:pt x="419" y="126"/>
                    </a:cubicBezTo>
                    <a:cubicBezTo>
                      <a:pt x="419" y="419"/>
                      <a:pt x="502" y="565"/>
                      <a:pt x="816" y="419"/>
                    </a:cubicBezTo>
                    <a:cubicBezTo>
                      <a:pt x="1151" y="272"/>
                      <a:pt x="1256" y="544"/>
                      <a:pt x="1297" y="774"/>
                    </a:cubicBezTo>
                    <a:cubicBezTo>
                      <a:pt x="1360" y="1046"/>
                      <a:pt x="1088" y="1088"/>
                      <a:pt x="921" y="1151"/>
                    </a:cubicBezTo>
                    <a:cubicBezTo>
                      <a:pt x="649" y="1256"/>
                      <a:pt x="356" y="1130"/>
                      <a:pt x="230" y="900"/>
                    </a:cubicBezTo>
                    <a:cubicBezTo>
                      <a:pt x="63" y="649"/>
                      <a:pt x="0" y="356"/>
                      <a:pt x="63" y="63"/>
                    </a:cubicBezTo>
                    <a:cubicBezTo>
                      <a:pt x="84" y="42"/>
                      <a:pt x="168" y="21"/>
                      <a:pt x="209" y="0"/>
                    </a:cubicBezTo>
                    <a:close/>
                  </a:path>
                </a:pathLst>
              </a:custGeom>
              <a:solidFill>
                <a:srgbClr val="FF7884">
                  <a:alpha val="334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>
                  <a:solidFill>
                    <a:srgbClr val="4B4D4B"/>
                  </a:solidFill>
                  <a:latin typeface="思源宋体 CN Heavy" panose="02020900000000000000" charset="-122"/>
                  <a:ea typeface="思源宋体 CN Heavy" panose="02020900000000000000" charset="-122"/>
                </a:endParaRPr>
              </a:p>
            </p:txBody>
          </p:sp>
          <p:sp>
            <p:nvSpPr>
              <p:cNvPr id="7284" name="Google Shape;7284;p43"/>
              <p:cNvSpPr/>
              <p:nvPr/>
            </p:nvSpPr>
            <p:spPr>
              <a:xfrm>
                <a:off x="5046900" y="4113350"/>
                <a:ext cx="15200" cy="13625"/>
              </a:xfrm>
              <a:custGeom>
                <a:avLst/>
                <a:gdLst/>
                <a:ahLst/>
                <a:cxnLst/>
                <a:rect l="l" t="t" r="r" b="b"/>
                <a:pathLst>
                  <a:path w="608" h="545" extrusionOk="0">
                    <a:moveTo>
                      <a:pt x="398" y="22"/>
                    </a:moveTo>
                    <a:cubicBezTo>
                      <a:pt x="523" y="43"/>
                      <a:pt x="607" y="168"/>
                      <a:pt x="565" y="294"/>
                    </a:cubicBezTo>
                    <a:cubicBezTo>
                      <a:pt x="544" y="524"/>
                      <a:pt x="335" y="524"/>
                      <a:pt x="168" y="524"/>
                    </a:cubicBezTo>
                    <a:cubicBezTo>
                      <a:pt x="0" y="545"/>
                      <a:pt x="84" y="398"/>
                      <a:pt x="84" y="357"/>
                    </a:cubicBezTo>
                    <a:cubicBezTo>
                      <a:pt x="105" y="106"/>
                      <a:pt x="210" y="1"/>
                      <a:pt x="398" y="22"/>
                    </a:cubicBezTo>
                    <a:close/>
                  </a:path>
                </a:pathLst>
              </a:custGeom>
              <a:solidFill>
                <a:srgbClr val="FF7884">
                  <a:alpha val="334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>
                  <a:solidFill>
                    <a:srgbClr val="4B4D4B"/>
                  </a:solidFill>
                  <a:latin typeface="思源宋体 CN Heavy" panose="02020900000000000000" charset="-122"/>
                  <a:ea typeface="思源宋体 CN Heavy" panose="02020900000000000000" charset="-122"/>
                </a:endParaRPr>
              </a:p>
            </p:txBody>
          </p:sp>
          <p:sp>
            <p:nvSpPr>
              <p:cNvPr id="7285" name="Google Shape;7285;p43"/>
              <p:cNvSpPr/>
              <p:nvPr/>
            </p:nvSpPr>
            <p:spPr>
              <a:xfrm>
                <a:off x="5746800" y="4141600"/>
                <a:ext cx="5775" cy="5250"/>
              </a:xfrm>
              <a:custGeom>
                <a:avLst/>
                <a:gdLst/>
                <a:ahLst/>
                <a:cxnLst/>
                <a:rect l="l" t="t" r="r" b="b"/>
                <a:pathLst>
                  <a:path w="231" h="210" extrusionOk="0">
                    <a:moveTo>
                      <a:pt x="147" y="210"/>
                    </a:moveTo>
                    <a:cubicBezTo>
                      <a:pt x="105" y="189"/>
                      <a:pt x="21" y="189"/>
                      <a:pt x="21" y="147"/>
                    </a:cubicBezTo>
                    <a:cubicBezTo>
                      <a:pt x="0" y="105"/>
                      <a:pt x="42" y="43"/>
                      <a:pt x="63" y="1"/>
                    </a:cubicBezTo>
                    <a:cubicBezTo>
                      <a:pt x="126" y="22"/>
                      <a:pt x="189" y="43"/>
                      <a:pt x="209" y="64"/>
                    </a:cubicBezTo>
                    <a:cubicBezTo>
                      <a:pt x="230" y="105"/>
                      <a:pt x="168" y="168"/>
                      <a:pt x="147" y="210"/>
                    </a:cubicBezTo>
                    <a:close/>
                  </a:path>
                </a:pathLst>
              </a:custGeom>
              <a:solidFill>
                <a:srgbClr val="FF7884">
                  <a:alpha val="334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>
                  <a:solidFill>
                    <a:srgbClr val="4B4D4B"/>
                  </a:solidFill>
                  <a:latin typeface="思源宋体 CN Heavy" panose="02020900000000000000" charset="-122"/>
                  <a:ea typeface="思源宋体 CN Heavy" panose="02020900000000000000" charset="-122"/>
                </a:endParaRPr>
              </a:p>
            </p:txBody>
          </p:sp>
          <p:sp>
            <p:nvSpPr>
              <p:cNvPr id="7286" name="Google Shape;7286;p43"/>
              <p:cNvSpPr/>
              <p:nvPr/>
            </p:nvSpPr>
            <p:spPr>
              <a:xfrm>
                <a:off x="4935475" y="4194950"/>
                <a:ext cx="5250" cy="5275"/>
              </a:xfrm>
              <a:custGeom>
                <a:avLst/>
                <a:gdLst/>
                <a:ahLst/>
                <a:cxnLst/>
                <a:rect l="l" t="t" r="r" b="b"/>
                <a:pathLst>
                  <a:path w="210" h="211" extrusionOk="0">
                    <a:moveTo>
                      <a:pt x="1" y="147"/>
                    </a:moveTo>
                    <a:cubicBezTo>
                      <a:pt x="22" y="85"/>
                      <a:pt x="22" y="22"/>
                      <a:pt x="63" y="1"/>
                    </a:cubicBezTo>
                    <a:cubicBezTo>
                      <a:pt x="105" y="1"/>
                      <a:pt x="168" y="43"/>
                      <a:pt x="210" y="64"/>
                    </a:cubicBezTo>
                    <a:cubicBezTo>
                      <a:pt x="189" y="106"/>
                      <a:pt x="168" y="189"/>
                      <a:pt x="147" y="210"/>
                    </a:cubicBezTo>
                    <a:cubicBezTo>
                      <a:pt x="105" y="210"/>
                      <a:pt x="43" y="168"/>
                      <a:pt x="1" y="147"/>
                    </a:cubicBezTo>
                    <a:close/>
                  </a:path>
                </a:pathLst>
              </a:custGeom>
              <a:solidFill>
                <a:srgbClr val="FF7884">
                  <a:alpha val="334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>
                  <a:solidFill>
                    <a:srgbClr val="4B4D4B"/>
                  </a:solidFill>
                  <a:latin typeface="思源宋体 CN Heavy" panose="02020900000000000000" charset="-122"/>
                  <a:ea typeface="思源宋体 CN Heavy" panose="02020900000000000000" charset="-122"/>
                </a:endParaRPr>
              </a:p>
            </p:txBody>
          </p:sp>
          <p:sp>
            <p:nvSpPr>
              <p:cNvPr id="7287" name="Google Shape;7287;p43"/>
              <p:cNvSpPr/>
              <p:nvPr/>
            </p:nvSpPr>
            <p:spPr>
              <a:xfrm>
                <a:off x="5099200" y="4158875"/>
                <a:ext cx="5775" cy="5250"/>
              </a:xfrm>
              <a:custGeom>
                <a:avLst/>
                <a:gdLst/>
                <a:ahLst/>
                <a:cxnLst/>
                <a:rect l="l" t="t" r="r" b="b"/>
                <a:pathLst>
                  <a:path w="231" h="210" extrusionOk="0">
                    <a:moveTo>
                      <a:pt x="231" y="63"/>
                    </a:moveTo>
                    <a:lnTo>
                      <a:pt x="168" y="209"/>
                    </a:lnTo>
                    <a:cubicBezTo>
                      <a:pt x="105" y="189"/>
                      <a:pt x="43" y="168"/>
                      <a:pt x="22" y="147"/>
                    </a:cubicBezTo>
                    <a:cubicBezTo>
                      <a:pt x="1" y="105"/>
                      <a:pt x="64" y="42"/>
                      <a:pt x="84" y="0"/>
                    </a:cubicBezTo>
                    <a:close/>
                  </a:path>
                </a:pathLst>
              </a:custGeom>
              <a:solidFill>
                <a:srgbClr val="FF7884">
                  <a:alpha val="334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>
                  <a:solidFill>
                    <a:srgbClr val="4B4D4B"/>
                  </a:solidFill>
                  <a:latin typeface="思源宋体 CN Heavy" panose="02020900000000000000" charset="-122"/>
                  <a:ea typeface="思源宋体 CN Heavy" panose="02020900000000000000" charset="-122"/>
                </a:endParaRPr>
              </a:p>
            </p:txBody>
          </p:sp>
          <p:sp>
            <p:nvSpPr>
              <p:cNvPr id="7288" name="Google Shape;7288;p43"/>
              <p:cNvSpPr/>
              <p:nvPr/>
            </p:nvSpPr>
            <p:spPr>
              <a:xfrm>
                <a:off x="5764575" y="4158875"/>
                <a:ext cx="5775" cy="5250"/>
              </a:xfrm>
              <a:custGeom>
                <a:avLst/>
                <a:gdLst/>
                <a:ahLst/>
                <a:cxnLst/>
                <a:rect l="l" t="t" r="r" b="b"/>
                <a:pathLst>
                  <a:path w="231" h="210" extrusionOk="0">
                    <a:moveTo>
                      <a:pt x="231" y="63"/>
                    </a:moveTo>
                    <a:cubicBezTo>
                      <a:pt x="210" y="105"/>
                      <a:pt x="189" y="189"/>
                      <a:pt x="147" y="209"/>
                    </a:cubicBezTo>
                    <a:cubicBezTo>
                      <a:pt x="126" y="209"/>
                      <a:pt x="63" y="168"/>
                      <a:pt x="1" y="147"/>
                    </a:cubicBezTo>
                    <a:cubicBezTo>
                      <a:pt x="22" y="105"/>
                      <a:pt x="42" y="21"/>
                      <a:pt x="84" y="0"/>
                    </a:cubicBezTo>
                    <a:cubicBezTo>
                      <a:pt x="105" y="0"/>
                      <a:pt x="168" y="63"/>
                      <a:pt x="231" y="63"/>
                    </a:cubicBezTo>
                    <a:close/>
                  </a:path>
                </a:pathLst>
              </a:custGeom>
              <a:solidFill>
                <a:srgbClr val="FF7884">
                  <a:alpha val="334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>
                  <a:solidFill>
                    <a:srgbClr val="4B4D4B"/>
                  </a:solidFill>
                  <a:latin typeface="思源宋体 CN Heavy" panose="02020900000000000000" charset="-122"/>
                  <a:ea typeface="思源宋体 CN Heavy" panose="02020900000000000000" charset="-122"/>
                </a:endParaRPr>
              </a:p>
            </p:txBody>
          </p:sp>
        </p:grpSp>
      </p:grpSp>
      <p:grpSp>
        <p:nvGrpSpPr>
          <p:cNvPr id="86" name="组合 85"/>
          <p:cNvGrpSpPr/>
          <p:nvPr/>
        </p:nvGrpSpPr>
        <p:grpSpPr>
          <a:xfrm>
            <a:off x="-561" y="1542453"/>
            <a:ext cx="11900413" cy="4270547"/>
            <a:chOff x="-9" y="1935"/>
            <a:chExt cx="15006" cy="5385"/>
          </a:xfrm>
        </p:grpSpPr>
        <p:pic>
          <p:nvPicPr>
            <p:cNvPr id="3" name="Google Shape;7248;p43"/>
            <p:cNvPicPr preferRelativeResize="0"/>
            <p:nvPr/>
          </p:nvPicPr>
          <p:blipFill>
            <a:blip r:embed="rId4">
              <a:alphaModFix amt="62000"/>
            </a:blip>
            <a:stretch>
              <a:fillRect/>
            </a:stretch>
          </p:blipFill>
          <p:spPr>
            <a:xfrm rot="20188073">
              <a:off x="2611" y="1935"/>
              <a:ext cx="3042" cy="199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" name="Google Shape;7249;p43"/>
            <p:cNvPicPr preferRelativeResize="0"/>
            <p:nvPr/>
          </p:nvPicPr>
          <p:blipFill>
            <a:blip r:embed="rId6">
              <a:alphaModFix amt="62000"/>
            </a:blip>
            <a:stretch>
              <a:fillRect/>
            </a:stretch>
          </p:blipFill>
          <p:spPr>
            <a:xfrm rot="20188073">
              <a:off x="8635" y="1935"/>
              <a:ext cx="3042" cy="199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" name="Google Shape;7250;p43"/>
            <p:cNvPicPr preferRelativeResize="0"/>
            <p:nvPr/>
          </p:nvPicPr>
          <p:blipFill>
            <a:blip r:embed="rId5">
              <a:alphaModFix amt="62000"/>
            </a:blip>
            <a:stretch>
              <a:fillRect/>
            </a:stretch>
          </p:blipFill>
          <p:spPr>
            <a:xfrm rot="-1411927">
              <a:off x="2800" y="4709"/>
              <a:ext cx="3042" cy="199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" name="Google Shape;7251;p43"/>
            <p:cNvPicPr preferRelativeResize="0"/>
            <p:nvPr/>
          </p:nvPicPr>
          <p:blipFill>
            <a:blip r:embed="rId7">
              <a:alphaModFix amt="62000"/>
              <a:grayscl/>
            </a:blip>
            <a:stretch>
              <a:fillRect/>
            </a:stretch>
          </p:blipFill>
          <p:spPr>
            <a:xfrm rot="-1411927">
              <a:off x="8794" y="4622"/>
              <a:ext cx="3042" cy="199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" name="Google Shape;7253;p43"/>
            <p:cNvSpPr txBox="1"/>
            <p:nvPr/>
          </p:nvSpPr>
          <p:spPr>
            <a:xfrm>
              <a:off x="-9" y="3735"/>
              <a:ext cx="7112" cy="90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32385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3"/>
                </a:buClr>
                <a:buSzPts val="1600"/>
                <a:buFont typeface="Raleway" panose="020B0003030101060003"/>
                <a:buNone/>
                <a:defRPr sz="1500" b="0" i="0" u="none" strike="noStrike" cap="none">
                  <a:solidFill>
                    <a:schemeClr val="accent3"/>
                  </a:solidFill>
                  <a:latin typeface="Raleway" panose="020B0003030101060003"/>
                  <a:ea typeface="Raleway" panose="020B0003030101060003"/>
                  <a:cs typeface="Raleway" panose="020B0003030101060003"/>
                  <a:sym typeface="Raleway" panose="020B0003030101060003"/>
                </a:defRPr>
              </a:lvl1pPr>
              <a:lvl2pPr marL="914400" marR="0" lvl="1" indent="-32385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3"/>
                </a:buClr>
                <a:buSzPts val="1600"/>
                <a:buFont typeface="Raleway" panose="020B0003030101060003"/>
                <a:buNone/>
                <a:defRPr sz="1600" b="0" i="0" u="none" strike="noStrike" cap="none">
                  <a:solidFill>
                    <a:schemeClr val="accent3"/>
                  </a:solidFill>
                  <a:latin typeface="Raleway" panose="020B0003030101060003"/>
                  <a:ea typeface="Raleway" panose="020B0003030101060003"/>
                  <a:cs typeface="Raleway" panose="020B0003030101060003"/>
                  <a:sym typeface="Raleway" panose="020B0003030101060003"/>
                </a:defRPr>
              </a:lvl2pPr>
              <a:lvl3pPr marL="1371600" marR="0" lvl="2" indent="-32385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3"/>
                </a:buClr>
                <a:buSzPts val="1600"/>
                <a:buFont typeface="Raleway" panose="020B0003030101060003"/>
                <a:buNone/>
                <a:defRPr sz="1600" b="0" i="0" u="none" strike="noStrike" cap="none">
                  <a:solidFill>
                    <a:schemeClr val="accent3"/>
                  </a:solidFill>
                  <a:latin typeface="Raleway" panose="020B0003030101060003"/>
                  <a:ea typeface="Raleway" panose="020B0003030101060003"/>
                  <a:cs typeface="Raleway" panose="020B0003030101060003"/>
                  <a:sym typeface="Raleway" panose="020B0003030101060003"/>
                </a:defRPr>
              </a:lvl3pPr>
              <a:lvl4pPr marL="1828800" marR="0" lvl="3" indent="-32385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3"/>
                </a:buClr>
                <a:buSzPts val="1600"/>
                <a:buFont typeface="Raleway" panose="020B0003030101060003"/>
                <a:buNone/>
                <a:defRPr sz="1600" b="0" i="0" u="none" strike="noStrike" cap="none">
                  <a:solidFill>
                    <a:schemeClr val="accent3"/>
                  </a:solidFill>
                  <a:latin typeface="Raleway" panose="020B0003030101060003"/>
                  <a:ea typeface="Raleway" panose="020B0003030101060003"/>
                  <a:cs typeface="Raleway" panose="020B0003030101060003"/>
                  <a:sym typeface="Raleway" panose="020B0003030101060003"/>
                </a:defRPr>
              </a:lvl4pPr>
              <a:lvl5pPr marL="2286000" marR="0" lvl="4" indent="-32385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3"/>
                </a:buClr>
                <a:buSzPts val="1600"/>
                <a:buFont typeface="Raleway" panose="020B0003030101060003"/>
                <a:buNone/>
                <a:defRPr sz="1600" b="0" i="0" u="none" strike="noStrike" cap="none">
                  <a:solidFill>
                    <a:schemeClr val="accent3"/>
                  </a:solidFill>
                  <a:latin typeface="Raleway" panose="020B0003030101060003"/>
                  <a:ea typeface="Raleway" panose="020B0003030101060003"/>
                  <a:cs typeface="Raleway" panose="020B0003030101060003"/>
                  <a:sym typeface="Raleway" panose="020B0003030101060003"/>
                </a:defRPr>
              </a:lvl5pPr>
              <a:lvl6pPr marL="2743200" marR="0" lvl="5" indent="-32385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3"/>
                </a:buClr>
                <a:buSzPts val="1600"/>
                <a:buFont typeface="Raleway" panose="020B0003030101060003"/>
                <a:buNone/>
                <a:defRPr sz="1600" b="0" i="0" u="none" strike="noStrike" cap="none">
                  <a:solidFill>
                    <a:schemeClr val="accent3"/>
                  </a:solidFill>
                  <a:latin typeface="Raleway" panose="020B0003030101060003"/>
                  <a:ea typeface="Raleway" panose="020B0003030101060003"/>
                  <a:cs typeface="Raleway" panose="020B0003030101060003"/>
                  <a:sym typeface="Raleway" panose="020B0003030101060003"/>
                </a:defRPr>
              </a:lvl6pPr>
              <a:lvl7pPr marL="3200400" marR="0" lvl="6" indent="-32385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3"/>
                </a:buClr>
                <a:buSzPts val="1600"/>
                <a:buFont typeface="Raleway" panose="020B0003030101060003"/>
                <a:buNone/>
                <a:defRPr sz="1600" b="0" i="0" u="none" strike="noStrike" cap="none">
                  <a:solidFill>
                    <a:schemeClr val="accent3"/>
                  </a:solidFill>
                  <a:latin typeface="Raleway" panose="020B0003030101060003"/>
                  <a:ea typeface="Raleway" panose="020B0003030101060003"/>
                  <a:cs typeface="Raleway" panose="020B0003030101060003"/>
                  <a:sym typeface="Raleway" panose="020B0003030101060003"/>
                </a:defRPr>
              </a:lvl7pPr>
              <a:lvl8pPr marL="3657600" marR="0" lvl="7" indent="-32385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3"/>
                </a:buClr>
                <a:buSzPts val="1600"/>
                <a:buFont typeface="Raleway" panose="020B0003030101060003"/>
                <a:buNone/>
                <a:defRPr sz="1600" b="0" i="0" u="none" strike="noStrike" cap="none">
                  <a:solidFill>
                    <a:schemeClr val="accent3"/>
                  </a:solidFill>
                  <a:latin typeface="Raleway" panose="020B0003030101060003"/>
                  <a:ea typeface="Raleway" panose="020B0003030101060003"/>
                  <a:cs typeface="Raleway" panose="020B0003030101060003"/>
                  <a:sym typeface="Raleway" panose="020B0003030101060003"/>
                </a:defRPr>
              </a:lvl8pPr>
              <a:lvl9pPr marL="4114800" marR="0" lvl="8" indent="-32385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3"/>
                </a:buClr>
                <a:buSzPts val="1600"/>
                <a:buFont typeface="Raleway" panose="020B0003030101060003"/>
                <a:buNone/>
                <a:defRPr sz="1600" b="0" i="0" u="none" strike="noStrike" cap="none">
                  <a:solidFill>
                    <a:schemeClr val="accent3"/>
                  </a:solidFill>
                  <a:latin typeface="Raleway" panose="020B0003030101060003"/>
                  <a:ea typeface="Raleway" panose="020B0003030101060003"/>
                  <a:cs typeface="Raleway" panose="020B0003030101060003"/>
                  <a:sym typeface="Raleway" panose="020B0003030101060003"/>
                </a:defRPr>
              </a:lvl9pPr>
            </a:lstStyle>
            <a:p>
              <a:r>
                <a:rPr lang="nl-NL" sz="2800" dirty="0">
                  <a:solidFill>
                    <a:schemeClr val="accent3">
                      <a:lumMod val="50000"/>
                    </a:schemeClr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Biết tính chất cơ bản của phân số, phân số bằng nhau, so sánh phân số.</a:t>
              </a:r>
              <a:endParaRPr lang="en-US" sz="2800" dirty="0">
                <a:solidFill>
                  <a:schemeClr val="accent3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8" name="Google Shape;7254;p43"/>
            <p:cNvSpPr txBox="1"/>
            <p:nvPr/>
          </p:nvSpPr>
          <p:spPr>
            <a:xfrm>
              <a:off x="7919" y="3640"/>
              <a:ext cx="7078" cy="90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32385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3"/>
                </a:buClr>
                <a:buSzPts val="1600"/>
                <a:buFont typeface="Raleway" panose="020B0003030101060003"/>
                <a:buNone/>
                <a:defRPr sz="1500" b="0" i="0" u="none" strike="noStrike" cap="none">
                  <a:solidFill>
                    <a:schemeClr val="accent3"/>
                  </a:solidFill>
                  <a:latin typeface="Raleway" panose="020B0003030101060003"/>
                  <a:ea typeface="Raleway" panose="020B0003030101060003"/>
                  <a:cs typeface="Raleway" panose="020B0003030101060003"/>
                  <a:sym typeface="Raleway" panose="020B0003030101060003"/>
                </a:defRPr>
              </a:lvl1pPr>
              <a:lvl2pPr marL="914400" marR="0" lvl="1" indent="-32385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3"/>
                </a:buClr>
                <a:buSzPts val="1600"/>
                <a:buFont typeface="Raleway" panose="020B0003030101060003"/>
                <a:buNone/>
                <a:defRPr sz="1600" b="0" i="0" u="none" strike="noStrike" cap="none">
                  <a:solidFill>
                    <a:schemeClr val="accent3"/>
                  </a:solidFill>
                  <a:latin typeface="Raleway" panose="020B0003030101060003"/>
                  <a:ea typeface="Raleway" panose="020B0003030101060003"/>
                  <a:cs typeface="Raleway" panose="020B0003030101060003"/>
                  <a:sym typeface="Raleway" panose="020B0003030101060003"/>
                </a:defRPr>
              </a:lvl2pPr>
              <a:lvl3pPr marL="1371600" marR="0" lvl="2" indent="-32385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3"/>
                </a:buClr>
                <a:buSzPts val="1600"/>
                <a:buFont typeface="Raleway" panose="020B0003030101060003"/>
                <a:buNone/>
                <a:defRPr sz="1600" b="0" i="0" u="none" strike="noStrike" cap="none">
                  <a:solidFill>
                    <a:schemeClr val="accent3"/>
                  </a:solidFill>
                  <a:latin typeface="Raleway" panose="020B0003030101060003"/>
                  <a:ea typeface="Raleway" panose="020B0003030101060003"/>
                  <a:cs typeface="Raleway" panose="020B0003030101060003"/>
                  <a:sym typeface="Raleway" panose="020B0003030101060003"/>
                </a:defRPr>
              </a:lvl3pPr>
              <a:lvl4pPr marL="1828800" marR="0" lvl="3" indent="-32385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3"/>
                </a:buClr>
                <a:buSzPts val="1600"/>
                <a:buFont typeface="Raleway" panose="020B0003030101060003"/>
                <a:buNone/>
                <a:defRPr sz="1600" b="0" i="0" u="none" strike="noStrike" cap="none">
                  <a:solidFill>
                    <a:schemeClr val="accent3"/>
                  </a:solidFill>
                  <a:latin typeface="Raleway" panose="020B0003030101060003"/>
                  <a:ea typeface="Raleway" panose="020B0003030101060003"/>
                  <a:cs typeface="Raleway" panose="020B0003030101060003"/>
                  <a:sym typeface="Raleway" panose="020B0003030101060003"/>
                </a:defRPr>
              </a:lvl4pPr>
              <a:lvl5pPr marL="2286000" marR="0" lvl="4" indent="-32385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3"/>
                </a:buClr>
                <a:buSzPts val="1600"/>
                <a:buFont typeface="Raleway" panose="020B0003030101060003"/>
                <a:buNone/>
                <a:defRPr sz="1600" b="0" i="0" u="none" strike="noStrike" cap="none">
                  <a:solidFill>
                    <a:schemeClr val="accent3"/>
                  </a:solidFill>
                  <a:latin typeface="Raleway" panose="020B0003030101060003"/>
                  <a:ea typeface="Raleway" panose="020B0003030101060003"/>
                  <a:cs typeface="Raleway" panose="020B0003030101060003"/>
                  <a:sym typeface="Raleway" panose="020B0003030101060003"/>
                </a:defRPr>
              </a:lvl5pPr>
              <a:lvl6pPr marL="2743200" marR="0" lvl="5" indent="-32385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3"/>
                </a:buClr>
                <a:buSzPts val="1600"/>
                <a:buFont typeface="Raleway" panose="020B0003030101060003"/>
                <a:buNone/>
                <a:defRPr sz="1600" b="0" i="0" u="none" strike="noStrike" cap="none">
                  <a:solidFill>
                    <a:schemeClr val="accent3"/>
                  </a:solidFill>
                  <a:latin typeface="Raleway" panose="020B0003030101060003"/>
                  <a:ea typeface="Raleway" panose="020B0003030101060003"/>
                  <a:cs typeface="Raleway" panose="020B0003030101060003"/>
                  <a:sym typeface="Raleway" panose="020B0003030101060003"/>
                </a:defRPr>
              </a:lvl6pPr>
              <a:lvl7pPr marL="3200400" marR="0" lvl="6" indent="-32385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3"/>
                </a:buClr>
                <a:buSzPts val="1600"/>
                <a:buFont typeface="Raleway" panose="020B0003030101060003"/>
                <a:buNone/>
                <a:defRPr sz="1600" b="0" i="0" u="none" strike="noStrike" cap="none">
                  <a:solidFill>
                    <a:schemeClr val="accent3"/>
                  </a:solidFill>
                  <a:latin typeface="Raleway" panose="020B0003030101060003"/>
                  <a:ea typeface="Raleway" panose="020B0003030101060003"/>
                  <a:cs typeface="Raleway" panose="020B0003030101060003"/>
                  <a:sym typeface="Raleway" panose="020B0003030101060003"/>
                </a:defRPr>
              </a:lvl7pPr>
              <a:lvl8pPr marL="3657600" marR="0" lvl="7" indent="-32385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3"/>
                </a:buClr>
                <a:buSzPts val="1600"/>
                <a:buFont typeface="Raleway" panose="020B0003030101060003"/>
                <a:buNone/>
                <a:defRPr sz="1600" b="0" i="0" u="none" strike="noStrike" cap="none">
                  <a:solidFill>
                    <a:schemeClr val="accent3"/>
                  </a:solidFill>
                  <a:latin typeface="Raleway" panose="020B0003030101060003"/>
                  <a:ea typeface="Raleway" panose="020B0003030101060003"/>
                  <a:cs typeface="Raleway" panose="020B0003030101060003"/>
                  <a:sym typeface="Raleway" panose="020B0003030101060003"/>
                </a:defRPr>
              </a:lvl8pPr>
              <a:lvl9pPr marL="4114800" marR="0" lvl="8" indent="-32385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3"/>
                </a:buClr>
                <a:buSzPts val="1600"/>
                <a:buFont typeface="Raleway" panose="020B0003030101060003"/>
                <a:buNone/>
                <a:defRPr sz="1600" b="0" i="0" u="none" strike="noStrike" cap="none">
                  <a:solidFill>
                    <a:schemeClr val="accent3"/>
                  </a:solidFill>
                  <a:latin typeface="Raleway" panose="020B0003030101060003"/>
                  <a:ea typeface="Raleway" panose="020B0003030101060003"/>
                  <a:cs typeface="Raleway" panose="020B0003030101060003"/>
                  <a:sym typeface="Raleway" panose="020B0003030101060003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100"/>
                <a:buFont typeface="Arial" panose="020B0604020202020204"/>
                <a:buNone/>
              </a:pPr>
              <a:r>
                <a:rPr lang="nl-NL" sz="2800" dirty="0">
                  <a:solidFill>
                    <a:schemeClr val="accent3">
                      <a:lumMod val="50000"/>
                    </a:schemeClr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Bài tập cần làm: Bài 2 (ở cuối tr123), bài 3 (tr124), bài 2 (c, d)  (tr125). </a:t>
              </a:r>
              <a:endParaRPr lang="en-GB" sz="2000" dirty="0">
                <a:solidFill>
                  <a:schemeClr val="accent3">
                    <a:lumMod val="50000"/>
                  </a:schemeClr>
                </a:solidFill>
                <a:latin typeface="字魂179号-正酷波波体" charset="-122"/>
                <a:ea typeface="字魂179号-正酷波波体" charset="-122"/>
                <a:cs typeface="Arial" panose="020B0604020202020204" pitchFamily="34" charset="0"/>
              </a:endParaRPr>
            </a:p>
          </p:txBody>
        </p:sp>
        <p:sp>
          <p:nvSpPr>
            <p:cNvPr id="37" name="Google Shape;7255;p43"/>
            <p:cNvSpPr txBox="1"/>
            <p:nvPr/>
          </p:nvSpPr>
          <p:spPr>
            <a:xfrm>
              <a:off x="287" y="6418"/>
              <a:ext cx="5155" cy="90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32385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3"/>
                </a:buClr>
                <a:buSzPts val="1600"/>
                <a:buFont typeface="Raleway" panose="020B0003030101060003"/>
                <a:buNone/>
                <a:defRPr sz="1500" b="0" i="0" u="none" strike="noStrike" cap="none">
                  <a:solidFill>
                    <a:schemeClr val="accent3"/>
                  </a:solidFill>
                  <a:latin typeface="Raleway" panose="020B0003030101060003"/>
                  <a:ea typeface="Raleway" panose="020B0003030101060003"/>
                  <a:cs typeface="Raleway" panose="020B0003030101060003"/>
                  <a:sym typeface="Raleway" panose="020B0003030101060003"/>
                </a:defRPr>
              </a:lvl1pPr>
              <a:lvl2pPr marL="914400" marR="0" lvl="1" indent="-32385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3"/>
                </a:buClr>
                <a:buSzPts val="1600"/>
                <a:buFont typeface="Raleway" panose="020B0003030101060003"/>
                <a:buNone/>
                <a:defRPr sz="1600" b="0" i="0" u="none" strike="noStrike" cap="none">
                  <a:solidFill>
                    <a:schemeClr val="accent3"/>
                  </a:solidFill>
                  <a:latin typeface="Raleway" panose="020B0003030101060003"/>
                  <a:ea typeface="Raleway" panose="020B0003030101060003"/>
                  <a:cs typeface="Raleway" panose="020B0003030101060003"/>
                  <a:sym typeface="Raleway" panose="020B0003030101060003"/>
                </a:defRPr>
              </a:lvl2pPr>
              <a:lvl3pPr marL="1371600" marR="0" lvl="2" indent="-32385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3"/>
                </a:buClr>
                <a:buSzPts val="1600"/>
                <a:buFont typeface="Raleway" panose="020B0003030101060003"/>
                <a:buNone/>
                <a:defRPr sz="1600" b="0" i="0" u="none" strike="noStrike" cap="none">
                  <a:solidFill>
                    <a:schemeClr val="accent3"/>
                  </a:solidFill>
                  <a:latin typeface="Raleway" panose="020B0003030101060003"/>
                  <a:ea typeface="Raleway" panose="020B0003030101060003"/>
                  <a:cs typeface="Raleway" panose="020B0003030101060003"/>
                  <a:sym typeface="Raleway" panose="020B0003030101060003"/>
                </a:defRPr>
              </a:lvl3pPr>
              <a:lvl4pPr marL="1828800" marR="0" lvl="3" indent="-32385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3"/>
                </a:buClr>
                <a:buSzPts val="1600"/>
                <a:buFont typeface="Raleway" panose="020B0003030101060003"/>
                <a:buNone/>
                <a:defRPr sz="1600" b="0" i="0" u="none" strike="noStrike" cap="none">
                  <a:solidFill>
                    <a:schemeClr val="accent3"/>
                  </a:solidFill>
                  <a:latin typeface="Raleway" panose="020B0003030101060003"/>
                  <a:ea typeface="Raleway" panose="020B0003030101060003"/>
                  <a:cs typeface="Raleway" panose="020B0003030101060003"/>
                  <a:sym typeface="Raleway" panose="020B0003030101060003"/>
                </a:defRPr>
              </a:lvl4pPr>
              <a:lvl5pPr marL="2286000" marR="0" lvl="4" indent="-32385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3"/>
                </a:buClr>
                <a:buSzPts val="1600"/>
                <a:buFont typeface="Raleway" panose="020B0003030101060003"/>
                <a:buNone/>
                <a:defRPr sz="1600" b="0" i="0" u="none" strike="noStrike" cap="none">
                  <a:solidFill>
                    <a:schemeClr val="accent3"/>
                  </a:solidFill>
                  <a:latin typeface="Raleway" panose="020B0003030101060003"/>
                  <a:ea typeface="Raleway" panose="020B0003030101060003"/>
                  <a:cs typeface="Raleway" panose="020B0003030101060003"/>
                  <a:sym typeface="Raleway" panose="020B0003030101060003"/>
                </a:defRPr>
              </a:lvl5pPr>
              <a:lvl6pPr marL="2743200" marR="0" lvl="5" indent="-32385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3"/>
                </a:buClr>
                <a:buSzPts val="1600"/>
                <a:buFont typeface="Raleway" panose="020B0003030101060003"/>
                <a:buNone/>
                <a:defRPr sz="1600" b="0" i="0" u="none" strike="noStrike" cap="none">
                  <a:solidFill>
                    <a:schemeClr val="accent3"/>
                  </a:solidFill>
                  <a:latin typeface="Raleway" panose="020B0003030101060003"/>
                  <a:ea typeface="Raleway" panose="020B0003030101060003"/>
                  <a:cs typeface="Raleway" panose="020B0003030101060003"/>
                  <a:sym typeface="Raleway" panose="020B0003030101060003"/>
                </a:defRPr>
              </a:lvl6pPr>
              <a:lvl7pPr marL="3200400" marR="0" lvl="6" indent="-32385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3"/>
                </a:buClr>
                <a:buSzPts val="1600"/>
                <a:buFont typeface="Raleway" panose="020B0003030101060003"/>
                <a:buNone/>
                <a:defRPr sz="1600" b="0" i="0" u="none" strike="noStrike" cap="none">
                  <a:solidFill>
                    <a:schemeClr val="accent3"/>
                  </a:solidFill>
                  <a:latin typeface="Raleway" panose="020B0003030101060003"/>
                  <a:ea typeface="Raleway" panose="020B0003030101060003"/>
                  <a:cs typeface="Raleway" panose="020B0003030101060003"/>
                  <a:sym typeface="Raleway" panose="020B0003030101060003"/>
                </a:defRPr>
              </a:lvl7pPr>
              <a:lvl8pPr marL="3657600" marR="0" lvl="7" indent="-32385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3"/>
                </a:buClr>
                <a:buSzPts val="1600"/>
                <a:buFont typeface="Raleway" panose="020B0003030101060003"/>
                <a:buNone/>
                <a:defRPr sz="1600" b="0" i="0" u="none" strike="noStrike" cap="none">
                  <a:solidFill>
                    <a:schemeClr val="accent3"/>
                  </a:solidFill>
                  <a:latin typeface="Raleway" panose="020B0003030101060003"/>
                  <a:ea typeface="Raleway" panose="020B0003030101060003"/>
                  <a:cs typeface="Raleway" panose="020B0003030101060003"/>
                  <a:sym typeface="Raleway" panose="020B0003030101060003"/>
                </a:defRPr>
              </a:lvl8pPr>
              <a:lvl9pPr marL="4114800" marR="0" lvl="8" indent="-32385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3"/>
                </a:buClr>
                <a:buSzPts val="1600"/>
                <a:buFont typeface="Raleway" panose="020B0003030101060003"/>
                <a:buNone/>
                <a:defRPr sz="1600" b="0" i="0" u="none" strike="noStrike" cap="none">
                  <a:solidFill>
                    <a:schemeClr val="accent3"/>
                  </a:solidFill>
                  <a:latin typeface="Raleway" panose="020B0003030101060003"/>
                  <a:ea typeface="Raleway" panose="020B0003030101060003"/>
                  <a:cs typeface="Raleway" panose="020B0003030101060003"/>
                  <a:sym typeface="Raleway" panose="020B0003030101060003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100"/>
                <a:buFont typeface="Arial" panose="020B0604020202020204"/>
                <a:buNone/>
              </a:pPr>
              <a:r>
                <a:rPr lang="nl-NL" sz="2800" dirty="0">
                  <a:solidFill>
                    <a:schemeClr val="accent3">
                      <a:lumMod val="50000"/>
                    </a:schemeClr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Tích cực, tự giác học bài.</a:t>
              </a:r>
              <a:endParaRPr lang="en-GB" sz="2000" dirty="0">
                <a:solidFill>
                  <a:schemeClr val="accent3">
                    <a:lumMod val="50000"/>
                  </a:schemeClr>
                </a:solidFill>
                <a:latin typeface="字魂179号-正酷波波体" charset="-122"/>
                <a:ea typeface="字魂179号-正酷波波体" charset="-122"/>
                <a:cs typeface="Arial" panose="020B0604020202020204" pitchFamily="34" charset="0"/>
              </a:endParaRPr>
            </a:p>
          </p:txBody>
        </p:sp>
        <p:sp>
          <p:nvSpPr>
            <p:cNvPr id="38" name="Google Shape;7289;p43"/>
            <p:cNvSpPr txBox="1"/>
            <p:nvPr/>
          </p:nvSpPr>
          <p:spPr>
            <a:xfrm>
              <a:off x="2898" y="5401"/>
              <a:ext cx="3579" cy="64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32385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3"/>
                </a:buClr>
                <a:buSzPts val="1600"/>
                <a:buFont typeface="Raleway" panose="020B0003030101060003"/>
                <a:buNone/>
                <a:defRPr sz="2500" b="1" i="0" u="none" strike="noStrike" cap="none">
                  <a:solidFill>
                    <a:schemeClr val="accent3"/>
                  </a:solidFill>
                  <a:latin typeface="Caveat Brush"/>
                  <a:ea typeface="Caveat Brush"/>
                  <a:cs typeface="Caveat Brush"/>
                  <a:sym typeface="Caveat Brush"/>
                </a:defRPr>
              </a:lvl1pPr>
              <a:lvl2pPr marL="914400" marR="0" lvl="1" indent="-32385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3"/>
                </a:buClr>
                <a:buSzPts val="1600"/>
                <a:buFont typeface="Raleway" panose="020B0003030101060003"/>
                <a:buNone/>
                <a:defRPr sz="1600" b="0" i="0" u="none" strike="noStrike" cap="none">
                  <a:solidFill>
                    <a:schemeClr val="accent3"/>
                  </a:solidFill>
                  <a:latin typeface="Raleway" panose="020B0003030101060003"/>
                  <a:ea typeface="Raleway" panose="020B0003030101060003"/>
                  <a:cs typeface="Raleway" panose="020B0003030101060003"/>
                  <a:sym typeface="Raleway" panose="020B0003030101060003"/>
                </a:defRPr>
              </a:lvl2pPr>
              <a:lvl3pPr marL="1371600" marR="0" lvl="2" indent="-32385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3"/>
                </a:buClr>
                <a:buSzPts val="1600"/>
                <a:buFont typeface="Raleway" panose="020B0003030101060003"/>
                <a:buNone/>
                <a:defRPr sz="1600" b="0" i="0" u="none" strike="noStrike" cap="none">
                  <a:solidFill>
                    <a:schemeClr val="accent3"/>
                  </a:solidFill>
                  <a:latin typeface="Raleway" panose="020B0003030101060003"/>
                  <a:ea typeface="Raleway" panose="020B0003030101060003"/>
                  <a:cs typeface="Raleway" panose="020B0003030101060003"/>
                  <a:sym typeface="Raleway" panose="020B0003030101060003"/>
                </a:defRPr>
              </a:lvl3pPr>
              <a:lvl4pPr marL="1828800" marR="0" lvl="3" indent="-32385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3"/>
                </a:buClr>
                <a:buSzPts val="1600"/>
                <a:buFont typeface="Raleway" panose="020B0003030101060003"/>
                <a:buNone/>
                <a:defRPr sz="1600" b="0" i="0" u="none" strike="noStrike" cap="none">
                  <a:solidFill>
                    <a:schemeClr val="accent3"/>
                  </a:solidFill>
                  <a:latin typeface="Raleway" panose="020B0003030101060003"/>
                  <a:ea typeface="Raleway" panose="020B0003030101060003"/>
                  <a:cs typeface="Raleway" panose="020B0003030101060003"/>
                  <a:sym typeface="Raleway" panose="020B0003030101060003"/>
                </a:defRPr>
              </a:lvl4pPr>
              <a:lvl5pPr marL="2286000" marR="0" lvl="4" indent="-32385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3"/>
                </a:buClr>
                <a:buSzPts val="1600"/>
                <a:buFont typeface="Raleway" panose="020B0003030101060003"/>
                <a:buNone/>
                <a:defRPr sz="1600" b="0" i="0" u="none" strike="noStrike" cap="none">
                  <a:solidFill>
                    <a:schemeClr val="accent3"/>
                  </a:solidFill>
                  <a:latin typeface="Raleway" panose="020B0003030101060003"/>
                  <a:ea typeface="Raleway" panose="020B0003030101060003"/>
                  <a:cs typeface="Raleway" panose="020B0003030101060003"/>
                  <a:sym typeface="Raleway" panose="020B0003030101060003"/>
                </a:defRPr>
              </a:lvl5pPr>
              <a:lvl6pPr marL="2743200" marR="0" lvl="5" indent="-32385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3"/>
                </a:buClr>
                <a:buSzPts val="1600"/>
                <a:buFont typeface="Raleway" panose="020B0003030101060003"/>
                <a:buNone/>
                <a:defRPr sz="1600" b="0" i="0" u="none" strike="noStrike" cap="none">
                  <a:solidFill>
                    <a:schemeClr val="accent3"/>
                  </a:solidFill>
                  <a:latin typeface="Raleway" panose="020B0003030101060003"/>
                  <a:ea typeface="Raleway" panose="020B0003030101060003"/>
                  <a:cs typeface="Raleway" panose="020B0003030101060003"/>
                  <a:sym typeface="Raleway" panose="020B0003030101060003"/>
                </a:defRPr>
              </a:lvl6pPr>
              <a:lvl7pPr marL="3200400" marR="0" lvl="6" indent="-32385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3"/>
                </a:buClr>
                <a:buSzPts val="1600"/>
                <a:buFont typeface="Raleway" panose="020B0003030101060003"/>
                <a:buNone/>
                <a:defRPr sz="1600" b="0" i="0" u="none" strike="noStrike" cap="none">
                  <a:solidFill>
                    <a:schemeClr val="accent3"/>
                  </a:solidFill>
                  <a:latin typeface="Raleway" panose="020B0003030101060003"/>
                  <a:ea typeface="Raleway" panose="020B0003030101060003"/>
                  <a:cs typeface="Raleway" panose="020B0003030101060003"/>
                  <a:sym typeface="Raleway" panose="020B0003030101060003"/>
                </a:defRPr>
              </a:lvl7pPr>
              <a:lvl8pPr marL="3657600" marR="0" lvl="7" indent="-32385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3"/>
                </a:buClr>
                <a:buSzPts val="1600"/>
                <a:buFont typeface="Raleway" panose="020B0003030101060003"/>
                <a:buNone/>
                <a:defRPr sz="1600" b="0" i="0" u="none" strike="noStrike" cap="none">
                  <a:solidFill>
                    <a:schemeClr val="accent3"/>
                  </a:solidFill>
                  <a:latin typeface="Raleway" panose="020B0003030101060003"/>
                  <a:ea typeface="Raleway" panose="020B0003030101060003"/>
                  <a:cs typeface="Raleway" panose="020B0003030101060003"/>
                  <a:sym typeface="Raleway" panose="020B0003030101060003"/>
                </a:defRPr>
              </a:lvl8pPr>
              <a:lvl9pPr marL="4114800" marR="0" lvl="8" indent="-32385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3"/>
                </a:buClr>
                <a:buSzPts val="1600"/>
                <a:buFont typeface="Raleway" panose="020B0003030101060003"/>
                <a:buNone/>
                <a:defRPr sz="1600" b="0" i="0" u="none" strike="noStrike" cap="none">
                  <a:solidFill>
                    <a:schemeClr val="accent3"/>
                  </a:solidFill>
                  <a:latin typeface="Raleway" panose="020B0003030101060003"/>
                  <a:ea typeface="Raleway" panose="020B0003030101060003"/>
                  <a:cs typeface="Raleway" panose="020B0003030101060003"/>
                  <a:sym typeface="Raleway" panose="020B0003030101060003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altLang="zh-CN" sz="3200" dirty="0" err="1">
                  <a:solidFill>
                    <a:srgbClr val="60380F"/>
                  </a:solidFill>
                  <a:latin typeface="#9Slide03 Kaleko 105 Round Bold" pitchFamily="2" charset="0"/>
                  <a:ea typeface="字魂179号-正酷波波体" charset="-122"/>
                  <a:sym typeface="+mn-ea"/>
                </a:rPr>
                <a:t>Thái</a:t>
              </a:r>
              <a:r>
                <a:rPr lang="en-US" altLang="zh-CN" sz="3200" dirty="0">
                  <a:solidFill>
                    <a:srgbClr val="60380F"/>
                  </a:solidFill>
                  <a:latin typeface="#9Slide03 Kaleko 105 Round Bold" pitchFamily="2" charset="0"/>
                  <a:ea typeface="字魂179号-正酷波波体" charset="-122"/>
                  <a:sym typeface="+mn-ea"/>
                </a:rPr>
                <a:t> </a:t>
              </a:r>
              <a:r>
                <a:rPr lang="en-US" altLang="zh-CN" sz="3200" dirty="0" err="1">
                  <a:solidFill>
                    <a:srgbClr val="60380F"/>
                  </a:solidFill>
                  <a:latin typeface="#9Slide03 Kaleko 105 Round Bold" pitchFamily="2" charset="0"/>
                  <a:ea typeface="字魂179号-正酷波波体" charset="-122"/>
                  <a:sym typeface="+mn-ea"/>
                </a:rPr>
                <a:t>độ</a:t>
              </a:r>
              <a:endParaRPr lang="zh-CN" altLang="en-US" sz="3200" dirty="0">
                <a:solidFill>
                  <a:srgbClr val="60380F"/>
                </a:solidFill>
                <a:latin typeface="#9Slide03 Kaleko 105 Round Bold" pitchFamily="2" charset="0"/>
                <a:ea typeface="字魂179号-正酷波波体" charset="-122"/>
                <a:sym typeface="+mn-ea"/>
              </a:endParaRPr>
            </a:p>
          </p:txBody>
        </p:sp>
        <p:sp>
          <p:nvSpPr>
            <p:cNvPr id="54" name="Google Shape;7290;p43"/>
            <p:cNvSpPr txBox="1"/>
            <p:nvPr/>
          </p:nvSpPr>
          <p:spPr>
            <a:xfrm>
              <a:off x="8760" y="5453"/>
              <a:ext cx="3535" cy="53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32385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3"/>
                </a:buClr>
                <a:buSzPts val="1600"/>
                <a:buFont typeface="Raleway" panose="020B0003030101060003"/>
                <a:buNone/>
                <a:defRPr sz="2500" b="1" i="0" u="none" strike="noStrike" cap="none">
                  <a:solidFill>
                    <a:schemeClr val="accent3"/>
                  </a:solidFill>
                  <a:latin typeface="Caveat Brush"/>
                  <a:ea typeface="Caveat Brush"/>
                  <a:cs typeface="Caveat Brush"/>
                  <a:sym typeface="Caveat Brush"/>
                </a:defRPr>
              </a:lvl1pPr>
              <a:lvl2pPr marL="914400" marR="0" lvl="1" indent="-32385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3"/>
                </a:buClr>
                <a:buSzPts val="1600"/>
                <a:buFont typeface="Raleway" panose="020B0003030101060003"/>
                <a:buNone/>
                <a:defRPr sz="1600" b="0" i="0" u="none" strike="noStrike" cap="none">
                  <a:solidFill>
                    <a:schemeClr val="accent3"/>
                  </a:solidFill>
                  <a:latin typeface="Raleway" panose="020B0003030101060003"/>
                  <a:ea typeface="Raleway" panose="020B0003030101060003"/>
                  <a:cs typeface="Raleway" panose="020B0003030101060003"/>
                  <a:sym typeface="Raleway" panose="020B0003030101060003"/>
                </a:defRPr>
              </a:lvl2pPr>
              <a:lvl3pPr marL="1371600" marR="0" lvl="2" indent="-32385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3"/>
                </a:buClr>
                <a:buSzPts val="1600"/>
                <a:buFont typeface="Raleway" panose="020B0003030101060003"/>
                <a:buNone/>
                <a:defRPr sz="1600" b="0" i="0" u="none" strike="noStrike" cap="none">
                  <a:solidFill>
                    <a:schemeClr val="accent3"/>
                  </a:solidFill>
                  <a:latin typeface="Raleway" panose="020B0003030101060003"/>
                  <a:ea typeface="Raleway" panose="020B0003030101060003"/>
                  <a:cs typeface="Raleway" panose="020B0003030101060003"/>
                  <a:sym typeface="Raleway" panose="020B0003030101060003"/>
                </a:defRPr>
              </a:lvl3pPr>
              <a:lvl4pPr marL="1828800" marR="0" lvl="3" indent="-32385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3"/>
                </a:buClr>
                <a:buSzPts val="1600"/>
                <a:buFont typeface="Raleway" panose="020B0003030101060003"/>
                <a:buNone/>
                <a:defRPr sz="1600" b="0" i="0" u="none" strike="noStrike" cap="none">
                  <a:solidFill>
                    <a:schemeClr val="accent3"/>
                  </a:solidFill>
                  <a:latin typeface="Raleway" panose="020B0003030101060003"/>
                  <a:ea typeface="Raleway" panose="020B0003030101060003"/>
                  <a:cs typeface="Raleway" panose="020B0003030101060003"/>
                  <a:sym typeface="Raleway" panose="020B0003030101060003"/>
                </a:defRPr>
              </a:lvl4pPr>
              <a:lvl5pPr marL="2286000" marR="0" lvl="4" indent="-32385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3"/>
                </a:buClr>
                <a:buSzPts val="1600"/>
                <a:buFont typeface="Raleway" panose="020B0003030101060003"/>
                <a:buNone/>
                <a:defRPr sz="1600" b="0" i="0" u="none" strike="noStrike" cap="none">
                  <a:solidFill>
                    <a:schemeClr val="accent3"/>
                  </a:solidFill>
                  <a:latin typeface="Raleway" panose="020B0003030101060003"/>
                  <a:ea typeface="Raleway" panose="020B0003030101060003"/>
                  <a:cs typeface="Raleway" panose="020B0003030101060003"/>
                  <a:sym typeface="Raleway" panose="020B0003030101060003"/>
                </a:defRPr>
              </a:lvl5pPr>
              <a:lvl6pPr marL="2743200" marR="0" lvl="5" indent="-32385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3"/>
                </a:buClr>
                <a:buSzPts val="1600"/>
                <a:buFont typeface="Raleway" panose="020B0003030101060003"/>
                <a:buNone/>
                <a:defRPr sz="1600" b="0" i="0" u="none" strike="noStrike" cap="none">
                  <a:solidFill>
                    <a:schemeClr val="accent3"/>
                  </a:solidFill>
                  <a:latin typeface="Raleway" panose="020B0003030101060003"/>
                  <a:ea typeface="Raleway" panose="020B0003030101060003"/>
                  <a:cs typeface="Raleway" panose="020B0003030101060003"/>
                  <a:sym typeface="Raleway" panose="020B0003030101060003"/>
                </a:defRPr>
              </a:lvl6pPr>
              <a:lvl7pPr marL="3200400" marR="0" lvl="6" indent="-32385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3"/>
                </a:buClr>
                <a:buSzPts val="1600"/>
                <a:buFont typeface="Raleway" panose="020B0003030101060003"/>
                <a:buNone/>
                <a:defRPr sz="1600" b="0" i="0" u="none" strike="noStrike" cap="none">
                  <a:solidFill>
                    <a:schemeClr val="accent3"/>
                  </a:solidFill>
                  <a:latin typeface="Raleway" panose="020B0003030101060003"/>
                  <a:ea typeface="Raleway" panose="020B0003030101060003"/>
                  <a:cs typeface="Raleway" panose="020B0003030101060003"/>
                  <a:sym typeface="Raleway" panose="020B0003030101060003"/>
                </a:defRPr>
              </a:lvl7pPr>
              <a:lvl8pPr marL="3657600" marR="0" lvl="7" indent="-32385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3"/>
                </a:buClr>
                <a:buSzPts val="1600"/>
                <a:buFont typeface="Raleway" panose="020B0003030101060003"/>
                <a:buNone/>
                <a:defRPr sz="1600" b="0" i="0" u="none" strike="noStrike" cap="none">
                  <a:solidFill>
                    <a:schemeClr val="accent3"/>
                  </a:solidFill>
                  <a:latin typeface="Raleway" panose="020B0003030101060003"/>
                  <a:ea typeface="Raleway" panose="020B0003030101060003"/>
                  <a:cs typeface="Raleway" panose="020B0003030101060003"/>
                  <a:sym typeface="Raleway" panose="020B0003030101060003"/>
                </a:defRPr>
              </a:lvl8pPr>
              <a:lvl9pPr marL="4114800" marR="0" lvl="8" indent="-32385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3"/>
                </a:buClr>
                <a:buSzPts val="1600"/>
                <a:buFont typeface="Raleway" panose="020B0003030101060003"/>
                <a:buNone/>
                <a:defRPr sz="1600" b="0" i="0" u="none" strike="noStrike" cap="none">
                  <a:solidFill>
                    <a:schemeClr val="accent3"/>
                  </a:solidFill>
                  <a:latin typeface="Raleway" panose="020B0003030101060003"/>
                  <a:ea typeface="Raleway" panose="020B0003030101060003"/>
                  <a:cs typeface="Raleway" panose="020B0003030101060003"/>
                  <a:sym typeface="Raleway" panose="020B0003030101060003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altLang="zh-CN" sz="3200" dirty="0" err="1">
                  <a:solidFill>
                    <a:srgbClr val="60380F"/>
                  </a:solidFill>
                  <a:latin typeface="#9Slide03 Kaleko 105 Round Bold" pitchFamily="2" charset="0"/>
                  <a:ea typeface="字魂179号-正酷波波体" charset="-122"/>
                  <a:sym typeface="+mn-ea"/>
                </a:rPr>
                <a:t>Năng</a:t>
              </a:r>
              <a:r>
                <a:rPr lang="en-US" altLang="zh-CN" sz="3200" dirty="0">
                  <a:solidFill>
                    <a:srgbClr val="60380F"/>
                  </a:solidFill>
                  <a:latin typeface="#9Slide03 Kaleko 105 Round Bold" pitchFamily="2" charset="0"/>
                  <a:ea typeface="字魂179号-正酷波波体" charset="-122"/>
                  <a:sym typeface="+mn-ea"/>
                </a:rPr>
                <a:t> </a:t>
              </a:r>
              <a:r>
                <a:rPr lang="en-US" altLang="zh-CN" sz="3200" dirty="0" err="1">
                  <a:solidFill>
                    <a:srgbClr val="60380F"/>
                  </a:solidFill>
                  <a:latin typeface="#9Slide03 Kaleko 105 Round Bold" pitchFamily="2" charset="0"/>
                  <a:ea typeface="字魂179号-正酷波波体" charset="-122"/>
                  <a:sym typeface="+mn-ea"/>
                </a:rPr>
                <a:t>lực</a:t>
              </a:r>
              <a:endParaRPr lang="zh-CN" altLang="en-US" sz="3200" dirty="0">
                <a:solidFill>
                  <a:srgbClr val="60380F"/>
                </a:solidFill>
                <a:latin typeface="#9Slide03 Kaleko 105 Round Bold" pitchFamily="2" charset="0"/>
                <a:ea typeface="字魂179号-正酷波波体" charset="-122"/>
                <a:sym typeface="+mn-ea"/>
              </a:endParaRPr>
            </a:p>
          </p:txBody>
        </p:sp>
        <p:sp>
          <p:nvSpPr>
            <p:cNvPr id="55" name="Google Shape;7291;p43"/>
            <p:cNvSpPr txBox="1"/>
            <p:nvPr/>
          </p:nvSpPr>
          <p:spPr>
            <a:xfrm>
              <a:off x="2738" y="2687"/>
              <a:ext cx="3579" cy="64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32385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3"/>
                </a:buClr>
                <a:buSzPts val="1600"/>
                <a:buFont typeface="Raleway" panose="020B0003030101060003"/>
                <a:buNone/>
                <a:defRPr sz="2500" b="1" i="0" u="none" strike="noStrike" cap="none">
                  <a:solidFill>
                    <a:schemeClr val="accent3"/>
                  </a:solidFill>
                  <a:latin typeface="Caveat Brush"/>
                  <a:ea typeface="Caveat Brush"/>
                  <a:cs typeface="Caveat Brush"/>
                  <a:sym typeface="Caveat Brush"/>
                </a:defRPr>
              </a:lvl1pPr>
              <a:lvl2pPr marL="914400" marR="0" lvl="1" indent="-32385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3"/>
                </a:buClr>
                <a:buSzPts val="1600"/>
                <a:buFont typeface="Raleway" panose="020B0003030101060003"/>
                <a:buNone/>
                <a:defRPr sz="1600" b="0" i="0" u="none" strike="noStrike" cap="none">
                  <a:solidFill>
                    <a:schemeClr val="accent3"/>
                  </a:solidFill>
                  <a:latin typeface="Raleway" panose="020B0003030101060003"/>
                  <a:ea typeface="Raleway" panose="020B0003030101060003"/>
                  <a:cs typeface="Raleway" panose="020B0003030101060003"/>
                  <a:sym typeface="Raleway" panose="020B0003030101060003"/>
                </a:defRPr>
              </a:lvl2pPr>
              <a:lvl3pPr marL="1371600" marR="0" lvl="2" indent="-32385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3"/>
                </a:buClr>
                <a:buSzPts val="1600"/>
                <a:buFont typeface="Raleway" panose="020B0003030101060003"/>
                <a:buNone/>
                <a:defRPr sz="1600" b="0" i="0" u="none" strike="noStrike" cap="none">
                  <a:solidFill>
                    <a:schemeClr val="accent3"/>
                  </a:solidFill>
                  <a:latin typeface="Raleway" panose="020B0003030101060003"/>
                  <a:ea typeface="Raleway" panose="020B0003030101060003"/>
                  <a:cs typeface="Raleway" panose="020B0003030101060003"/>
                  <a:sym typeface="Raleway" panose="020B0003030101060003"/>
                </a:defRPr>
              </a:lvl3pPr>
              <a:lvl4pPr marL="1828800" marR="0" lvl="3" indent="-32385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3"/>
                </a:buClr>
                <a:buSzPts val="1600"/>
                <a:buFont typeface="Raleway" panose="020B0003030101060003"/>
                <a:buNone/>
                <a:defRPr sz="1600" b="0" i="0" u="none" strike="noStrike" cap="none">
                  <a:solidFill>
                    <a:schemeClr val="accent3"/>
                  </a:solidFill>
                  <a:latin typeface="Raleway" panose="020B0003030101060003"/>
                  <a:ea typeface="Raleway" panose="020B0003030101060003"/>
                  <a:cs typeface="Raleway" panose="020B0003030101060003"/>
                  <a:sym typeface="Raleway" panose="020B0003030101060003"/>
                </a:defRPr>
              </a:lvl4pPr>
              <a:lvl5pPr marL="2286000" marR="0" lvl="4" indent="-32385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3"/>
                </a:buClr>
                <a:buSzPts val="1600"/>
                <a:buFont typeface="Raleway" panose="020B0003030101060003"/>
                <a:buNone/>
                <a:defRPr sz="1600" b="0" i="0" u="none" strike="noStrike" cap="none">
                  <a:solidFill>
                    <a:schemeClr val="accent3"/>
                  </a:solidFill>
                  <a:latin typeface="Raleway" panose="020B0003030101060003"/>
                  <a:ea typeface="Raleway" panose="020B0003030101060003"/>
                  <a:cs typeface="Raleway" panose="020B0003030101060003"/>
                  <a:sym typeface="Raleway" panose="020B0003030101060003"/>
                </a:defRPr>
              </a:lvl5pPr>
              <a:lvl6pPr marL="2743200" marR="0" lvl="5" indent="-32385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3"/>
                </a:buClr>
                <a:buSzPts val="1600"/>
                <a:buFont typeface="Raleway" panose="020B0003030101060003"/>
                <a:buNone/>
                <a:defRPr sz="1600" b="0" i="0" u="none" strike="noStrike" cap="none">
                  <a:solidFill>
                    <a:schemeClr val="accent3"/>
                  </a:solidFill>
                  <a:latin typeface="Raleway" panose="020B0003030101060003"/>
                  <a:ea typeface="Raleway" panose="020B0003030101060003"/>
                  <a:cs typeface="Raleway" panose="020B0003030101060003"/>
                  <a:sym typeface="Raleway" panose="020B0003030101060003"/>
                </a:defRPr>
              </a:lvl6pPr>
              <a:lvl7pPr marL="3200400" marR="0" lvl="6" indent="-32385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3"/>
                </a:buClr>
                <a:buSzPts val="1600"/>
                <a:buFont typeface="Raleway" panose="020B0003030101060003"/>
                <a:buNone/>
                <a:defRPr sz="1600" b="0" i="0" u="none" strike="noStrike" cap="none">
                  <a:solidFill>
                    <a:schemeClr val="accent3"/>
                  </a:solidFill>
                  <a:latin typeface="Raleway" panose="020B0003030101060003"/>
                  <a:ea typeface="Raleway" panose="020B0003030101060003"/>
                  <a:cs typeface="Raleway" panose="020B0003030101060003"/>
                  <a:sym typeface="Raleway" panose="020B0003030101060003"/>
                </a:defRPr>
              </a:lvl7pPr>
              <a:lvl8pPr marL="3657600" marR="0" lvl="7" indent="-32385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3"/>
                </a:buClr>
                <a:buSzPts val="1600"/>
                <a:buFont typeface="Raleway" panose="020B0003030101060003"/>
                <a:buNone/>
                <a:defRPr sz="1600" b="0" i="0" u="none" strike="noStrike" cap="none">
                  <a:solidFill>
                    <a:schemeClr val="accent3"/>
                  </a:solidFill>
                  <a:latin typeface="Raleway" panose="020B0003030101060003"/>
                  <a:ea typeface="Raleway" panose="020B0003030101060003"/>
                  <a:cs typeface="Raleway" panose="020B0003030101060003"/>
                  <a:sym typeface="Raleway" panose="020B0003030101060003"/>
                </a:defRPr>
              </a:lvl8pPr>
              <a:lvl9pPr marL="4114800" marR="0" lvl="8" indent="-32385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3"/>
                </a:buClr>
                <a:buSzPts val="1600"/>
                <a:buFont typeface="Raleway" panose="020B0003030101060003"/>
                <a:buNone/>
                <a:defRPr sz="1600" b="0" i="0" u="none" strike="noStrike" cap="none">
                  <a:solidFill>
                    <a:schemeClr val="accent3"/>
                  </a:solidFill>
                  <a:latin typeface="Raleway" panose="020B0003030101060003"/>
                  <a:ea typeface="Raleway" panose="020B0003030101060003"/>
                  <a:cs typeface="Raleway" panose="020B0003030101060003"/>
                  <a:sym typeface="Raleway" panose="020B0003030101060003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altLang="zh-CN" sz="3200" dirty="0" err="1" smtClean="0">
                  <a:solidFill>
                    <a:srgbClr val="60380F"/>
                  </a:solidFill>
                  <a:latin typeface="#9Slide03 Kaleko 105 Round Bold" pitchFamily="2" charset="0"/>
                  <a:ea typeface="字魂179号-正酷波波体" charset="-122"/>
                </a:rPr>
                <a:t>Kiến</a:t>
              </a:r>
              <a:r>
                <a:rPr lang="en-US" altLang="zh-CN" sz="3200" dirty="0" smtClean="0">
                  <a:solidFill>
                    <a:srgbClr val="60380F"/>
                  </a:solidFill>
                  <a:latin typeface="#9Slide03 Kaleko 105 Round Bold" pitchFamily="2" charset="0"/>
                  <a:ea typeface="字魂179号-正酷波波体" charset="-122"/>
                </a:rPr>
                <a:t> </a:t>
              </a:r>
              <a:r>
                <a:rPr lang="en-US" altLang="zh-CN" sz="3200" dirty="0" err="1">
                  <a:solidFill>
                    <a:srgbClr val="60380F"/>
                  </a:solidFill>
                  <a:latin typeface="#9Slide03 Kaleko 105 Round Bold" pitchFamily="2" charset="0"/>
                  <a:ea typeface="字魂179号-正酷波波体" charset="-122"/>
                </a:rPr>
                <a:t>thức</a:t>
              </a:r>
              <a:endParaRPr lang="zh-CN" altLang="en-US" sz="3200" dirty="0">
                <a:solidFill>
                  <a:srgbClr val="60380F"/>
                </a:solidFill>
                <a:latin typeface="#9Slide03 Kaleko 105 Round Bold" pitchFamily="2" charset="0"/>
                <a:ea typeface="字魂179号-正酷波波体" charset="-122"/>
              </a:endParaRPr>
            </a:p>
          </p:txBody>
        </p:sp>
        <p:sp>
          <p:nvSpPr>
            <p:cNvPr id="70" name="Google Shape;7292;p43"/>
            <p:cNvSpPr txBox="1"/>
            <p:nvPr/>
          </p:nvSpPr>
          <p:spPr>
            <a:xfrm>
              <a:off x="8601" y="2687"/>
              <a:ext cx="3535" cy="64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32385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3"/>
                </a:buClr>
                <a:buSzPts val="1600"/>
                <a:buFont typeface="Raleway" panose="020B0003030101060003"/>
                <a:buNone/>
                <a:defRPr sz="2500" b="1" i="0" u="none" strike="noStrike" cap="none">
                  <a:solidFill>
                    <a:schemeClr val="accent3"/>
                  </a:solidFill>
                  <a:latin typeface="Caveat Brush"/>
                  <a:ea typeface="Caveat Brush"/>
                  <a:cs typeface="Caveat Brush"/>
                  <a:sym typeface="Caveat Brush"/>
                </a:defRPr>
              </a:lvl1pPr>
              <a:lvl2pPr marL="914400" marR="0" lvl="1" indent="-32385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3"/>
                </a:buClr>
                <a:buSzPts val="1600"/>
                <a:buFont typeface="Raleway" panose="020B0003030101060003"/>
                <a:buNone/>
                <a:defRPr sz="1600" b="0" i="0" u="none" strike="noStrike" cap="none">
                  <a:solidFill>
                    <a:schemeClr val="accent3"/>
                  </a:solidFill>
                  <a:latin typeface="Raleway" panose="020B0003030101060003"/>
                  <a:ea typeface="Raleway" panose="020B0003030101060003"/>
                  <a:cs typeface="Raleway" panose="020B0003030101060003"/>
                  <a:sym typeface="Raleway" panose="020B0003030101060003"/>
                </a:defRPr>
              </a:lvl2pPr>
              <a:lvl3pPr marL="1371600" marR="0" lvl="2" indent="-32385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3"/>
                </a:buClr>
                <a:buSzPts val="1600"/>
                <a:buFont typeface="Raleway" panose="020B0003030101060003"/>
                <a:buNone/>
                <a:defRPr sz="1600" b="0" i="0" u="none" strike="noStrike" cap="none">
                  <a:solidFill>
                    <a:schemeClr val="accent3"/>
                  </a:solidFill>
                  <a:latin typeface="Raleway" panose="020B0003030101060003"/>
                  <a:ea typeface="Raleway" panose="020B0003030101060003"/>
                  <a:cs typeface="Raleway" panose="020B0003030101060003"/>
                  <a:sym typeface="Raleway" panose="020B0003030101060003"/>
                </a:defRPr>
              </a:lvl3pPr>
              <a:lvl4pPr marL="1828800" marR="0" lvl="3" indent="-32385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3"/>
                </a:buClr>
                <a:buSzPts val="1600"/>
                <a:buFont typeface="Raleway" panose="020B0003030101060003"/>
                <a:buNone/>
                <a:defRPr sz="1600" b="0" i="0" u="none" strike="noStrike" cap="none">
                  <a:solidFill>
                    <a:schemeClr val="accent3"/>
                  </a:solidFill>
                  <a:latin typeface="Raleway" panose="020B0003030101060003"/>
                  <a:ea typeface="Raleway" panose="020B0003030101060003"/>
                  <a:cs typeface="Raleway" panose="020B0003030101060003"/>
                  <a:sym typeface="Raleway" panose="020B0003030101060003"/>
                </a:defRPr>
              </a:lvl4pPr>
              <a:lvl5pPr marL="2286000" marR="0" lvl="4" indent="-32385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3"/>
                </a:buClr>
                <a:buSzPts val="1600"/>
                <a:buFont typeface="Raleway" panose="020B0003030101060003"/>
                <a:buNone/>
                <a:defRPr sz="1600" b="0" i="0" u="none" strike="noStrike" cap="none">
                  <a:solidFill>
                    <a:schemeClr val="accent3"/>
                  </a:solidFill>
                  <a:latin typeface="Raleway" panose="020B0003030101060003"/>
                  <a:ea typeface="Raleway" panose="020B0003030101060003"/>
                  <a:cs typeface="Raleway" panose="020B0003030101060003"/>
                  <a:sym typeface="Raleway" panose="020B0003030101060003"/>
                </a:defRPr>
              </a:lvl5pPr>
              <a:lvl6pPr marL="2743200" marR="0" lvl="5" indent="-32385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3"/>
                </a:buClr>
                <a:buSzPts val="1600"/>
                <a:buFont typeface="Raleway" panose="020B0003030101060003"/>
                <a:buNone/>
                <a:defRPr sz="1600" b="0" i="0" u="none" strike="noStrike" cap="none">
                  <a:solidFill>
                    <a:schemeClr val="accent3"/>
                  </a:solidFill>
                  <a:latin typeface="Raleway" panose="020B0003030101060003"/>
                  <a:ea typeface="Raleway" panose="020B0003030101060003"/>
                  <a:cs typeface="Raleway" panose="020B0003030101060003"/>
                  <a:sym typeface="Raleway" panose="020B0003030101060003"/>
                </a:defRPr>
              </a:lvl6pPr>
              <a:lvl7pPr marL="3200400" marR="0" lvl="6" indent="-32385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3"/>
                </a:buClr>
                <a:buSzPts val="1600"/>
                <a:buFont typeface="Raleway" panose="020B0003030101060003"/>
                <a:buNone/>
                <a:defRPr sz="1600" b="0" i="0" u="none" strike="noStrike" cap="none">
                  <a:solidFill>
                    <a:schemeClr val="accent3"/>
                  </a:solidFill>
                  <a:latin typeface="Raleway" panose="020B0003030101060003"/>
                  <a:ea typeface="Raleway" panose="020B0003030101060003"/>
                  <a:cs typeface="Raleway" panose="020B0003030101060003"/>
                  <a:sym typeface="Raleway" panose="020B0003030101060003"/>
                </a:defRPr>
              </a:lvl7pPr>
              <a:lvl8pPr marL="3657600" marR="0" lvl="7" indent="-32385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3"/>
                </a:buClr>
                <a:buSzPts val="1600"/>
                <a:buFont typeface="Raleway" panose="020B0003030101060003"/>
                <a:buNone/>
                <a:defRPr sz="1600" b="0" i="0" u="none" strike="noStrike" cap="none">
                  <a:solidFill>
                    <a:schemeClr val="accent3"/>
                  </a:solidFill>
                  <a:latin typeface="Raleway" panose="020B0003030101060003"/>
                  <a:ea typeface="Raleway" panose="020B0003030101060003"/>
                  <a:cs typeface="Raleway" panose="020B0003030101060003"/>
                  <a:sym typeface="Raleway" panose="020B0003030101060003"/>
                </a:defRPr>
              </a:lvl8pPr>
              <a:lvl9pPr marL="4114800" marR="0" lvl="8" indent="-32385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3"/>
                </a:buClr>
                <a:buSzPts val="1600"/>
                <a:buFont typeface="Raleway" panose="020B0003030101060003"/>
                <a:buNone/>
                <a:defRPr sz="1600" b="0" i="0" u="none" strike="noStrike" cap="none">
                  <a:solidFill>
                    <a:schemeClr val="accent3"/>
                  </a:solidFill>
                  <a:latin typeface="Raleway" panose="020B0003030101060003"/>
                  <a:ea typeface="Raleway" panose="020B0003030101060003"/>
                  <a:cs typeface="Raleway" panose="020B0003030101060003"/>
                  <a:sym typeface="Raleway" panose="020B0003030101060003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altLang="zh-CN" sz="3200" dirty="0" err="1">
                  <a:solidFill>
                    <a:srgbClr val="60380F"/>
                  </a:solidFill>
                  <a:latin typeface="#9Slide03 Kaleko 105 Round Bold" pitchFamily="2" charset="0"/>
                  <a:ea typeface="字魂179号-正酷波波体" charset="-122"/>
                  <a:sym typeface="+mn-ea"/>
                </a:rPr>
                <a:t>Kĩ</a:t>
              </a:r>
              <a:r>
                <a:rPr lang="en-US" altLang="zh-CN" sz="3200" dirty="0">
                  <a:solidFill>
                    <a:srgbClr val="60380F"/>
                  </a:solidFill>
                  <a:latin typeface="#9Slide03 Kaleko 105 Round Bold" pitchFamily="2" charset="0"/>
                  <a:ea typeface="字魂179号-正酷波波体" charset="-122"/>
                  <a:sym typeface="+mn-ea"/>
                </a:rPr>
                <a:t> </a:t>
              </a:r>
              <a:r>
                <a:rPr lang="en-US" altLang="zh-CN" sz="3200" dirty="0" err="1">
                  <a:solidFill>
                    <a:srgbClr val="60380F"/>
                  </a:solidFill>
                  <a:latin typeface="#9Slide03 Kaleko 105 Round Bold" pitchFamily="2" charset="0"/>
                  <a:ea typeface="字魂179号-正酷波波体" charset="-122"/>
                  <a:sym typeface="+mn-ea"/>
                </a:rPr>
                <a:t>năng</a:t>
              </a:r>
              <a:endParaRPr lang="zh-CN" altLang="en-US" sz="3200" dirty="0">
                <a:solidFill>
                  <a:srgbClr val="60380F"/>
                </a:solidFill>
                <a:latin typeface="#9Slide03 Kaleko 105 Round Bold" pitchFamily="2" charset="0"/>
                <a:ea typeface="字魂179号-正酷波波体" charset="-122"/>
                <a:sym typeface="+mn-ea"/>
              </a:endParaRPr>
            </a:p>
          </p:txBody>
        </p:sp>
        <p:sp>
          <p:nvSpPr>
            <p:cNvPr id="81" name="Google Shape;7293;p43"/>
            <p:cNvSpPr txBox="1"/>
            <p:nvPr/>
          </p:nvSpPr>
          <p:spPr>
            <a:xfrm>
              <a:off x="7952" y="6290"/>
              <a:ext cx="6855" cy="90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32385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3"/>
                </a:buClr>
                <a:buSzPts val="1600"/>
                <a:buFont typeface="Raleway" panose="020B0003030101060003"/>
                <a:buNone/>
                <a:defRPr sz="1500" b="0" i="0" u="none" strike="noStrike" cap="none">
                  <a:solidFill>
                    <a:schemeClr val="accent3"/>
                  </a:solidFill>
                  <a:latin typeface="Raleway" panose="020B0003030101060003"/>
                  <a:ea typeface="Raleway" panose="020B0003030101060003"/>
                  <a:cs typeface="Raleway" panose="020B0003030101060003"/>
                  <a:sym typeface="Raleway" panose="020B0003030101060003"/>
                </a:defRPr>
              </a:lvl1pPr>
              <a:lvl2pPr marL="914400" marR="0" lvl="1" indent="-32385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3"/>
                </a:buClr>
                <a:buSzPts val="1600"/>
                <a:buFont typeface="Raleway" panose="020B0003030101060003"/>
                <a:buNone/>
                <a:defRPr sz="1600" b="0" i="0" u="none" strike="noStrike" cap="none">
                  <a:solidFill>
                    <a:schemeClr val="accent3"/>
                  </a:solidFill>
                  <a:latin typeface="Raleway" panose="020B0003030101060003"/>
                  <a:ea typeface="Raleway" panose="020B0003030101060003"/>
                  <a:cs typeface="Raleway" panose="020B0003030101060003"/>
                  <a:sym typeface="Raleway" panose="020B0003030101060003"/>
                </a:defRPr>
              </a:lvl2pPr>
              <a:lvl3pPr marL="1371600" marR="0" lvl="2" indent="-32385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3"/>
                </a:buClr>
                <a:buSzPts val="1600"/>
                <a:buFont typeface="Raleway" panose="020B0003030101060003"/>
                <a:buNone/>
                <a:defRPr sz="1600" b="0" i="0" u="none" strike="noStrike" cap="none">
                  <a:solidFill>
                    <a:schemeClr val="accent3"/>
                  </a:solidFill>
                  <a:latin typeface="Raleway" panose="020B0003030101060003"/>
                  <a:ea typeface="Raleway" panose="020B0003030101060003"/>
                  <a:cs typeface="Raleway" panose="020B0003030101060003"/>
                  <a:sym typeface="Raleway" panose="020B0003030101060003"/>
                </a:defRPr>
              </a:lvl3pPr>
              <a:lvl4pPr marL="1828800" marR="0" lvl="3" indent="-32385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3"/>
                </a:buClr>
                <a:buSzPts val="1600"/>
                <a:buFont typeface="Raleway" panose="020B0003030101060003"/>
                <a:buNone/>
                <a:defRPr sz="1600" b="0" i="0" u="none" strike="noStrike" cap="none">
                  <a:solidFill>
                    <a:schemeClr val="accent3"/>
                  </a:solidFill>
                  <a:latin typeface="Raleway" panose="020B0003030101060003"/>
                  <a:ea typeface="Raleway" panose="020B0003030101060003"/>
                  <a:cs typeface="Raleway" panose="020B0003030101060003"/>
                  <a:sym typeface="Raleway" panose="020B0003030101060003"/>
                </a:defRPr>
              </a:lvl4pPr>
              <a:lvl5pPr marL="2286000" marR="0" lvl="4" indent="-32385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3"/>
                </a:buClr>
                <a:buSzPts val="1600"/>
                <a:buFont typeface="Raleway" panose="020B0003030101060003"/>
                <a:buNone/>
                <a:defRPr sz="1600" b="0" i="0" u="none" strike="noStrike" cap="none">
                  <a:solidFill>
                    <a:schemeClr val="accent3"/>
                  </a:solidFill>
                  <a:latin typeface="Raleway" panose="020B0003030101060003"/>
                  <a:ea typeface="Raleway" panose="020B0003030101060003"/>
                  <a:cs typeface="Raleway" panose="020B0003030101060003"/>
                  <a:sym typeface="Raleway" panose="020B0003030101060003"/>
                </a:defRPr>
              </a:lvl5pPr>
              <a:lvl6pPr marL="2743200" marR="0" lvl="5" indent="-32385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3"/>
                </a:buClr>
                <a:buSzPts val="1600"/>
                <a:buFont typeface="Raleway" panose="020B0003030101060003"/>
                <a:buNone/>
                <a:defRPr sz="1600" b="0" i="0" u="none" strike="noStrike" cap="none">
                  <a:solidFill>
                    <a:schemeClr val="accent3"/>
                  </a:solidFill>
                  <a:latin typeface="Raleway" panose="020B0003030101060003"/>
                  <a:ea typeface="Raleway" panose="020B0003030101060003"/>
                  <a:cs typeface="Raleway" panose="020B0003030101060003"/>
                  <a:sym typeface="Raleway" panose="020B0003030101060003"/>
                </a:defRPr>
              </a:lvl6pPr>
              <a:lvl7pPr marL="3200400" marR="0" lvl="6" indent="-32385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3"/>
                </a:buClr>
                <a:buSzPts val="1600"/>
                <a:buFont typeface="Raleway" panose="020B0003030101060003"/>
                <a:buNone/>
                <a:defRPr sz="1600" b="0" i="0" u="none" strike="noStrike" cap="none">
                  <a:solidFill>
                    <a:schemeClr val="accent3"/>
                  </a:solidFill>
                  <a:latin typeface="Raleway" panose="020B0003030101060003"/>
                  <a:ea typeface="Raleway" panose="020B0003030101060003"/>
                  <a:cs typeface="Raleway" panose="020B0003030101060003"/>
                  <a:sym typeface="Raleway" panose="020B0003030101060003"/>
                </a:defRPr>
              </a:lvl7pPr>
              <a:lvl8pPr marL="3657600" marR="0" lvl="7" indent="-32385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3"/>
                </a:buClr>
                <a:buSzPts val="1600"/>
                <a:buFont typeface="Raleway" panose="020B0003030101060003"/>
                <a:buNone/>
                <a:defRPr sz="1600" b="0" i="0" u="none" strike="noStrike" cap="none">
                  <a:solidFill>
                    <a:schemeClr val="accent3"/>
                  </a:solidFill>
                  <a:latin typeface="Raleway" panose="020B0003030101060003"/>
                  <a:ea typeface="Raleway" panose="020B0003030101060003"/>
                  <a:cs typeface="Raleway" panose="020B0003030101060003"/>
                  <a:sym typeface="Raleway" panose="020B0003030101060003"/>
                </a:defRPr>
              </a:lvl8pPr>
              <a:lvl9pPr marL="4114800" marR="0" lvl="8" indent="-32385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3"/>
                </a:buClr>
                <a:buSzPts val="1600"/>
                <a:buFont typeface="Raleway" panose="020B0003030101060003"/>
                <a:buNone/>
                <a:defRPr sz="1600" b="0" i="0" u="none" strike="noStrike" cap="none">
                  <a:solidFill>
                    <a:schemeClr val="accent3"/>
                  </a:solidFill>
                  <a:latin typeface="Raleway" panose="020B0003030101060003"/>
                  <a:ea typeface="Raleway" panose="020B0003030101060003"/>
                  <a:cs typeface="Raleway" panose="020B0003030101060003"/>
                  <a:sym typeface="Raleway" panose="020B0003030101060003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nl-NL" sz="2800" dirty="0">
                  <a:solidFill>
                    <a:schemeClr val="accent3">
                      <a:lumMod val="50000"/>
                    </a:schemeClr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NL tự chủ và tự học, NL giao tiếp toán học, NL tư duy, sáng tạo và giải quyết vấn đề, NL giao tiếp và hợp tác. </a:t>
              </a:r>
              <a:endParaRPr lang="en-GB" sz="2000" dirty="0">
                <a:solidFill>
                  <a:schemeClr val="accent3">
                    <a:lumMod val="50000"/>
                  </a:schemeClr>
                </a:solidFill>
                <a:latin typeface="字魂179号-正酷波波体" charset="-122"/>
                <a:ea typeface="字魂179号-正酷波波体" charset="-122"/>
                <a:cs typeface="Arial" panose="020B0604020202020204" pitchFamily="34" charset="0"/>
              </a:endParaRPr>
            </a:p>
          </p:txBody>
        </p:sp>
        <p:sp>
          <p:nvSpPr>
            <p:cNvPr id="82" name="Google Shape;7294;p43"/>
            <p:cNvSpPr txBox="1"/>
            <p:nvPr/>
          </p:nvSpPr>
          <p:spPr>
            <a:xfrm>
              <a:off x="7540" y="5401"/>
              <a:ext cx="1169" cy="64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3"/>
                </a:buClr>
                <a:buSzPts val="2000"/>
                <a:buFont typeface="Caveat Brush"/>
                <a:buNone/>
                <a:defRPr sz="2500" b="1" i="0" u="none" strike="noStrike" cap="none">
                  <a:solidFill>
                    <a:schemeClr val="accent3"/>
                  </a:solidFill>
                  <a:latin typeface="Caveat Brush"/>
                  <a:ea typeface="Caveat Brush"/>
                  <a:cs typeface="Caveat Brush"/>
                  <a:sym typeface="Caveat Brush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3"/>
                </a:buClr>
                <a:buSzPts val="2000"/>
                <a:buFont typeface="Caveat Brush"/>
                <a:buNone/>
                <a:defRPr sz="2000" b="0" i="0" u="none" strike="noStrike" cap="none">
                  <a:solidFill>
                    <a:schemeClr val="accent3"/>
                  </a:solidFill>
                  <a:latin typeface="Caveat Brush"/>
                  <a:ea typeface="Caveat Brush"/>
                  <a:cs typeface="Caveat Brush"/>
                  <a:sym typeface="Caveat Brush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3"/>
                </a:buClr>
                <a:buSzPts val="2000"/>
                <a:buFont typeface="Caveat Brush"/>
                <a:buNone/>
                <a:defRPr sz="2000" b="0" i="0" u="none" strike="noStrike" cap="none">
                  <a:solidFill>
                    <a:schemeClr val="accent3"/>
                  </a:solidFill>
                  <a:latin typeface="Caveat Brush"/>
                  <a:ea typeface="Caveat Brush"/>
                  <a:cs typeface="Caveat Brush"/>
                  <a:sym typeface="Caveat Brush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3"/>
                </a:buClr>
                <a:buSzPts val="2000"/>
                <a:buFont typeface="Caveat Brush"/>
                <a:buNone/>
                <a:defRPr sz="2000" b="0" i="0" u="none" strike="noStrike" cap="none">
                  <a:solidFill>
                    <a:schemeClr val="accent3"/>
                  </a:solidFill>
                  <a:latin typeface="Caveat Brush"/>
                  <a:ea typeface="Caveat Brush"/>
                  <a:cs typeface="Caveat Brush"/>
                  <a:sym typeface="Caveat Brush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3"/>
                </a:buClr>
                <a:buSzPts val="2000"/>
                <a:buFont typeface="Caveat Brush"/>
                <a:buNone/>
                <a:defRPr sz="2000" b="0" i="0" u="none" strike="noStrike" cap="none">
                  <a:solidFill>
                    <a:schemeClr val="accent3"/>
                  </a:solidFill>
                  <a:latin typeface="Caveat Brush"/>
                  <a:ea typeface="Caveat Brush"/>
                  <a:cs typeface="Caveat Brush"/>
                  <a:sym typeface="Caveat Brush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3"/>
                </a:buClr>
                <a:buSzPts val="2000"/>
                <a:buFont typeface="Caveat Brush"/>
                <a:buNone/>
                <a:defRPr sz="2000" b="0" i="0" u="none" strike="noStrike" cap="none">
                  <a:solidFill>
                    <a:schemeClr val="accent3"/>
                  </a:solidFill>
                  <a:latin typeface="Caveat Brush"/>
                  <a:ea typeface="Caveat Brush"/>
                  <a:cs typeface="Caveat Brush"/>
                  <a:sym typeface="Caveat Brush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3"/>
                </a:buClr>
                <a:buSzPts val="2000"/>
                <a:buFont typeface="Caveat Brush"/>
                <a:buNone/>
                <a:defRPr sz="2000" b="0" i="0" u="none" strike="noStrike" cap="none">
                  <a:solidFill>
                    <a:schemeClr val="accent3"/>
                  </a:solidFill>
                  <a:latin typeface="Caveat Brush"/>
                  <a:ea typeface="Caveat Brush"/>
                  <a:cs typeface="Caveat Brush"/>
                  <a:sym typeface="Caveat Brush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3"/>
                </a:buClr>
                <a:buSzPts val="2000"/>
                <a:buFont typeface="Caveat Brush"/>
                <a:buNone/>
                <a:defRPr sz="2000" b="0" i="0" u="none" strike="noStrike" cap="none">
                  <a:solidFill>
                    <a:schemeClr val="accent3"/>
                  </a:solidFill>
                  <a:latin typeface="Caveat Brush"/>
                  <a:ea typeface="Caveat Brush"/>
                  <a:cs typeface="Caveat Brush"/>
                  <a:sym typeface="Caveat Brush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3"/>
                </a:buClr>
                <a:buSzPts val="2000"/>
                <a:buFont typeface="Caveat Brush"/>
                <a:buNone/>
                <a:defRPr sz="2000" b="0" i="0" u="none" strike="noStrike" cap="none">
                  <a:solidFill>
                    <a:schemeClr val="accent3"/>
                  </a:solidFill>
                  <a:latin typeface="Caveat Brush"/>
                  <a:ea typeface="Caveat Brush"/>
                  <a:cs typeface="Caveat Brush"/>
                  <a:sym typeface="Caveat Brush"/>
                </a:defRPr>
              </a:lvl9pPr>
            </a:lstStyle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3200">
                  <a:solidFill>
                    <a:srgbClr val="60380F"/>
                  </a:solidFill>
                  <a:latin typeface="字魂179号-正酷波波体" charset="-122"/>
                  <a:ea typeface="字魂179号-正酷波波体" charset="-122"/>
                </a:rPr>
                <a:t>04</a:t>
              </a:r>
            </a:p>
          </p:txBody>
        </p:sp>
        <p:sp>
          <p:nvSpPr>
            <p:cNvPr id="83" name="Google Shape;7295;p43"/>
            <p:cNvSpPr txBox="1"/>
            <p:nvPr/>
          </p:nvSpPr>
          <p:spPr>
            <a:xfrm>
              <a:off x="7381" y="2687"/>
              <a:ext cx="1169" cy="64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3"/>
                </a:buClr>
                <a:buSzPts val="2000"/>
                <a:buFont typeface="Caveat Brush"/>
                <a:buNone/>
                <a:defRPr sz="2500" b="1" i="0" u="none" strike="noStrike" cap="none">
                  <a:solidFill>
                    <a:schemeClr val="accent3"/>
                  </a:solidFill>
                  <a:latin typeface="Caveat Brush"/>
                  <a:ea typeface="Caveat Brush"/>
                  <a:cs typeface="Caveat Brush"/>
                  <a:sym typeface="Caveat Brush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3"/>
                </a:buClr>
                <a:buSzPts val="2000"/>
                <a:buFont typeface="Caveat Brush"/>
                <a:buNone/>
                <a:defRPr sz="2000" b="0" i="0" u="none" strike="noStrike" cap="none">
                  <a:solidFill>
                    <a:schemeClr val="accent3"/>
                  </a:solidFill>
                  <a:latin typeface="Caveat Brush"/>
                  <a:ea typeface="Caveat Brush"/>
                  <a:cs typeface="Caveat Brush"/>
                  <a:sym typeface="Caveat Brush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3"/>
                </a:buClr>
                <a:buSzPts val="2000"/>
                <a:buFont typeface="Caveat Brush"/>
                <a:buNone/>
                <a:defRPr sz="2000" b="0" i="0" u="none" strike="noStrike" cap="none">
                  <a:solidFill>
                    <a:schemeClr val="accent3"/>
                  </a:solidFill>
                  <a:latin typeface="Caveat Brush"/>
                  <a:ea typeface="Caveat Brush"/>
                  <a:cs typeface="Caveat Brush"/>
                  <a:sym typeface="Caveat Brush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3"/>
                </a:buClr>
                <a:buSzPts val="2000"/>
                <a:buFont typeface="Caveat Brush"/>
                <a:buNone/>
                <a:defRPr sz="2000" b="0" i="0" u="none" strike="noStrike" cap="none">
                  <a:solidFill>
                    <a:schemeClr val="accent3"/>
                  </a:solidFill>
                  <a:latin typeface="Caveat Brush"/>
                  <a:ea typeface="Caveat Brush"/>
                  <a:cs typeface="Caveat Brush"/>
                  <a:sym typeface="Caveat Brush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3"/>
                </a:buClr>
                <a:buSzPts val="2000"/>
                <a:buFont typeface="Caveat Brush"/>
                <a:buNone/>
                <a:defRPr sz="2000" b="0" i="0" u="none" strike="noStrike" cap="none">
                  <a:solidFill>
                    <a:schemeClr val="accent3"/>
                  </a:solidFill>
                  <a:latin typeface="Caveat Brush"/>
                  <a:ea typeface="Caveat Brush"/>
                  <a:cs typeface="Caveat Brush"/>
                  <a:sym typeface="Caveat Brush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3"/>
                </a:buClr>
                <a:buSzPts val="2000"/>
                <a:buFont typeface="Caveat Brush"/>
                <a:buNone/>
                <a:defRPr sz="2000" b="0" i="0" u="none" strike="noStrike" cap="none">
                  <a:solidFill>
                    <a:schemeClr val="accent3"/>
                  </a:solidFill>
                  <a:latin typeface="Caveat Brush"/>
                  <a:ea typeface="Caveat Brush"/>
                  <a:cs typeface="Caveat Brush"/>
                  <a:sym typeface="Caveat Brush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3"/>
                </a:buClr>
                <a:buSzPts val="2000"/>
                <a:buFont typeface="Caveat Brush"/>
                <a:buNone/>
                <a:defRPr sz="2000" b="0" i="0" u="none" strike="noStrike" cap="none">
                  <a:solidFill>
                    <a:schemeClr val="accent3"/>
                  </a:solidFill>
                  <a:latin typeface="Caveat Brush"/>
                  <a:ea typeface="Caveat Brush"/>
                  <a:cs typeface="Caveat Brush"/>
                  <a:sym typeface="Caveat Brush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3"/>
                </a:buClr>
                <a:buSzPts val="2000"/>
                <a:buFont typeface="Caveat Brush"/>
                <a:buNone/>
                <a:defRPr sz="2000" b="0" i="0" u="none" strike="noStrike" cap="none">
                  <a:solidFill>
                    <a:schemeClr val="accent3"/>
                  </a:solidFill>
                  <a:latin typeface="Caveat Brush"/>
                  <a:ea typeface="Caveat Brush"/>
                  <a:cs typeface="Caveat Brush"/>
                  <a:sym typeface="Caveat Brush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3"/>
                </a:buClr>
                <a:buSzPts val="2000"/>
                <a:buFont typeface="Caveat Brush"/>
                <a:buNone/>
                <a:defRPr sz="2000" b="0" i="0" u="none" strike="noStrike" cap="none">
                  <a:solidFill>
                    <a:schemeClr val="accent3"/>
                  </a:solidFill>
                  <a:latin typeface="Caveat Brush"/>
                  <a:ea typeface="Caveat Brush"/>
                  <a:cs typeface="Caveat Brush"/>
                  <a:sym typeface="Caveat Brush"/>
                </a:defRPr>
              </a:lvl9pPr>
            </a:lstStyle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3200">
                  <a:solidFill>
                    <a:srgbClr val="60380F"/>
                  </a:solidFill>
                  <a:latin typeface="字魂179号-正酷波波体" charset="-122"/>
                  <a:ea typeface="字魂179号-正酷波波体" charset="-122"/>
                </a:rPr>
                <a:t>02</a:t>
              </a:r>
            </a:p>
          </p:txBody>
        </p:sp>
        <p:sp>
          <p:nvSpPr>
            <p:cNvPr id="84" name="Google Shape;7296;p43"/>
            <p:cNvSpPr txBox="1"/>
            <p:nvPr/>
          </p:nvSpPr>
          <p:spPr>
            <a:xfrm>
              <a:off x="1693" y="5401"/>
              <a:ext cx="1169" cy="64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3"/>
                </a:buClr>
                <a:buSzPts val="2000"/>
                <a:buFont typeface="Caveat Brush"/>
                <a:buNone/>
                <a:defRPr sz="2500" b="1" i="0" u="none" strike="noStrike" cap="none">
                  <a:solidFill>
                    <a:schemeClr val="accent3"/>
                  </a:solidFill>
                  <a:latin typeface="Caveat Brush"/>
                  <a:ea typeface="Caveat Brush"/>
                  <a:cs typeface="Caveat Brush"/>
                  <a:sym typeface="Caveat Brush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3"/>
                </a:buClr>
                <a:buSzPts val="2000"/>
                <a:buFont typeface="Caveat Brush"/>
                <a:buNone/>
                <a:defRPr sz="2000" b="0" i="0" u="none" strike="noStrike" cap="none">
                  <a:solidFill>
                    <a:schemeClr val="accent3"/>
                  </a:solidFill>
                  <a:latin typeface="Caveat Brush"/>
                  <a:ea typeface="Caveat Brush"/>
                  <a:cs typeface="Caveat Brush"/>
                  <a:sym typeface="Caveat Brush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3"/>
                </a:buClr>
                <a:buSzPts val="2000"/>
                <a:buFont typeface="Caveat Brush"/>
                <a:buNone/>
                <a:defRPr sz="2000" b="0" i="0" u="none" strike="noStrike" cap="none">
                  <a:solidFill>
                    <a:schemeClr val="accent3"/>
                  </a:solidFill>
                  <a:latin typeface="Caveat Brush"/>
                  <a:ea typeface="Caveat Brush"/>
                  <a:cs typeface="Caveat Brush"/>
                  <a:sym typeface="Caveat Brush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3"/>
                </a:buClr>
                <a:buSzPts val="2000"/>
                <a:buFont typeface="Caveat Brush"/>
                <a:buNone/>
                <a:defRPr sz="2000" b="0" i="0" u="none" strike="noStrike" cap="none">
                  <a:solidFill>
                    <a:schemeClr val="accent3"/>
                  </a:solidFill>
                  <a:latin typeface="Caveat Brush"/>
                  <a:ea typeface="Caveat Brush"/>
                  <a:cs typeface="Caveat Brush"/>
                  <a:sym typeface="Caveat Brush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3"/>
                </a:buClr>
                <a:buSzPts val="2000"/>
                <a:buFont typeface="Caveat Brush"/>
                <a:buNone/>
                <a:defRPr sz="2000" b="0" i="0" u="none" strike="noStrike" cap="none">
                  <a:solidFill>
                    <a:schemeClr val="accent3"/>
                  </a:solidFill>
                  <a:latin typeface="Caveat Brush"/>
                  <a:ea typeface="Caveat Brush"/>
                  <a:cs typeface="Caveat Brush"/>
                  <a:sym typeface="Caveat Brush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3"/>
                </a:buClr>
                <a:buSzPts val="2000"/>
                <a:buFont typeface="Caveat Brush"/>
                <a:buNone/>
                <a:defRPr sz="2000" b="0" i="0" u="none" strike="noStrike" cap="none">
                  <a:solidFill>
                    <a:schemeClr val="accent3"/>
                  </a:solidFill>
                  <a:latin typeface="Caveat Brush"/>
                  <a:ea typeface="Caveat Brush"/>
                  <a:cs typeface="Caveat Brush"/>
                  <a:sym typeface="Caveat Brush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3"/>
                </a:buClr>
                <a:buSzPts val="2000"/>
                <a:buFont typeface="Caveat Brush"/>
                <a:buNone/>
                <a:defRPr sz="2000" b="0" i="0" u="none" strike="noStrike" cap="none">
                  <a:solidFill>
                    <a:schemeClr val="accent3"/>
                  </a:solidFill>
                  <a:latin typeface="Caveat Brush"/>
                  <a:ea typeface="Caveat Brush"/>
                  <a:cs typeface="Caveat Brush"/>
                  <a:sym typeface="Caveat Brush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3"/>
                </a:buClr>
                <a:buSzPts val="2000"/>
                <a:buFont typeface="Caveat Brush"/>
                <a:buNone/>
                <a:defRPr sz="2000" b="0" i="0" u="none" strike="noStrike" cap="none">
                  <a:solidFill>
                    <a:schemeClr val="accent3"/>
                  </a:solidFill>
                  <a:latin typeface="Caveat Brush"/>
                  <a:ea typeface="Caveat Brush"/>
                  <a:cs typeface="Caveat Brush"/>
                  <a:sym typeface="Caveat Brush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3"/>
                </a:buClr>
                <a:buSzPts val="2000"/>
                <a:buFont typeface="Caveat Brush"/>
                <a:buNone/>
                <a:defRPr sz="2000" b="0" i="0" u="none" strike="noStrike" cap="none">
                  <a:solidFill>
                    <a:schemeClr val="accent3"/>
                  </a:solidFill>
                  <a:latin typeface="Caveat Brush"/>
                  <a:ea typeface="Caveat Brush"/>
                  <a:cs typeface="Caveat Brush"/>
                  <a:sym typeface="Caveat Brush"/>
                </a:defRPr>
              </a:lvl9pPr>
            </a:lstStyle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3200">
                  <a:solidFill>
                    <a:srgbClr val="60380F"/>
                  </a:solidFill>
                  <a:latin typeface="字魂179号-正酷波波体" charset="-122"/>
                  <a:ea typeface="字魂179号-正酷波波体" charset="-122"/>
                </a:rPr>
                <a:t>03</a:t>
              </a:r>
            </a:p>
          </p:txBody>
        </p:sp>
        <p:sp>
          <p:nvSpPr>
            <p:cNvPr id="85" name="Google Shape;7297;p43"/>
            <p:cNvSpPr txBox="1"/>
            <p:nvPr/>
          </p:nvSpPr>
          <p:spPr>
            <a:xfrm>
              <a:off x="1534" y="2687"/>
              <a:ext cx="1169" cy="64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3"/>
                </a:buClr>
                <a:buSzPts val="2000"/>
                <a:buFont typeface="Caveat Brush"/>
                <a:buNone/>
                <a:defRPr sz="2500" b="1" i="0" u="none" strike="noStrike" cap="none">
                  <a:solidFill>
                    <a:schemeClr val="accent3"/>
                  </a:solidFill>
                  <a:latin typeface="Caveat Brush"/>
                  <a:ea typeface="Caveat Brush"/>
                  <a:cs typeface="Caveat Brush"/>
                  <a:sym typeface="Caveat Brush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3"/>
                </a:buClr>
                <a:buSzPts val="2000"/>
                <a:buFont typeface="Caveat Brush"/>
                <a:buNone/>
                <a:defRPr sz="2000" b="0" i="0" u="none" strike="noStrike" cap="none">
                  <a:solidFill>
                    <a:schemeClr val="accent3"/>
                  </a:solidFill>
                  <a:latin typeface="Caveat Brush"/>
                  <a:ea typeface="Caveat Brush"/>
                  <a:cs typeface="Caveat Brush"/>
                  <a:sym typeface="Caveat Brush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3"/>
                </a:buClr>
                <a:buSzPts val="2000"/>
                <a:buFont typeface="Caveat Brush"/>
                <a:buNone/>
                <a:defRPr sz="2000" b="0" i="0" u="none" strike="noStrike" cap="none">
                  <a:solidFill>
                    <a:schemeClr val="accent3"/>
                  </a:solidFill>
                  <a:latin typeface="Caveat Brush"/>
                  <a:ea typeface="Caveat Brush"/>
                  <a:cs typeface="Caveat Brush"/>
                  <a:sym typeface="Caveat Brush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3"/>
                </a:buClr>
                <a:buSzPts val="2000"/>
                <a:buFont typeface="Caveat Brush"/>
                <a:buNone/>
                <a:defRPr sz="2000" b="0" i="0" u="none" strike="noStrike" cap="none">
                  <a:solidFill>
                    <a:schemeClr val="accent3"/>
                  </a:solidFill>
                  <a:latin typeface="Caveat Brush"/>
                  <a:ea typeface="Caveat Brush"/>
                  <a:cs typeface="Caveat Brush"/>
                  <a:sym typeface="Caveat Brush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3"/>
                </a:buClr>
                <a:buSzPts val="2000"/>
                <a:buFont typeface="Caveat Brush"/>
                <a:buNone/>
                <a:defRPr sz="2000" b="0" i="0" u="none" strike="noStrike" cap="none">
                  <a:solidFill>
                    <a:schemeClr val="accent3"/>
                  </a:solidFill>
                  <a:latin typeface="Caveat Brush"/>
                  <a:ea typeface="Caveat Brush"/>
                  <a:cs typeface="Caveat Brush"/>
                  <a:sym typeface="Caveat Brush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3"/>
                </a:buClr>
                <a:buSzPts val="2000"/>
                <a:buFont typeface="Caveat Brush"/>
                <a:buNone/>
                <a:defRPr sz="2000" b="0" i="0" u="none" strike="noStrike" cap="none">
                  <a:solidFill>
                    <a:schemeClr val="accent3"/>
                  </a:solidFill>
                  <a:latin typeface="Caveat Brush"/>
                  <a:ea typeface="Caveat Brush"/>
                  <a:cs typeface="Caveat Brush"/>
                  <a:sym typeface="Caveat Brush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3"/>
                </a:buClr>
                <a:buSzPts val="2000"/>
                <a:buFont typeface="Caveat Brush"/>
                <a:buNone/>
                <a:defRPr sz="2000" b="0" i="0" u="none" strike="noStrike" cap="none">
                  <a:solidFill>
                    <a:schemeClr val="accent3"/>
                  </a:solidFill>
                  <a:latin typeface="Caveat Brush"/>
                  <a:ea typeface="Caveat Brush"/>
                  <a:cs typeface="Caveat Brush"/>
                  <a:sym typeface="Caveat Brush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3"/>
                </a:buClr>
                <a:buSzPts val="2000"/>
                <a:buFont typeface="Caveat Brush"/>
                <a:buNone/>
                <a:defRPr sz="2000" b="0" i="0" u="none" strike="noStrike" cap="none">
                  <a:solidFill>
                    <a:schemeClr val="accent3"/>
                  </a:solidFill>
                  <a:latin typeface="Caveat Brush"/>
                  <a:ea typeface="Caveat Brush"/>
                  <a:cs typeface="Caveat Brush"/>
                  <a:sym typeface="Caveat Brush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3"/>
                </a:buClr>
                <a:buSzPts val="2000"/>
                <a:buFont typeface="Caveat Brush"/>
                <a:buNone/>
                <a:defRPr sz="2000" b="0" i="0" u="none" strike="noStrike" cap="none">
                  <a:solidFill>
                    <a:schemeClr val="accent3"/>
                  </a:solidFill>
                  <a:latin typeface="Caveat Brush"/>
                  <a:ea typeface="Caveat Brush"/>
                  <a:cs typeface="Caveat Brush"/>
                  <a:sym typeface="Caveat Brush"/>
                </a:defRPr>
              </a:lvl9pPr>
            </a:lstStyle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3200">
                  <a:solidFill>
                    <a:srgbClr val="60380F"/>
                  </a:solidFill>
                  <a:latin typeface="字魂179号-正酷波波体" charset="-122"/>
                  <a:ea typeface="字魂179号-正酷波波体" charset="-122"/>
                </a:rPr>
                <a:t>01</a:t>
              </a:r>
            </a:p>
          </p:txBody>
        </p:sp>
      </p:grpSp>
      <p:grpSp>
        <p:nvGrpSpPr>
          <p:cNvPr id="40" name="Google Shape;9251;p76"/>
          <p:cNvGrpSpPr/>
          <p:nvPr/>
        </p:nvGrpSpPr>
        <p:grpSpPr>
          <a:xfrm>
            <a:off x="10289302" y="1054763"/>
            <a:ext cx="2106500" cy="597475"/>
            <a:chOff x="-2810250" y="3572525"/>
            <a:chExt cx="2106500" cy="597475"/>
          </a:xfrm>
          <a:solidFill>
            <a:srgbClr val="4B4D4B"/>
          </a:solidFill>
        </p:grpSpPr>
        <p:sp>
          <p:nvSpPr>
            <p:cNvPr id="41" name="Google Shape;9252;p76"/>
            <p:cNvSpPr/>
            <p:nvPr/>
          </p:nvSpPr>
          <p:spPr>
            <a:xfrm>
              <a:off x="-2396250" y="4007475"/>
              <a:ext cx="133850" cy="123700"/>
            </a:xfrm>
            <a:custGeom>
              <a:avLst/>
              <a:gdLst/>
              <a:ahLst/>
              <a:cxnLst/>
              <a:rect l="l" t="t" r="r" b="b"/>
              <a:pathLst>
                <a:path w="5354" h="4948" extrusionOk="0">
                  <a:moveTo>
                    <a:pt x="3665" y="0"/>
                  </a:moveTo>
                  <a:cubicBezTo>
                    <a:pt x="3419" y="0"/>
                    <a:pt x="3177" y="89"/>
                    <a:pt x="2983" y="258"/>
                  </a:cubicBezTo>
                  <a:cubicBezTo>
                    <a:pt x="2771" y="1971"/>
                    <a:pt x="1" y="2521"/>
                    <a:pt x="339" y="4445"/>
                  </a:cubicBezTo>
                  <a:cubicBezTo>
                    <a:pt x="400" y="4488"/>
                    <a:pt x="452" y="4505"/>
                    <a:pt x="498" y="4505"/>
                  </a:cubicBezTo>
                  <a:cubicBezTo>
                    <a:pt x="693" y="4505"/>
                    <a:pt x="777" y="4189"/>
                    <a:pt x="1039" y="4189"/>
                  </a:cubicBezTo>
                  <a:cubicBezTo>
                    <a:pt x="1052" y="4189"/>
                    <a:pt x="1065" y="4190"/>
                    <a:pt x="1079" y="4192"/>
                  </a:cubicBezTo>
                  <a:cubicBezTo>
                    <a:pt x="1164" y="4466"/>
                    <a:pt x="614" y="4466"/>
                    <a:pt x="762" y="4763"/>
                  </a:cubicBezTo>
                  <a:cubicBezTo>
                    <a:pt x="893" y="4882"/>
                    <a:pt x="1072" y="4948"/>
                    <a:pt x="1226" y="4948"/>
                  </a:cubicBezTo>
                  <a:cubicBezTo>
                    <a:pt x="1344" y="4948"/>
                    <a:pt x="1447" y="4909"/>
                    <a:pt x="1502" y="4826"/>
                  </a:cubicBezTo>
                  <a:cubicBezTo>
                    <a:pt x="1946" y="4213"/>
                    <a:pt x="2750" y="3853"/>
                    <a:pt x="3004" y="3155"/>
                  </a:cubicBezTo>
                  <a:cubicBezTo>
                    <a:pt x="3110" y="2817"/>
                    <a:pt x="3363" y="2542"/>
                    <a:pt x="3659" y="2373"/>
                  </a:cubicBezTo>
                  <a:cubicBezTo>
                    <a:pt x="4558" y="1871"/>
                    <a:pt x="5354" y="109"/>
                    <a:pt x="4167" y="109"/>
                  </a:cubicBezTo>
                  <a:cubicBezTo>
                    <a:pt x="4153" y="109"/>
                    <a:pt x="4139" y="109"/>
                    <a:pt x="4125" y="110"/>
                  </a:cubicBezTo>
                  <a:cubicBezTo>
                    <a:pt x="3977" y="36"/>
                    <a:pt x="3820" y="0"/>
                    <a:pt x="36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9253;p76"/>
            <p:cNvSpPr/>
            <p:nvPr/>
          </p:nvSpPr>
          <p:spPr>
            <a:xfrm>
              <a:off x="-1076525" y="3572525"/>
              <a:ext cx="126925" cy="104075"/>
            </a:xfrm>
            <a:custGeom>
              <a:avLst/>
              <a:gdLst/>
              <a:ahLst/>
              <a:cxnLst/>
              <a:rect l="l" t="t" r="r" b="b"/>
              <a:pathLst>
                <a:path w="5077" h="4163" extrusionOk="0">
                  <a:moveTo>
                    <a:pt x="3337" y="1"/>
                  </a:moveTo>
                  <a:cubicBezTo>
                    <a:pt x="3025" y="1"/>
                    <a:pt x="2736" y="55"/>
                    <a:pt x="2602" y="165"/>
                  </a:cubicBezTo>
                  <a:cubicBezTo>
                    <a:pt x="2665" y="715"/>
                    <a:pt x="1798" y="906"/>
                    <a:pt x="1841" y="1477"/>
                  </a:cubicBezTo>
                  <a:cubicBezTo>
                    <a:pt x="1819" y="1815"/>
                    <a:pt x="1544" y="1900"/>
                    <a:pt x="1248" y="1963"/>
                  </a:cubicBezTo>
                  <a:cubicBezTo>
                    <a:pt x="254" y="2513"/>
                    <a:pt x="1" y="4099"/>
                    <a:pt x="1502" y="4163"/>
                  </a:cubicBezTo>
                  <a:cubicBezTo>
                    <a:pt x="2412" y="3824"/>
                    <a:pt x="3173" y="3190"/>
                    <a:pt x="3659" y="2365"/>
                  </a:cubicBezTo>
                  <a:cubicBezTo>
                    <a:pt x="3793" y="1912"/>
                    <a:pt x="4060" y="1739"/>
                    <a:pt x="4460" y="1739"/>
                  </a:cubicBezTo>
                  <a:cubicBezTo>
                    <a:pt x="4565" y="1739"/>
                    <a:pt x="4678" y="1751"/>
                    <a:pt x="4801" y="1773"/>
                  </a:cubicBezTo>
                  <a:cubicBezTo>
                    <a:pt x="4738" y="1604"/>
                    <a:pt x="5076" y="1477"/>
                    <a:pt x="4865" y="1286"/>
                  </a:cubicBezTo>
                  <a:cubicBezTo>
                    <a:pt x="4670" y="1119"/>
                    <a:pt x="4486" y="1055"/>
                    <a:pt x="4305" y="1055"/>
                  </a:cubicBezTo>
                  <a:cubicBezTo>
                    <a:pt x="3779" y="1055"/>
                    <a:pt x="3290" y="1599"/>
                    <a:pt x="2708" y="1709"/>
                  </a:cubicBezTo>
                  <a:cubicBezTo>
                    <a:pt x="2792" y="1202"/>
                    <a:pt x="3215" y="948"/>
                    <a:pt x="3511" y="715"/>
                  </a:cubicBezTo>
                  <a:cubicBezTo>
                    <a:pt x="3571" y="673"/>
                    <a:pt x="3645" y="658"/>
                    <a:pt x="3726" y="658"/>
                  </a:cubicBezTo>
                  <a:cubicBezTo>
                    <a:pt x="3891" y="658"/>
                    <a:pt x="4083" y="718"/>
                    <a:pt x="4233" y="718"/>
                  </a:cubicBezTo>
                  <a:cubicBezTo>
                    <a:pt x="4373" y="718"/>
                    <a:pt x="4476" y="666"/>
                    <a:pt x="4484" y="461"/>
                  </a:cubicBezTo>
                  <a:cubicBezTo>
                    <a:pt x="4458" y="156"/>
                    <a:pt x="3864" y="1"/>
                    <a:pt x="333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9254;p76"/>
            <p:cNvSpPr/>
            <p:nvPr/>
          </p:nvSpPr>
          <p:spPr>
            <a:xfrm>
              <a:off x="-2407875" y="4057575"/>
              <a:ext cx="141200" cy="94050"/>
            </a:xfrm>
            <a:custGeom>
              <a:avLst/>
              <a:gdLst/>
              <a:ahLst/>
              <a:cxnLst/>
              <a:rect l="l" t="t" r="r" b="b"/>
              <a:pathLst>
                <a:path w="5648" h="3762" extrusionOk="0">
                  <a:moveTo>
                    <a:pt x="4962" y="0"/>
                  </a:moveTo>
                  <a:cubicBezTo>
                    <a:pt x="4363" y="0"/>
                    <a:pt x="3743" y="352"/>
                    <a:pt x="3532" y="940"/>
                  </a:cubicBezTo>
                  <a:cubicBezTo>
                    <a:pt x="3405" y="1638"/>
                    <a:pt x="2665" y="1743"/>
                    <a:pt x="2369" y="2293"/>
                  </a:cubicBezTo>
                  <a:cubicBezTo>
                    <a:pt x="2144" y="2744"/>
                    <a:pt x="1958" y="2962"/>
                    <a:pt x="1704" y="2962"/>
                  </a:cubicBezTo>
                  <a:cubicBezTo>
                    <a:pt x="1506" y="2962"/>
                    <a:pt x="1265" y="2828"/>
                    <a:pt x="931" y="2568"/>
                  </a:cubicBezTo>
                  <a:cubicBezTo>
                    <a:pt x="656" y="2399"/>
                    <a:pt x="677" y="2188"/>
                    <a:pt x="740" y="1955"/>
                  </a:cubicBezTo>
                  <a:cubicBezTo>
                    <a:pt x="844" y="1728"/>
                    <a:pt x="715" y="1616"/>
                    <a:pt x="571" y="1616"/>
                  </a:cubicBezTo>
                  <a:cubicBezTo>
                    <a:pt x="420" y="1616"/>
                    <a:pt x="253" y="1738"/>
                    <a:pt x="317" y="1976"/>
                  </a:cubicBezTo>
                  <a:cubicBezTo>
                    <a:pt x="85" y="2293"/>
                    <a:pt x="0" y="2801"/>
                    <a:pt x="360" y="3076"/>
                  </a:cubicBezTo>
                  <a:cubicBezTo>
                    <a:pt x="1067" y="3522"/>
                    <a:pt x="1545" y="3761"/>
                    <a:pt x="1963" y="3761"/>
                  </a:cubicBezTo>
                  <a:cubicBezTo>
                    <a:pt x="2358" y="3761"/>
                    <a:pt x="2699" y="3549"/>
                    <a:pt x="3130" y="3097"/>
                  </a:cubicBezTo>
                  <a:cubicBezTo>
                    <a:pt x="3997" y="2166"/>
                    <a:pt x="5097" y="1342"/>
                    <a:pt x="5647" y="178"/>
                  </a:cubicBezTo>
                  <a:cubicBezTo>
                    <a:pt x="5441" y="57"/>
                    <a:pt x="5203" y="0"/>
                    <a:pt x="496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9255;p76"/>
            <p:cNvSpPr/>
            <p:nvPr/>
          </p:nvSpPr>
          <p:spPr>
            <a:xfrm>
              <a:off x="-869800" y="3762375"/>
              <a:ext cx="147025" cy="84950"/>
            </a:xfrm>
            <a:custGeom>
              <a:avLst/>
              <a:gdLst/>
              <a:ahLst/>
              <a:cxnLst/>
              <a:rect l="l" t="t" r="r" b="b"/>
              <a:pathLst>
                <a:path w="5881" h="3398" extrusionOk="0">
                  <a:moveTo>
                    <a:pt x="3321" y="0"/>
                  </a:moveTo>
                  <a:cubicBezTo>
                    <a:pt x="2724" y="0"/>
                    <a:pt x="1587" y="1645"/>
                    <a:pt x="652" y="1645"/>
                  </a:cubicBezTo>
                  <a:cubicBezTo>
                    <a:pt x="646" y="1645"/>
                    <a:pt x="641" y="1645"/>
                    <a:pt x="635" y="1644"/>
                  </a:cubicBezTo>
                  <a:cubicBezTo>
                    <a:pt x="339" y="1666"/>
                    <a:pt x="530" y="2004"/>
                    <a:pt x="276" y="2067"/>
                  </a:cubicBezTo>
                  <a:cubicBezTo>
                    <a:pt x="1" y="2448"/>
                    <a:pt x="170" y="2829"/>
                    <a:pt x="276" y="3188"/>
                  </a:cubicBezTo>
                  <a:lnTo>
                    <a:pt x="445" y="3209"/>
                  </a:lnTo>
                  <a:cubicBezTo>
                    <a:pt x="481" y="3205"/>
                    <a:pt x="517" y="3203"/>
                    <a:pt x="553" y="3203"/>
                  </a:cubicBezTo>
                  <a:cubicBezTo>
                    <a:pt x="921" y="3203"/>
                    <a:pt x="1302" y="3397"/>
                    <a:pt x="1640" y="3397"/>
                  </a:cubicBezTo>
                  <a:cubicBezTo>
                    <a:pt x="1779" y="3397"/>
                    <a:pt x="1911" y="3365"/>
                    <a:pt x="2031" y="3273"/>
                  </a:cubicBezTo>
                  <a:cubicBezTo>
                    <a:pt x="2645" y="2850"/>
                    <a:pt x="3491" y="2554"/>
                    <a:pt x="3892" y="2089"/>
                  </a:cubicBezTo>
                  <a:cubicBezTo>
                    <a:pt x="4358" y="1306"/>
                    <a:pt x="5881" y="1243"/>
                    <a:pt x="5606" y="164"/>
                  </a:cubicBezTo>
                  <a:cubicBezTo>
                    <a:pt x="5575" y="156"/>
                    <a:pt x="5540" y="153"/>
                    <a:pt x="5503" y="153"/>
                  </a:cubicBezTo>
                  <a:cubicBezTo>
                    <a:pt x="4820" y="153"/>
                    <a:pt x="3102" y="1370"/>
                    <a:pt x="2581" y="1771"/>
                  </a:cubicBezTo>
                  <a:cubicBezTo>
                    <a:pt x="2877" y="1179"/>
                    <a:pt x="3533" y="756"/>
                    <a:pt x="3491" y="58"/>
                  </a:cubicBezTo>
                  <a:cubicBezTo>
                    <a:pt x="3441" y="18"/>
                    <a:pt x="3384" y="0"/>
                    <a:pt x="33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9256;p76"/>
            <p:cNvSpPr/>
            <p:nvPr/>
          </p:nvSpPr>
          <p:spPr>
            <a:xfrm>
              <a:off x="-2475025" y="3887900"/>
              <a:ext cx="118975" cy="96950"/>
            </a:xfrm>
            <a:custGeom>
              <a:avLst/>
              <a:gdLst/>
              <a:ahLst/>
              <a:cxnLst/>
              <a:rect l="l" t="t" r="r" b="b"/>
              <a:pathLst>
                <a:path w="4759" h="3878" extrusionOk="0">
                  <a:moveTo>
                    <a:pt x="2337" y="1"/>
                  </a:moveTo>
                  <a:cubicBezTo>
                    <a:pt x="1329" y="1"/>
                    <a:pt x="678" y="1172"/>
                    <a:pt x="550" y="1995"/>
                  </a:cubicBezTo>
                  <a:cubicBezTo>
                    <a:pt x="0" y="3010"/>
                    <a:pt x="867" y="3751"/>
                    <a:pt x="1883" y="3878"/>
                  </a:cubicBezTo>
                  <a:cubicBezTo>
                    <a:pt x="2665" y="3095"/>
                    <a:pt x="4759" y="1953"/>
                    <a:pt x="3215" y="832"/>
                  </a:cubicBezTo>
                  <a:cubicBezTo>
                    <a:pt x="2898" y="621"/>
                    <a:pt x="2961" y="346"/>
                    <a:pt x="2834" y="92"/>
                  </a:cubicBezTo>
                  <a:cubicBezTo>
                    <a:pt x="2660" y="29"/>
                    <a:pt x="2494" y="1"/>
                    <a:pt x="233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9257;p76"/>
            <p:cNvSpPr/>
            <p:nvPr/>
          </p:nvSpPr>
          <p:spPr>
            <a:xfrm>
              <a:off x="-1207650" y="3814575"/>
              <a:ext cx="107350" cy="83025"/>
            </a:xfrm>
            <a:custGeom>
              <a:avLst/>
              <a:gdLst/>
              <a:ahLst/>
              <a:cxnLst/>
              <a:rect l="l" t="t" r="r" b="b"/>
              <a:pathLst>
                <a:path w="4294" h="3321" extrusionOk="0">
                  <a:moveTo>
                    <a:pt x="2433" y="1"/>
                  </a:moveTo>
                  <a:lnTo>
                    <a:pt x="1883" y="275"/>
                  </a:lnTo>
                  <a:cubicBezTo>
                    <a:pt x="1967" y="1227"/>
                    <a:pt x="1037" y="1523"/>
                    <a:pt x="423" y="2031"/>
                  </a:cubicBezTo>
                  <a:cubicBezTo>
                    <a:pt x="0" y="2771"/>
                    <a:pt x="297" y="3194"/>
                    <a:pt x="1333" y="3321"/>
                  </a:cubicBezTo>
                  <a:cubicBezTo>
                    <a:pt x="3025" y="2665"/>
                    <a:pt x="2623" y="1227"/>
                    <a:pt x="4252" y="1121"/>
                  </a:cubicBezTo>
                  <a:lnTo>
                    <a:pt x="4294" y="783"/>
                  </a:lnTo>
                  <a:cubicBezTo>
                    <a:pt x="3955" y="22"/>
                    <a:pt x="3131" y="106"/>
                    <a:pt x="243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9258;p76"/>
            <p:cNvSpPr/>
            <p:nvPr/>
          </p:nvSpPr>
          <p:spPr>
            <a:xfrm>
              <a:off x="-1657600" y="3775075"/>
              <a:ext cx="115300" cy="89075"/>
            </a:xfrm>
            <a:custGeom>
              <a:avLst/>
              <a:gdLst/>
              <a:ahLst/>
              <a:cxnLst/>
              <a:rect l="l" t="t" r="r" b="b"/>
              <a:pathLst>
                <a:path w="4612" h="3563" extrusionOk="0">
                  <a:moveTo>
                    <a:pt x="3414" y="0"/>
                  </a:moveTo>
                  <a:cubicBezTo>
                    <a:pt x="2993" y="0"/>
                    <a:pt x="3192" y="1023"/>
                    <a:pt x="1840" y="1707"/>
                  </a:cubicBezTo>
                  <a:cubicBezTo>
                    <a:pt x="1883" y="2807"/>
                    <a:pt x="719" y="2575"/>
                    <a:pt x="0" y="2934"/>
                  </a:cubicBezTo>
                  <a:cubicBezTo>
                    <a:pt x="104" y="3374"/>
                    <a:pt x="451" y="3562"/>
                    <a:pt x="899" y="3562"/>
                  </a:cubicBezTo>
                  <a:cubicBezTo>
                    <a:pt x="2278" y="3562"/>
                    <a:pt x="4612" y="1777"/>
                    <a:pt x="3701" y="100"/>
                  </a:cubicBezTo>
                  <a:cubicBezTo>
                    <a:pt x="3579" y="31"/>
                    <a:pt x="3487" y="0"/>
                    <a:pt x="341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9259;p76"/>
            <p:cNvSpPr/>
            <p:nvPr/>
          </p:nvSpPr>
          <p:spPr>
            <a:xfrm>
              <a:off x="-2430100" y="3892350"/>
              <a:ext cx="79875" cy="94825"/>
            </a:xfrm>
            <a:custGeom>
              <a:avLst/>
              <a:gdLst/>
              <a:ahLst/>
              <a:cxnLst/>
              <a:rect l="l" t="t" r="r" b="b"/>
              <a:pathLst>
                <a:path w="3195" h="3793" extrusionOk="0">
                  <a:moveTo>
                    <a:pt x="1251" y="0"/>
                  </a:moveTo>
                  <a:cubicBezTo>
                    <a:pt x="1175" y="0"/>
                    <a:pt x="1096" y="7"/>
                    <a:pt x="1016" y="20"/>
                  </a:cubicBezTo>
                  <a:cubicBezTo>
                    <a:pt x="720" y="316"/>
                    <a:pt x="382" y="548"/>
                    <a:pt x="1185" y="760"/>
                  </a:cubicBezTo>
                  <a:cubicBezTo>
                    <a:pt x="2475" y="1162"/>
                    <a:pt x="1376" y="2684"/>
                    <a:pt x="530" y="3002"/>
                  </a:cubicBezTo>
                  <a:cubicBezTo>
                    <a:pt x="212" y="3065"/>
                    <a:pt x="1" y="3382"/>
                    <a:pt x="86" y="3700"/>
                  </a:cubicBezTo>
                  <a:cubicBezTo>
                    <a:pt x="287" y="3764"/>
                    <a:pt x="455" y="3793"/>
                    <a:pt x="600" y="3793"/>
                  </a:cubicBezTo>
                  <a:cubicBezTo>
                    <a:pt x="1354" y="3793"/>
                    <a:pt x="1459" y="3019"/>
                    <a:pt x="2116" y="2558"/>
                  </a:cubicBezTo>
                  <a:cubicBezTo>
                    <a:pt x="3194" y="1779"/>
                    <a:pt x="2538" y="0"/>
                    <a:pt x="12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9260;p76"/>
            <p:cNvSpPr/>
            <p:nvPr/>
          </p:nvSpPr>
          <p:spPr>
            <a:xfrm>
              <a:off x="-858675" y="3784450"/>
              <a:ext cx="124800" cy="72900"/>
            </a:xfrm>
            <a:custGeom>
              <a:avLst/>
              <a:gdLst/>
              <a:ahLst/>
              <a:cxnLst/>
              <a:rect l="l" t="t" r="r" b="b"/>
              <a:pathLst>
                <a:path w="4992" h="2916" extrusionOk="0">
                  <a:moveTo>
                    <a:pt x="4991" y="85"/>
                  </a:moveTo>
                  <a:lnTo>
                    <a:pt x="4991" y="85"/>
                  </a:lnTo>
                  <a:cubicBezTo>
                    <a:pt x="4590" y="233"/>
                    <a:pt x="3638" y="0"/>
                    <a:pt x="3553" y="529"/>
                  </a:cubicBezTo>
                  <a:cubicBezTo>
                    <a:pt x="3744" y="1523"/>
                    <a:pt x="2242" y="1142"/>
                    <a:pt x="1925" y="1840"/>
                  </a:cubicBezTo>
                  <a:cubicBezTo>
                    <a:pt x="1784" y="2210"/>
                    <a:pt x="1565" y="2322"/>
                    <a:pt x="1324" y="2322"/>
                  </a:cubicBezTo>
                  <a:cubicBezTo>
                    <a:pt x="952" y="2322"/>
                    <a:pt x="529" y="2056"/>
                    <a:pt x="260" y="2056"/>
                  </a:cubicBezTo>
                  <a:cubicBezTo>
                    <a:pt x="125" y="2056"/>
                    <a:pt x="30" y="2124"/>
                    <a:pt x="0" y="2326"/>
                  </a:cubicBezTo>
                  <a:cubicBezTo>
                    <a:pt x="340" y="2745"/>
                    <a:pt x="752" y="2916"/>
                    <a:pt x="1193" y="2916"/>
                  </a:cubicBezTo>
                  <a:cubicBezTo>
                    <a:pt x="2648" y="2916"/>
                    <a:pt x="4423" y="1058"/>
                    <a:pt x="4991" y="8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9261;p76"/>
            <p:cNvSpPr/>
            <p:nvPr/>
          </p:nvSpPr>
          <p:spPr>
            <a:xfrm>
              <a:off x="-1715775" y="4022375"/>
              <a:ext cx="82525" cy="97300"/>
            </a:xfrm>
            <a:custGeom>
              <a:avLst/>
              <a:gdLst/>
              <a:ahLst/>
              <a:cxnLst/>
              <a:rect l="l" t="t" r="r" b="b"/>
              <a:pathLst>
                <a:path w="3301" h="3892" extrusionOk="0">
                  <a:moveTo>
                    <a:pt x="2164" y="1"/>
                  </a:moveTo>
                  <a:cubicBezTo>
                    <a:pt x="2076" y="1"/>
                    <a:pt x="2004" y="47"/>
                    <a:pt x="1968" y="191"/>
                  </a:cubicBezTo>
                  <a:cubicBezTo>
                    <a:pt x="1714" y="381"/>
                    <a:pt x="1545" y="677"/>
                    <a:pt x="1545" y="994"/>
                  </a:cubicBezTo>
                  <a:cubicBezTo>
                    <a:pt x="1376" y="1925"/>
                    <a:pt x="1" y="2411"/>
                    <a:pt x="530" y="3469"/>
                  </a:cubicBezTo>
                  <a:cubicBezTo>
                    <a:pt x="675" y="3736"/>
                    <a:pt x="995" y="3891"/>
                    <a:pt x="1306" y="3891"/>
                  </a:cubicBezTo>
                  <a:cubicBezTo>
                    <a:pt x="1536" y="3891"/>
                    <a:pt x="1760" y="3806"/>
                    <a:pt x="1904" y="3617"/>
                  </a:cubicBezTo>
                  <a:cubicBezTo>
                    <a:pt x="2179" y="2432"/>
                    <a:pt x="3300" y="1502"/>
                    <a:pt x="3258" y="233"/>
                  </a:cubicBezTo>
                  <a:lnTo>
                    <a:pt x="2708" y="148"/>
                  </a:lnTo>
                  <a:cubicBezTo>
                    <a:pt x="2698" y="150"/>
                    <a:pt x="2687" y="151"/>
                    <a:pt x="2676" y="151"/>
                  </a:cubicBezTo>
                  <a:cubicBezTo>
                    <a:pt x="2534" y="151"/>
                    <a:pt x="2323" y="1"/>
                    <a:pt x="216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9262;p76"/>
            <p:cNvSpPr/>
            <p:nvPr/>
          </p:nvSpPr>
          <p:spPr>
            <a:xfrm>
              <a:off x="-1209225" y="4031875"/>
              <a:ext cx="103650" cy="71425"/>
            </a:xfrm>
            <a:custGeom>
              <a:avLst/>
              <a:gdLst/>
              <a:ahLst/>
              <a:cxnLst/>
              <a:rect l="l" t="t" r="r" b="b"/>
              <a:pathLst>
                <a:path w="4146" h="2857" extrusionOk="0">
                  <a:moveTo>
                    <a:pt x="3786" y="1"/>
                  </a:moveTo>
                  <a:cubicBezTo>
                    <a:pt x="3046" y="85"/>
                    <a:pt x="2305" y="64"/>
                    <a:pt x="1586" y="128"/>
                  </a:cubicBezTo>
                  <a:lnTo>
                    <a:pt x="1015" y="593"/>
                  </a:lnTo>
                  <a:cubicBezTo>
                    <a:pt x="931" y="678"/>
                    <a:pt x="888" y="762"/>
                    <a:pt x="867" y="889"/>
                  </a:cubicBezTo>
                  <a:cubicBezTo>
                    <a:pt x="867" y="1460"/>
                    <a:pt x="0" y="1756"/>
                    <a:pt x="254" y="2412"/>
                  </a:cubicBezTo>
                  <a:cubicBezTo>
                    <a:pt x="536" y="2704"/>
                    <a:pt x="899" y="2857"/>
                    <a:pt x="1245" y="2857"/>
                  </a:cubicBezTo>
                  <a:cubicBezTo>
                    <a:pt x="1652" y="2857"/>
                    <a:pt x="2036" y="2646"/>
                    <a:pt x="2242" y="2200"/>
                  </a:cubicBezTo>
                  <a:cubicBezTo>
                    <a:pt x="2305" y="2031"/>
                    <a:pt x="2263" y="1862"/>
                    <a:pt x="2157" y="1756"/>
                  </a:cubicBezTo>
                  <a:cubicBezTo>
                    <a:pt x="2106" y="1735"/>
                    <a:pt x="2059" y="1725"/>
                    <a:pt x="2015" y="1725"/>
                  </a:cubicBezTo>
                  <a:cubicBezTo>
                    <a:pt x="1762" y="1725"/>
                    <a:pt x="1611" y="2027"/>
                    <a:pt x="1362" y="2027"/>
                  </a:cubicBezTo>
                  <a:cubicBezTo>
                    <a:pt x="1314" y="2027"/>
                    <a:pt x="1262" y="2016"/>
                    <a:pt x="1206" y="1989"/>
                  </a:cubicBezTo>
                  <a:cubicBezTo>
                    <a:pt x="1461" y="1559"/>
                    <a:pt x="1576" y="1366"/>
                    <a:pt x="1705" y="1366"/>
                  </a:cubicBezTo>
                  <a:cubicBezTo>
                    <a:pt x="1811" y="1366"/>
                    <a:pt x="1926" y="1497"/>
                    <a:pt x="2136" y="1735"/>
                  </a:cubicBezTo>
                  <a:cubicBezTo>
                    <a:pt x="2338" y="1823"/>
                    <a:pt x="2499" y="1859"/>
                    <a:pt x="2631" y="1859"/>
                  </a:cubicBezTo>
                  <a:cubicBezTo>
                    <a:pt x="3230" y="1859"/>
                    <a:pt x="3210" y="1093"/>
                    <a:pt x="3574" y="868"/>
                  </a:cubicBezTo>
                  <a:lnTo>
                    <a:pt x="3574" y="868"/>
                  </a:lnTo>
                  <a:cubicBezTo>
                    <a:pt x="3426" y="1079"/>
                    <a:pt x="3320" y="1291"/>
                    <a:pt x="3765" y="1418"/>
                  </a:cubicBezTo>
                  <a:cubicBezTo>
                    <a:pt x="3765" y="953"/>
                    <a:pt x="4145" y="487"/>
                    <a:pt x="378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9263;p76"/>
            <p:cNvSpPr/>
            <p:nvPr/>
          </p:nvSpPr>
          <p:spPr>
            <a:xfrm>
              <a:off x="-2402600" y="4013900"/>
              <a:ext cx="103125" cy="108950"/>
            </a:xfrm>
            <a:custGeom>
              <a:avLst/>
              <a:gdLst/>
              <a:ahLst/>
              <a:cxnLst/>
              <a:rect l="l" t="t" r="r" b="b"/>
              <a:pathLst>
                <a:path w="4125" h="4358" extrusionOk="0">
                  <a:moveTo>
                    <a:pt x="3258" y="1"/>
                  </a:moveTo>
                  <a:cubicBezTo>
                    <a:pt x="1883" y="720"/>
                    <a:pt x="826" y="1925"/>
                    <a:pt x="276" y="3385"/>
                  </a:cubicBezTo>
                  <a:cubicBezTo>
                    <a:pt x="635" y="3638"/>
                    <a:pt x="1" y="4188"/>
                    <a:pt x="656" y="4358"/>
                  </a:cubicBezTo>
                  <a:cubicBezTo>
                    <a:pt x="720" y="4315"/>
                    <a:pt x="741" y="4231"/>
                    <a:pt x="656" y="4188"/>
                  </a:cubicBezTo>
                  <a:cubicBezTo>
                    <a:pt x="635" y="2285"/>
                    <a:pt x="4125" y="1206"/>
                    <a:pt x="325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9264;p76"/>
            <p:cNvSpPr/>
            <p:nvPr/>
          </p:nvSpPr>
          <p:spPr>
            <a:xfrm>
              <a:off x="-2066325" y="3800825"/>
              <a:ext cx="83575" cy="106975"/>
            </a:xfrm>
            <a:custGeom>
              <a:avLst/>
              <a:gdLst/>
              <a:ahLst/>
              <a:cxnLst/>
              <a:rect l="l" t="t" r="r" b="b"/>
              <a:pathLst>
                <a:path w="3343" h="4279" extrusionOk="0">
                  <a:moveTo>
                    <a:pt x="1333" y="1"/>
                  </a:moveTo>
                  <a:lnTo>
                    <a:pt x="1333" y="22"/>
                  </a:lnTo>
                  <a:cubicBezTo>
                    <a:pt x="678" y="1333"/>
                    <a:pt x="1" y="2856"/>
                    <a:pt x="995" y="4188"/>
                  </a:cubicBezTo>
                  <a:cubicBezTo>
                    <a:pt x="1021" y="4179"/>
                    <a:pt x="1044" y="4174"/>
                    <a:pt x="1064" y="4174"/>
                  </a:cubicBezTo>
                  <a:cubicBezTo>
                    <a:pt x="1093" y="4174"/>
                    <a:pt x="1118" y="4185"/>
                    <a:pt x="1143" y="4209"/>
                  </a:cubicBezTo>
                  <a:cubicBezTo>
                    <a:pt x="1255" y="4257"/>
                    <a:pt x="1355" y="4278"/>
                    <a:pt x="1445" y="4278"/>
                  </a:cubicBezTo>
                  <a:cubicBezTo>
                    <a:pt x="2033" y="4278"/>
                    <a:pt x="2193" y="3371"/>
                    <a:pt x="2560" y="3004"/>
                  </a:cubicBezTo>
                  <a:cubicBezTo>
                    <a:pt x="2814" y="2581"/>
                    <a:pt x="3342" y="2200"/>
                    <a:pt x="3152" y="1650"/>
                  </a:cubicBezTo>
                  <a:cubicBezTo>
                    <a:pt x="2964" y="1253"/>
                    <a:pt x="3272" y="339"/>
                    <a:pt x="2645" y="339"/>
                  </a:cubicBezTo>
                  <a:cubicBezTo>
                    <a:pt x="2638" y="339"/>
                    <a:pt x="2631" y="339"/>
                    <a:pt x="2623" y="339"/>
                  </a:cubicBezTo>
                  <a:cubicBezTo>
                    <a:pt x="1777" y="1016"/>
                    <a:pt x="2285" y="2116"/>
                    <a:pt x="1629" y="2940"/>
                  </a:cubicBezTo>
                  <a:cubicBezTo>
                    <a:pt x="678" y="2010"/>
                    <a:pt x="3258" y="318"/>
                    <a:pt x="133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9265;p76"/>
            <p:cNvSpPr/>
            <p:nvPr/>
          </p:nvSpPr>
          <p:spPr>
            <a:xfrm>
              <a:off x="-2386200" y="4013900"/>
              <a:ext cx="131150" cy="123250"/>
            </a:xfrm>
            <a:custGeom>
              <a:avLst/>
              <a:gdLst/>
              <a:ahLst/>
              <a:cxnLst/>
              <a:rect l="l" t="t" r="r" b="b"/>
              <a:pathLst>
                <a:path w="5246" h="4930" extrusionOk="0">
                  <a:moveTo>
                    <a:pt x="4273" y="1"/>
                  </a:moveTo>
                  <a:cubicBezTo>
                    <a:pt x="4251" y="974"/>
                    <a:pt x="3702" y="1672"/>
                    <a:pt x="2708" y="2116"/>
                  </a:cubicBezTo>
                  <a:cubicBezTo>
                    <a:pt x="2517" y="2200"/>
                    <a:pt x="2390" y="2306"/>
                    <a:pt x="2433" y="2475"/>
                  </a:cubicBezTo>
                  <a:cubicBezTo>
                    <a:pt x="2644" y="3448"/>
                    <a:pt x="1142" y="3533"/>
                    <a:pt x="1079" y="4400"/>
                  </a:cubicBezTo>
                  <a:cubicBezTo>
                    <a:pt x="1079" y="4474"/>
                    <a:pt x="957" y="4521"/>
                    <a:pt x="809" y="4521"/>
                  </a:cubicBezTo>
                  <a:cubicBezTo>
                    <a:pt x="661" y="4521"/>
                    <a:pt x="487" y="4474"/>
                    <a:pt x="381" y="4358"/>
                  </a:cubicBezTo>
                  <a:cubicBezTo>
                    <a:pt x="430" y="4210"/>
                    <a:pt x="343" y="4184"/>
                    <a:pt x="233" y="4184"/>
                  </a:cubicBezTo>
                  <a:cubicBezTo>
                    <a:pt x="173" y="4184"/>
                    <a:pt x="107" y="4191"/>
                    <a:pt x="51" y="4191"/>
                  </a:cubicBezTo>
                  <a:cubicBezTo>
                    <a:pt x="33" y="4191"/>
                    <a:pt x="16" y="4191"/>
                    <a:pt x="0" y="4188"/>
                  </a:cubicBezTo>
                  <a:lnTo>
                    <a:pt x="0" y="4358"/>
                  </a:lnTo>
                  <a:cubicBezTo>
                    <a:pt x="211" y="4625"/>
                    <a:pt x="478" y="4929"/>
                    <a:pt x="770" y="4929"/>
                  </a:cubicBezTo>
                  <a:cubicBezTo>
                    <a:pt x="918" y="4929"/>
                    <a:pt x="1071" y="4852"/>
                    <a:pt x="1227" y="4654"/>
                  </a:cubicBezTo>
                  <a:cubicBezTo>
                    <a:pt x="1713" y="4061"/>
                    <a:pt x="2433" y="3638"/>
                    <a:pt x="2771" y="2983"/>
                  </a:cubicBezTo>
                  <a:cubicBezTo>
                    <a:pt x="3157" y="2175"/>
                    <a:pt x="3471" y="1892"/>
                    <a:pt x="4244" y="1892"/>
                  </a:cubicBezTo>
                  <a:cubicBezTo>
                    <a:pt x="4402" y="1892"/>
                    <a:pt x="4579" y="1904"/>
                    <a:pt x="4780" y="1925"/>
                  </a:cubicBezTo>
                  <a:cubicBezTo>
                    <a:pt x="5245" y="1164"/>
                    <a:pt x="4865" y="551"/>
                    <a:pt x="42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9266;p76"/>
            <p:cNvSpPr/>
            <p:nvPr/>
          </p:nvSpPr>
          <p:spPr>
            <a:xfrm>
              <a:off x="-1054850" y="3608375"/>
              <a:ext cx="98375" cy="83775"/>
            </a:xfrm>
            <a:custGeom>
              <a:avLst/>
              <a:gdLst/>
              <a:ahLst/>
              <a:cxnLst/>
              <a:rect l="l" t="t" r="r" b="b"/>
              <a:pathLst>
                <a:path w="3935" h="3351" extrusionOk="0">
                  <a:moveTo>
                    <a:pt x="3286" y="0"/>
                  </a:moveTo>
                  <a:cubicBezTo>
                    <a:pt x="3065" y="0"/>
                    <a:pt x="2878" y="122"/>
                    <a:pt x="2814" y="360"/>
                  </a:cubicBezTo>
                  <a:cubicBezTo>
                    <a:pt x="2602" y="1121"/>
                    <a:pt x="1820" y="1460"/>
                    <a:pt x="1545" y="2115"/>
                  </a:cubicBezTo>
                  <a:cubicBezTo>
                    <a:pt x="1312" y="2284"/>
                    <a:pt x="1058" y="2454"/>
                    <a:pt x="804" y="2581"/>
                  </a:cubicBezTo>
                  <a:cubicBezTo>
                    <a:pt x="402" y="2729"/>
                    <a:pt x="1" y="2855"/>
                    <a:pt x="64" y="3342"/>
                  </a:cubicBezTo>
                  <a:cubicBezTo>
                    <a:pt x="126" y="3347"/>
                    <a:pt x="187" y="3350"/>
                    <a:pt x="248" y="3350"/>
                  </a:cubicBezTo>
                  <a:cubicBezTo>
                    <a:pt x="1839" y="3350"/>
                    <a:pt x="3181" y="1540"/>
                    <a:pt x="3934" y="339"/>
                  </a:cubicBezTo>
                  <a:cubicBezTo>
                    <a:pt x="3738" y="111"/>
                    <a:pt x="3496" y="0"/>
                    <a:pt x="328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9267;p76"/>
            <p:cNvSpPr/>
            <p:nvPr/>
          </p:nvSpPr>
          <p:spPr>
            <a:xfrm>
              <a:off x="-2025025" y="3796425"/>
              <a:ext cx="88800" cy="110275"/>
            </a:xfrm>
            <a:custGeom>
              <a:avLst/>
              <a:gdLst/>
              <a:ahLst/>
              <a:cxnLst/>
              <a:rect l="l" t="t" r="r" b="b"/>
              <a:pathLst>
                <a:path w="3552" h="4411" extrusionOk="0">
                  <a:moveTo>
                    <a:pt x="889" y="1"/>
                  </a:moveTo>
                  <a:cubicBezTo>
                    <a:pt x="649" y="1"/>
                    <a:pt x="619" y="221"/>
                    <a:pt x="1162" y="663"/>
                  </a:cubicBezTo>
                  <a:cubicBezTo>
                    <a:pt x="1373" y="832"/>
                    <a:pt x="1310" y="1001"/>
                    <a:pt x="1141" y="1150"/>
                  </a:cubicBezTo>
                  <a:cubicBezTo>
                    <a:pt x="992" y="1678"/>
                    <a:pt x="1881" y="2186"/>
                    <a:pt x="1141" y="2588"/>
                  </a:cubicBezTo>
                  <a:cubicBezTo>
                    <a:pt x="770" y="2670"/>
                    <a:pt x="1" y="4411"/>
                    <a:pt x="696" y="4411"/>
                  </a:cubicBezTo>
                  <a:cubicBezTo>
                    <a:pt x="716" y="4411"/>
                    <a:pt x="737" y="4409"/>
                    <a:pt x="760" y="4406"/>
                  </a:cubicBezTo>
                  <a:cubicBezTo>
                    <a:pt x="3552" y="1477"/>
                    <a:pt x="1512" y="1"/>
                    <a:pt x="88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9268;p76"/>
            <p:cNvSpPr/>
            <p:nvPr/>
          </p:nvSpPr>
          <p:spPr>
            <a:xfrm>
              <a:off x="-2743625" y="4091025"/>
              <a:ext cx="81975" cy="78875"/>
            </a:xfrm>
            <a:custGeom>
              <a:avLst/>
              <a:gdLst/>
              <a:ahLst/>
              <a:cxnLst/>
              <a:rect l="l" t="t" r="r" b="b"/>
              <a:pathLst>
                <a:path w="3279" h="3155" extrusionOk="0">
                  <a:moveTo>
                    <a:pt x="2655" y="0"/>
                  </a:moveTo>
                  <a:cubicBezTo>
                    <a:pt x="2457" y="0"/>
                    <a:pt x="2305" y="192"/>
                    <a:pt x="1967" y="638"/>
                  </a:cubicBezTo>
                  <a:cubicBezTo>
                    <a:pt x="1269" y="1463"/>
                    <a:pt x="127" y="2034"/>
                    <a:pt x="0" y="3155"/>
                  </a:cubicBezTo>
                  <a:cubicBezTo>
                    <a:pt x="1756" y="2943"/>
                    <a:pt x="2411" y="2119"/>
                    <a:pt x="3279" y="300"/>
                  </a:cubicBezTo>
                  <a:cubicBezTo>
                    <a:pt x="2979" y="109"/>
                    <a:pt x="2804" y="0"/>
                    <a:pt x="26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9269;p76"/>
            <p:cNvSpPr/>
            <p:nvPr/>
          </p:nvSpPr>
          <p:spPr>
            <a:xfrm>
              <a:off x="-1964275" y="3977375"/>
              <a:ext cx="102600" cy="85350"/>
            </a:xfrm>
            <a:custGeom>
              <a:avLst/>
              <a:gdLst/>
              <a:ahLst/>
              <a:cxnLst/>
              <a:rect l="l" t="t" r="r" b="b"/>
              <a:pathLst>
                <a:path w="4104" h="3414" extrusionOk="0">
                  <a:moveTo>
                    <a:pt x="3439" y="0"/>
                  </a:moveTo>
                  <a:cubicBezTo>
                    <a:pt x="3010" y="0"/>
                    <a:pt x="3012" y="466"/>
                    <a:pt x="2814" y="700"/>
                  </a:cubicBezTo>
                  <a:cubicBezTo>
                    <a:pt x="2665" y="1145"/>
                    <a:pt x="1946" y="1335"/>
                    <a:pt x="1925" y="1758"/>
                  </a:cubicBezTo>
                  <a:cubicBezTo>
                    <a:pt x="1862" y="2836"/>
                    <a:pt x="635" y="2562"/>
                    <a:pt x="1" y="3090"/>
                  </a:cubicBezTo>
                  <a:cubicBezTo>
                    <a:pt x="278" y="3316"/>
                    <a:pt x="585" y="3413"/>
                    <a:pt x="902" y="3413"/>
                  </a:cubicBezTo>
                  <a:cubicBezTo>
                    <a:pt x="2401" y="3413"/>
                    <a:pt x="4103" y="1232"/>
                    <a:pt x="3702" y="45"/>
                  </a:cubicBezTo>
                  <a:cubicBezTo>
                    <a:pt x="3599" y="14"/>
                    <a:pt x="3513" y="0"/>
                    <a:pt x="343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9270;p76"/>
            <p:cNvSpPr/>
            <p:nvPr/>
          </p:nvSpPr>
          <p:spPr>
            <a:xfrm>
              <a:off x="-2311650" y="3692450"/>
              <a:ext cx="94325" cy="88925"/>
            </a:xfrm>
            <a:custGeom>
              <a:avLst/>
              <a:gdLst/>
              <a:ahLst/>
              <a:cxnLst/>
              <a:rect l="l" t="t" r="r" b="b"/>
              <a:pathLst>
                <a:path w="3773" h="3557" extrusionOk="0">
                  <a:moveTo>
                    <a:pt x="3321" y="0"/>
                  </a:moveTo>
                  <a:lnTo>
                    <a:pt x="3321" y="0"/>
                  </a:lnTo>
                  <a:cubicBezTo>
                    <a:pt x="1354" y="550"/>
                    <a:pt x="3109" y="2411"/>
                    <a:pt x="910" y="2749"/>
                  </a:cubicBezTo>
                  <a:cubicBezTo>
                    <a:pt x="635" y="2961"/>
                    <a:pt x="43" y="2686"/>
                    <a:pt x="0" y="3215"/>
                  </a:cubicBezTo>
                  <a:cubicBezTo>
                    <a:pt x="318" y="3453"/>
                    <a:pt x="646" y="3557"/>
                    <a:pt x="967" y="3557"/>
                  </a:cubicBezTo>
                  <a:cubicBezTo>
                    <a:pt x="2441" y="3557"/>
                    <a:pt x="3772" y="1372"/>
                    <a:pt x="33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9271;p76"/>
            <p:cNvSpPr/>
            <p:nvPr/>
          </p:nvSpPr>
          <p:spPr>
            <a:xfrm>
              <a:off x="-1678225" y="3763825"/>
              <a:ext cx="87800" cy="86200"/>
            </a:xfrm>
            <a:custGeom>
              <a:avLst/>
              <a:gdLst/>
              <a:ahLst/>
              <a:cxnLst/>
              <a:rect l="l" t="t" r="r" b="b"/>
              <a:pathLst>
                <a:path w="3512" h="3448" extrusionOk="0">
                  <a:moveTo>
                    <a:pt x="2538" y="0"/>
                  </a:moveTo>
                  <a:lnTo>
                    <a:pt x="2538" y="0"/>
                  </a:lnTo>
                  <a:cubicBezTo>
                    <a:pt x="2010" y="360"/>
                    <a:pt x="1777" y="1037"/>
                    <a:pt x="1016" y="1163"/>
                  </a:cubicBezTo>
                  <a:cubicBezTo>
                    <a:pt x="614" y="1375"/>
                    <a:pt x="550" y="1819"/>
                    <a:pt x="275" y="2136"/>
                  </a:cubicBezTo>
                  <a:cubicBezTo>
                    <a:pt x="0" y="2454"/>
                    <a:pt x="297" y="3448"/>
                    <a:pt x="783" y="3448"/>
                  </a:cubicBezTo>
                  <a:cubicBezTo>
                    <a:pt x="1756" y="3384"/>
                    <a:pt x="3088" y="3363"/>
                    <a:pt x="2708" y="2157"/>
                  </a:cubicBezTo>
                  <a:lnTo>
                    <a:pt x="2581" y="2115"/>
                  </a:lnTo>
                  <a:cubicBezTo>
                    <a:pt x="2242" y="2263"/>
                    <a:pt x="2306" y="2644"/>
                    <a:pt x="2010" y="2792"/>
                  </a:cubicBezTo>
                  <a:cubicBezTo>
                    <a:pt x="1919" y="2832"/>
                    <a:pt x="1780" y="2858"/>
                    <a:pt x="1669" y="2858"/>
                  </a:cubicBezTo>
                  <a:cubicBezTo>
                    <a:pt x="1547" y="2858"/>
                    <a:pt x="1458" y="2827"/>
                    <a:pt x="1502" y="2750"/>
                  </a:cubicBezTo>
                  <a:cubicBezTo>
                    <a:pt x="1735" y="2390"/>
                    <a:pt x="1291" y="1798"/>
                    <a:pt x="2010" y="1629"/>
                  </a:cubicBezTo>
                  <a:cubicBezTo>
                    <a:pt x="2581" y="1396"/>
                    <a:pt x="3511" y="296"/>
                    <a:pt x="253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9272;p76"/>
            <p:cNvSpPr/>
            <p:nvPr/>
          </p:nvSpPr>
          <p:spPr>
            <a:xfrm>
              <a:off x="-2786250" y="4057250"/>
              <a:ext cx="89275" cy="103275"/>
            </a:xfrm>
            <a:custGeom>
              <a:avLst/>
              <a:gdLst/>
              <a:ahLst/>
              <a:cxnLst/>
              <a:rect l="l" t="t" r="r" b="b"/>
              <a:pathLst>
                <a:path w="3571" h="4131" extrusionOk="0">
                  <a:moveTo>
                    <a:pt x="3320" y="1"/>
                  </a:moveTo>
                  <a:cubicBezTo>
                    <a:pt x="3281" y="1"/>
                    <a:pt x="3236" y="14"/>
                    <a:pt x="3186" y="43"/>
                  </a:cubicBezTo>
                  <a:cubicBezTo>
                    <a:pt x="1875" y="297"/>
                    <a:pt x="902" y="1799"/>
                    <a:pt x="500" y="2941"/>
                  </a:cubicBezTo>
                  <a:cubicBezTo>
                    <a:pt x="0" y="3367"/>
                    <a:pt x="808" y="4130"/>
                    <a:pt x="1326" y="4130"/>
                  </a:cubicBezTo>
                  <a:cubicBezTo>
                    <a:pt x="1553" y="4130"/>
                    <a:pt x="1725" y="3983"/>
                    <a:pt x="1705" y="3596"/>
                  </a:cubicBezTo>
                  <a:cubicBezTo>
                    <a:pt x="1748" y="3195"/>
                    <a:pt x="1134" y="2793"/>
                    <a:pt x="1473" y="2454"/>
                  </a:cubicBezTo>
                  <a:cubicBezTo>
                    <a:pt x="2107" y="1862"/>
                    <a:pt x="2424" y="1016"/>
                    <a:pt x="3334" y="614"/>
                  </a:cubicBezTo>
                  <a:cubicBezTo>
                    <a:pt x="3570" y="487"/>
                    <a:pt x="3557" y="1"/>
                    <a:pt x="332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9273;p76"/>
            <p:cNvSpPr/>
            <p:nvPr/>
          </p:nvSpPr>
          <p:spPr>
            <a:xfrm>
              <a:off x="-1699900" y="4050150"/>
              <a:ext cx="94675" cy="82875"/>
            </a:xfrm>
            <a:custGeom>
              <a:avLst/>
              <a:gdLst/>
              <a:ahLst/>
              <a:cxnLst/>
              <a:rect l="l" t="t" r="r" b="b"/>
              <a:pathLst>
                <a:path w="3787" h="3315" extrusionOk="0">
                  <a:moveTo>
                    <a:pt x="2841" y="0"/>
                  </a:moveTo>
                  <a:cubicBezTo>
                    <a:pt x="2127" y="0"/>
                    <a:pt x="1428" y="2279"/>
                    <a:pt x="952" y="2590"/>
                  </a:cubicBezTo>
                  <a:cubicBezTo>
                    <a:pt x="719" y="2759"/>
                    <a:pt x="0" y="2611"/>
                    <a:pt x="402" y="3225"/>
                  </a:cubicBezTo>
                  <a:cubicBezTo>
                    <a:pt x="528" y="3288"/>
                    <a:pt x="645" y="3315"/>
                    <a:pt x="756" y="3315"/>
                  </a:cubicBezTo>
                  <a:cubicBezTo>
                    <a:pt x="1391" y="3315"/>
                    <a:pt x="1814" y="2413"/>
                    <a:pt x="2390" y="2125"/>
                  </a:cubicBezTo>
                  <a:cubicBezTo>
                    <a:pt x="2919" y="1596"/>
                    <a:pt x="3786" y="1089"/>
                    <a:pt x="3173" y="179"/>
                  </a:cubicBezTo>
                  <a:cubicBezTo>
                    <a:pt x="3062" y="55"/>
                    <a:pt x="2952" y="0"/>
                    <a:pt x="284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9274;p76"/>
            <p:cNvSpPr/>
            <p:nvPr/>
          </p:nvSpPr>
          <p:spPr>
            <a:xfrm>
              <a:off x="-2789625" y="3788150"/>
              <a:ext cx="65050" cy="96625"/>
            </a:xfrm>
            <a:custGeom>
              <a:avLst/>
              <a:gdLst/>
              <a:ahLst/>
              <a:cxnLst/>
              <a:rect l="l" t="t" r="r" b="b"/>
              <a:pathLst>
                <a:path w="2602" h="3865" extrusionOk="0">
                  <a:moveTo>
                    <a:pt x="1840" y="0"/>
                  </a:moveTo>
                  <a:lnTo>
                    <a:pt x="1840" y="0"/>
                  </a:lnTo>
                  <a:cubicBezTo>
                    <a:pt x="1312" y="1481"/>
                    <a:pt x="1502" y="2813"/>
                    <a:pt x="0" y="3849"/>
                  </a:cubicBezTo>
                  <a:cubicBezTo>
                    <a:pt x="99" y="3859"/>
                    <a:pt x="189" y="3864"/>
                    <a:pt x="273" y="3864"/>
                  </a:cubicBezTo>
                  <a:cubicBezTo>
                    <a:pt x="1228" y="3864"/>
                    <a:pt x="1253" y="3226"/>
                    <a:pt x="1798" y="2623"/>
                  </a:cubicBezTo>
                  <a:cubicBezTo>
                    <a:pt x="2602" y="2073"/>
                    <a:pt x="2559" y="719"/>
                    <a:pt x="184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9275;p76"/>
            <p:cNvSpPr/>
            <p:nvPr/>
          </p:nvSpPr>
          <p:spPr>
            <a:xfrm>
              <a:off x="-1955800" y="3959800"/>
              <a:ext cx="84075" cy="62725"/>
            </a:xfrm>
            <a:custGeom>
              <a:avLst/>
              <a:gdLst/>
              <a:ahLst/>
              <a:cxnLst/>
              <a:rect l="l" t="t" r="r" b="b"/>
              <a:pathLst>
                <a:path w="3363" h="2509" extrusionOk="0">
                  <a:moveTo>
                    <a:pt x="2039" y="1"/>
                  </a:moveTo>
                  <a:cubicBezTo>
                    <a:pt x="1810" y="1"/>
                    <a:pt x="1590" y="17"/>
                    <a:pt x="1417" y="29"/>
                  </a:cubicBezTo>
                  <a:cubicBezTo>
                    <a:pt x="1840" y="1361"/>
                    <a:pt x="0" y="1425"/>
                    <a:pt x="402" y="2228"/>
                  </a:cubicBezTo>
                  <a:cubicBezTo>
                    <a:pt x="582" y="2430"/>
                    <a:pt x="773" y="2509"/>
                    <a:pt x="968" y="2509"/>
                  </a:cubicBezTo>
                  <a:cubicBezTo>
                    <a:pt x="1551" y="2509"/>
                    <a:pt x="2173" y="1800"/>
                    <a:pt x="2665" y="1530"/>
                  </a:cubicBezTo>
                  <a:cubicBezTo>
                    <a:pt x="2897" y="1277"/>
                    <a:pt x="2771" y="748"/>
                    <a:pt x="3363" y="748"/>
                  </a:cubicBezTo>
                  <a:cubicBezTo>
                    <a:pt x="3332" y="117"/>
                    <a:pt x="2652" y="1"/>
                    <a:pt x="203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9276;p76"/>
            <p:cNvSpPr/>
            <p:nvPr/>
          </p:nvSpPr>
          <p:spPr>
            <a:xfrm>
              <a:off x="-2043050" y="3795025"/>
              <a:ext cx="43900" cy="86200"/>
            </a:xfrm>
            <a:custGeom>
              <a:avLst/>
              <a:gdLst/>
              <a:ahLst/>
              <a:cxnLst/>
              <a:rect l="l" t="t" r="r" b="b"/>
              <a:pathLst>
                <a:path w="1756" h="3448" extrusionOk="0">
                  <a:moveTo>
                    <a:pt x="741" y="0"/>
                  </a:moveTo>
                  <a:cubicBezTo>
                    <a:pt x="587" y="0"/>
                    <a:pt x="455" y="42"/>
                    <a:pt x="402" y="233"/>
                  </a:cubicBezTo>
                  <a:cubicBezTo>
                    <a:pt x="1756" y="867"/>
                    <a:pt x="0" y="1840"/>
                    <a:pt x="212" y="2771"/>
                  </a:cubicBezTo>
                  <a:cubicBezTo>
                    <a:pt x="233" y="3045"/>
                    <a:pt x="64" y="3426"/>
                    <a:pt x="593" y="3447"/>
                  </a:cubicBezTo>
                  <a:cubicBezTo>
                    <a:pt x="1692" y="3405"/>
                    <a:pt x="1142" y="1375"/>
                    <a:pt x="1692" y="571"/>
                  </a:cubicBezTo>
                  <a:cubicBezTo>
                    <a:pt x="1354" y="486"/>
                    <a:pt x="1523" y="106"/>
                    <a:pt x="1206" y="21"/>
                  </a:cubicBezTo>
                  <a:cubicBezTo>
                    <a:pt x="1178" y="25"/>
                    <a:pt x="1149" y="27"/>
                    <a:pt x="1119" y="27"/>
                  </a:cubicBezTo>
                  <a:cubicBezTo>
                    <a:pt x="999" y="27"/>
                    <a:pt x="863" y="0"/>
                    <a:pt x="74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9277;p76"/>
            <p:cNvSpPr/>
            <p:nvPr/>
          </p:nvSpPr>
          <p:spPr>
            <a:xfrm>
              <a:off x="-1207125" y="3842325"/>
              <a:ext cx="99900" cy="81125"/>
            </a:xfrm>
            <a:custGeom>
              <a:avLst/>
              <a:gdLst/>
              <a:ahLst/>
              <a:cxnLst/>
              <a:rect l="l" t="t" r="r" b="b"/>
              <a:pathLst>
                <a:path w="3996" h="3245" extrusionOk="0">
                  <a:moveTo>
                    <a:pt x="3626" y="1"/>
                  </a:moveTo>
                  <a:cubicBezTo>
                    <a:pt x="3227" y="1"/>
                    <a:pt x="2608" y="447"/>
                    <a:pt x="2813" y="857"/>
                  </a:cubicBezTo>
                  <a:cubicBezTo>
                    <a:pt x="2708" y="1788"/>
                    <a:pt x="614" y="2253"/>
                    <a:pt x="1" y="3057"/>
                  </a:cubicBezTo>
                  <a:cubicBezTo>
                    <a:pt x="184" y="3187"/>
                    <a:pt x="386" y="3245"/>
                    <a:pt x="600" y="3245"/>
                  </a:cubicBezTo>
                  <a:cubicBezTo>
                    <a:pt x="1841" y="3245"/>
                    <a:pt x="3462" y="1307"/>
                    <a:pt x="3913" y="477"/>
                  </a:cubicBezTo>
                  <a:cubicBezTo>
                    <a:pt x="3995" y="133"/>
                    <a:pt x="3843" y="1"/>
                    <a:pt x="362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9278;p76"/>
            <p:cNvSpPr/>
            <p:nvPr/>
          </p:nvSpPr>
          <p:spPr>
            <a:xfrm>
              <a:off x="-1440825" y="3903950"/>
              <a:ext cx="90450" cy="87775"/>
            </a:xfrm>
            <a:custGeom>
              <a:avLst/>
              <a:gdLst/>
              <a:ahLst/>
              <a:cxnLst/>
              <a:rect l="l" t="t" r="r" b="b"/>
              <a:pathLst>
                <a:path w="3618" h="3511" extrusionOk="0">
                  <a:moveTo>
                    <a:pt x="3045" y="1"/>
                  </a:moveTo>
                  <a:cubicBezTo>
                    <a:pt x="2929" y="1"/>
                    <a:pt x="2820" y="50"/>
                    <a:pt x="2750" y="169"/>
                  </a:cubicBezTo>
                  <a:cubicBezTo>
                    <a:pt x="2390" y="740"/>
                    <a:pt x="3152" y="1607"/>
                    <a:pt x="2221" y="1755"/>
                  </a:cubicBezTo>
                  <a:cubicBezTo>
                    <a:pt x="1735" y="2178"/>
                    <a:pt x="1" y="2728"/>
                    <a:pt x="1016" y="3511"/>
                  </a:cubicBezTo>
                  <a:cubicBezTo>
                    <a:pt x="1798" y="2876"/>
                    <a:pt x="3575" y="2601"/>
                    <a:pt x="3427" y="1396"/>
                  </a:cubicBezTo>
                  <a:cubicBezTo>
                    <a:pt x="3617" y="1078"/>
                    <a:pt x="3427" y="740"/>
                    <a:pt x="3554" y="444"/>
                  </a:cubicBezTo>
                  <a:cubicBezTo>
                    <a:pt x="3540" y="203"/>
                    <a:pt x="3279" y="1"/>
                    <a:pt x="304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9279;p76"/>
            <p:cNvSpPr/>
            <p:nvPr/>
          </p:nvSpPr>
          <p:spPr>
            <a:xfrm>
              <a:off x="-2317450" y="3668875"/>
              <a:ext cx="96225" cy="98400"/>
            </a:xfrm>
            <a:custGeom>
              <a:avLst/>
              <a:gdLst/>
              <a:ahLst/>
              <a:cxnLst/>
              <a:rect l="l" t="t" r="r" b="b"/>
              <a:pathLst>
                <a:path w="3849" h="3936" extrusionOk="0">
                  <a:moveTo>
                    <a:pt x="1791" y="0"/>
                  </a:moveTo>
                  <a:cubicBezTo>
                    <a:pt x="1353" y="0"/>
                    <a:pt x="906" y="63"/>
                    <a:pt x="825" y="457"/>
                  </a:cubicBezTo>
                  <a:cubicBezTo>
                    <a:pt x="1163" y="1091"/>
                    <a:pt x="359" y="1683"/>
                    <a:pt x="867" y="2275"/>
                  </a:cubicBezTo>
                  <a:cubicBezTo>
                    <a:pt x="874" y="2276"/>
                    <a:pt x="881" y="2276"/>
                    <a:pt x="888" y="2276"/>
                  </a:cubicBezTo>
                  <a:cubicBezTo>
                    <a:pt x="1665" y="2276"/>
                    <a:pt x="1339" y="1130"/>
                    <a:pt x="2051" y="795"/>
                  </a:cubicBezTo>
                  <a:lnTo>
                    <a:pt x="2051" y="795"/>
                  </a:lnTo>
                  <a:cubicBezTo>
                    <a:pt x="2013" y="1637"/>
                    <a:pt x="1854" y="3241"/>
                    <a:pt x="805" y="3241"/>
                  </a:cubicBezTo>
                  <a:cubicBezTo>
                    <a:pt x="695" y="3241"/>
                    <a:pt x="575" y="3223"/>
                    <a:pt x="444" y="3185"/>
                  </a:cubicBezTo>
                  <a:lnTo>
                    <a:pt x="444" y="3185"/>
                  </a:lnTo>
                  <a:cubicBezTo>
                    <a:pt x="1" y="3642"/>
                    <a:pt x="446" y="3936"/>
                    <a:pt x="907" y="3936"/>
                  </a:cubicBezTo>
                  <a:cubicBezTo>
                    <a:pt x="1151" y="3936"/>
                    <a:pt x="1398" y="3854"/>
                    <a:pt x="1523" y="3671"/>
                  </a:cubicBezTo>
                  <a:cubicBezTo>
                    <a:pt x="2009" y="3523"/>
                    <a:pt x="2284" y="3121"/>
                    <a:pt x="2643" y="2868"/>
                  </a:cubicBezTo>
                  <a:lnTo>
                    <a:pt x="2643" y="2550"/>
                  </a:lnTo>
                  <a:cubicBezTo>
                    <a:pt x="1671" y="1958"/>
                    <a:pt x="3849" y="1556"/>
                    <a:pt x="2453" y="12"/>
                  </a:cubicBezTo>
                  <a:lnTo>
                    <a:pt x="2453" y="12"/>
                  </a:lnTo>
                  <a:cubicBezTo>
                    <a:pt x="2425" y="14"/>
                    <a:pt x="2395" y="14"/>
                    <a:pt x="2363" y="14"/>
                  </a:cubicBezTo>
                  <a:cubicBezTo>
                    <a:pt x="2200" y="14"/>
                    <a:pt x="1997" y="0"/>
                    <a:pt x="179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9280;p76"/>
            <p:cNvSpPr/>
            <p:nvPr/>
          </p:nvSpPr>
          <p:spPr>
            <a:xfrm>
              <a:off x="-2754200" y="4058850"/>
              <a:ext cx="89900" cy="74375"/>
            </a:xfrm>
            <a:custGeom>
              <a:avLst/>
              <a:gdLst/>
              <a:ahLst/>
              <a:cxnLst/>
              <a:rect l="l" t="t" r="r" b="b"/>
              <a:pathLst>
                <a:path w="3596" h="2975" extrusionOk="0">
                  <a:moveTo>
                    <a:pt x="2052" y="0"/>
                  </a:moveTo>
                  <a:lnTo>
                    <a:pt x="2052" y="0"/>
                  </a:lnTo>
                  <a:cubicBezTo>
                    <a:pt x="2094" y="170"/>
                    <a:pt x="2115" y="339"/>
                    <a:pt x="1904" y="445"/>
                  </a:cubicBezTo>
                  <a:cubicBezTo>
                    <a:pt x="1333" y="762"/>
                    <a:pt x="0" y="2496"/>
                    <a:pt x="698" y="2919"/>
                  </a:cubicBezTo>
                  <a:cubicBezTo>
                    <a:pt x="785" y="2957"/>
                    <a:pt x="864" y="2974"/>
                    <a:pt x="936" y="2974"/>
                  </a:cubicBezTo>
                  <a:cubicBezTo>
                    <a:pt x="1184" y="2974"/>
                    <a:pt x="1360" y="2782"/>
                    <a:pt x="1523" y="2602"/>
                  </a:cubicBezTo>
                  <a:cubicBezTo>
                    <a:pt x="1988" y="1671"/>
                    <a:pt x="2919" y="1164"/>
                    <a:pt x="3596" y="445"/>
                  </a:cubicBezTo>
                  <a:cubicBezTo>
                    <a:pt x="3543" y="127"/>
                    <a:pt x="3268" y="80"/>
                    <a:pt x="2951" y="80"/>
                  </a:cubicBezTo>
                  <a:cubicBezTo>
                    <a:pt x="2815" y="80"/>
                    <a:pt x="2671" y="89"/>
                    <a:pt x="2534" y="89"/>
                  </a:cubicBezTo>
                  <a:cubicBezTo>
                    <a:pt x="2351" y="89"/>
                    <a:pt x="2179" y="73"/>
                    <a:pt x="205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9281;p76"/>
            <p:cNvSpPr/>
            <p:nvPr/>
          </p:nvSpPr>
          <p:spPr>
            <a:xfrm>
              <a:off x="-1445700" y="3896300"/>
              <a:ext cx="88975" cy="104875"/>
            </a:xfrm>
            <a:custGeom>
              <a:avLst/>
              <a:gdLst/>
              <a:ahLst/>
              <a:cxnLst/>
              <a:rect l="l" t="t" r="r" b="b"/>
              <a:pathLst>
                <a:path w="3559" h="4195" extrusionOk="0">
                  <a:moveTo>
                    <a:pt x="2453" y="1"/>
                  </a:moveTo>
                  <a:cubicBezTo>
                    <a:pt x="2421" y="1"/>
                    <a:pt x="2387" y="4"/>
                    <a:pt x="2353" y="10"/>
                  </a:cubicBezTo>
                  <a:cubicBezTo>
                    <a:pt x="2036" y="263"/>
                    <a:pt x="1697" y="454"/>
                    <a:pt x="1316" y="581"/>
                  </a:cubicBezTo>
                  <a:cubicBezTo>
                    <a:pt x="1278" y="1166"/>
                    <a:pt x="1545" y="1268"/>
                    <a:pt x="1822" y="1268"/>
                  </a:cubicBezTo>
                  <a:cubicBezTo>
                    <a:pt x="1970" y="1268"/>
                    <a:pt x="2120" y="1239"/>
                    <a:pt x="2229" y="1239"/>
                  </a:cubicBezTo>
                  <a:cubicBezTo>
                    <a:pt x="2366" y="1239"/>
                    <a:pt x="2436" y="1285"/>
                    <a:pt x="2353" y="1490"/>
                  </a:cubicBezTo>
                  <a:cubicBezTo>
                    <a:pt x="1972" y="2273"/>
                    <a:pt x="724" y="2357"/>
                    <a:pt x="534" y="3288"/>
                  </a:cubicBezTo>
                  <a:cubicBezTo>
                    <a:pt x="1" y="3751"/>
                    <a:pt x="212" y="4195"/>
                    <a:pt x="588" y="4195"/>
                  </a:cubicBezTo>
                  <a:cubicBezTo>
                    <a:pt x="778" y="4195"/>
                    <a:pt x="1011" y="4080"/>
                    <a:pt x="1211" y="3795"/>
                  </a:cubicBezTo>
                  <a:cubicBezTo>
                    <a:pt x="640" y="2865"/>
                    <a:pt x="2120" y="2759"/>
                    <a:pt x="2501" y="2167"/>
                  </a:cubicBezTo>
                  <a:cubicBezTo>
                    <a:pt x="3558" y="1977"/>
                    <a:pt x="2459" y="771"/>
                    <a:pt x="3241" y="285"/>
                  </a:cubicBezTo>
                  <a:cubicBezTo>
                    <a:pt x="2954" y="246"/>
                    <a:pt x="2754" y="1"/>
                    <a:pt x="245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9282;p76"/>
            <p:cNvSpPr/>
            <p:nvPr/>
          </p:nvSpPr>
          <p:spPr>
            <a:xfrm>
              <a:off x="-2068950" y="3801350"/>
              <a:ext cx="38075" cy="101025"/>
            </a:xfrm>
            <a:custGeom>
              <a:avLst/>
              <a:gdLst/>
              <a:ahLst/>
              <a:cxnLst/>
              <a:rect l="l" t="t" r="r" b="b"/>
              <a:pathLst>
                <a:path w="1523" h="4041" extrusionOk="0">
                  <a:moveTo>
                    <a:pt x="1438" y="1"/>
                  </a:moveTo>
                  <a:cubicBezTo>
                    <a:pt x="317" y="466"/>
                    <a:pt x="571" y="1629"/>
                    <a:pt x="148" y="2496"/>
                  </a:cubicBezTo>
                  <a:cubicBezTo>
                    <a:pt x="381" y="3025"/>
                    <a:pt x="0" y="3829"/>
                    <a:pt x="1015" y="4040"/>
                  </a:cubicBezTo>
                  <a:cubicBezTo>
                    <a:pt x="1332" y="3998"/>
                    <a:pt x="1311" y="3892"/>
                    <a:pt x="1184" y="3660"/>
                  </a:cubicBezTo>
                  <a:cubicBezTo>
                    <a:pt x="190" y="2412"/>
                    <a:pt x="1523" y="1270"/>
                    <a:pt x="143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9283;p76"/>
            <p:cNvSpPr/>
            <p:nvPr/>
          </p:nvSpPr>
          <p:spPr>
            <a:xfrm>
              <a:off x="-1966375" y="3961950"/>
              <a:ext cx="61350" cy="83775"/>
            </a:xfrm>
            <a:custGeom>
              <a:avLst/>
              <a:gdLst/>
              <a:ahLst/>
              <a:cxnLst/>
              <a:rect l="l" t="t" r="r" b="b"/>
              <a:pathLst>
                <a:path w="2454" h="3351" extrusionOk="0">
                  <a:moveTo>
                    <a:pt x="1687" y="0"/>
                  </a:moveTo>
                  <a:cubicBezTo>
                    <a:pt x="1476" y="0"/>
                    <a:pt x="1240" y="400"/>
                    <a:pt x="1036" y="493"/>
                  </a:cubicBezTo>
                  <a:cubicBezTo>
                    <a:pt x="1142" y="1064"/>
                    <a:pt x="656" y="1381"/>
                    <a:pt x="317" y="1762"/>
                  </a:cubicBezTo>
                  <a:cubicBezTo>
                    <a:pt x="0" y="2290"/>
                    <a:pt x="402" y="2734"/>
                    <a:pt x="571" y="3179"/>
                  </a:cubicBezTo>
                  <a:cubicBezTo>
                    <a:pt x="615" y="3310"/>
                    <a:pt x="743" y="3351"/>
                    <a:pt x="892" y="3351"/>
                  </a:cubicBezTo>
                  <a:cubicBezTo>
                    <a:pt x="1032" y="3351"/>
                    <a:pt x="1189" y="3315"/>
                    <a:pt x="1311" y="3284"/>
                  </a:cubicBezTo>
                  <a:cubicBezTo>
                    <a:pt x="1967" y="3136"/>
                    <a:pt x="1565" y="2586"/>
                    <a:pt x="1777" y="2269"/>
                  </a:cubicBezTo>
                  <a:lnTo>
                    <a:pt x="1777" y="2269"/>
                  </a:lnTo>
                  <a:cubicBezTo>
                    <a:pt x="1701" y="2283"/>
                    <a:pt x="1629" y="2289"/>
                    <a:pt x="1560" y="2289"/>
                  </a:cubicBezTo>
                  <a:cubicBezTo>
                    <a:pt x="901" y="2289"/>
                    <a:pt x="610" y="1691"/>
                    <a:pt x="1396" y="1423"/>
                  </a:cubicBezTo>
                  <a:cubicBezTo>
                    <a:pt x="2453" y="1127"/>
                    <a:pt x="2136" y="598"/>
                    <a:pt x="1777" y="27"/>
                  </a:cubicBezTo>
                  <a:cubicBezTo>
                    <a:pt x="1747" y="9"/>
                    <a:pt x="1717" y="0"/>
                    <a:pt x="168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9284;p76"/>
            <p:cNvSpPr/>
            <p:nvPr/>
          </p:nvSpPr>
          <p:spPr>
            <a:xfrm>
              <a:off x="-2808675" y="3778450"/>
              <a:ext cx="49750" cy="85475"/>
            </a:xfrm>
            <a:custGeom>
              <a:avLst/>
              <a:gdLst/>
              <a:ahLst/>
              <a:cxnLst/>
              <a:rect l="l" t="t" r="r" b="b"/>
              <a:pathLst>
                <a:path w="1990" h="3419" extrusionOk="0">
                  <a:moveTo>
                    <a:pt x="1208" y="0"/>
                  </a:moveTo>
                  <a:cubicBezTo>
                    <a:pt x="771" y="0"/>
                    <a:pt x="203" y="848"/>
                    <a:pt x="170" y="1213"/>
                  </a:cubicBezTo>
                  <a:cubicBezTo>
                    <a:pt x="149" y="1572"/>
                    <a:pt x="86" y="1932"/>
                    <a:pt x="276" y="2270"/>
                  </a:cubicBezTo>
                  <a:cubicBezTo>
                    <a:pt x="377" y="2317"/>
                    <a:pt x="456" y="2337"/>
                    <a:pt x="519" y="2337"/>
                  </a:cubicBezTo>
                  <a:cubicBezTo>
                    <a:pt x="852" y="2337"/>
                    <a:pt x="738" y="1784"/>
                    <a:pt x="1058" y="1784"/>
                  </a:cubicBezTo>
                  <a:cubicBezTo>
                    <a:pt x="1376" y="3412"/>
                    <a:pt x="191" y="2440"/>
                    <a:pt x="1" y="3137"/>
                  </a:cubicBezTo>
                  <a:cubicBezTo>
                    <a:pt x="170" y="3351"/>
                    <a:pt x="359" y="3419"/>
                    <a:pt x="551" y="3419"/>
                  </a:cubicBezTo>
                  <a:cubicBezTo>
                    <a:pt x="816" y="3419"/>
                    <a:pt x="1089" y="3292"/>
                    <a:pt x="1333" y="3243"/>
                  </a:cubicBezTo>
                  <a:cubicBezTo>
                    <a:pt x="1989" y="3095"/>
                    <a:pt x="1672" y="1551"/>
                    <a:pt x="1460" y="1086"/>
                  </a:cubicBezTo>
                  <a:cubicBezTo>
                    <a:pt x="1249" y="832"/>
                    <a:pt x="1270" y="452"/>
                    <a:pt x="1524" y="219"/>
                  </a:cubicBezTo>
                  <a:cubicBezTo>
                    <a:pt x="1437" y="64"/>
                    <a:pt x="1327" y="0"/>
                    <a:pt x="120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9285;p76"/>
            <p:cNvSpPr/>
            <p:nvPr/>
          </p:nvSpPr>
          <p:spPr>
            <a:xfrm>
              <a:off x="-1088675" y="3593575"/>
              <a:ext cx="68750" cy="87825"/>
            </a:xfrm>
            <a:custGeom>
              <a:avLst/>
              <a:gdLst/>
              <a:ahLst/>
              <a:cxnLst/>
              <a:rect l="l" t="t" r="r" b="b"/>
              <a:pathLst>
                <a:path w="2750" h="3513" extrusionOk="0">
                  <a:moveTo>
                    <a:pt x="2580" y="0"/>
                  </a:moveTo>
                  <a:lnTo>
                    <a:pt x="2580" y="0"/>
                  </a:lnTo>
                  <a:cubicBezTo>
                    <a:pt x="1544" y="64"/>
                    <a:pt x="635" y="1481"/>
                    <a:pt x="317" y="2369"/>
                  </a:cubicBezTo>
                  <a:cubicBezTo>
                    <a:pt x="0" y="2813"/>
                    <a:pt x="317" y="3194"/>
                    <a:pt x="677" y="3490"/>
                  </a:cubicBezTo>
                  <a:cubicBezTo>
                    <a:pt x="793" y="3505"/>
                    <a:pt x="890" y="3512"/>
                    <a:pt x="969" y="3512"/>
                  </a:cubicBezTo>
                  <a:cubicBezTo>
                    <a:pt x="1875" y="3512"/>
                    <a:pt x="589" y="2577"/>
                    <a:pt x="1036" y="2052"/>
                  </a:cubicBezTo>
                  <a:cubicBezTo>
                    <a:pt x="1269" y="1819"/>
                    <a:pt x="1354" y="1502"/>
                    <a:pt x="1607" y="1248"/>
                  </a:cubicBezTo>
                  <a:cubicBezTo>
                    <a:pt x="2750" y="1100"/>
                    <a:pt x="2305" y="825"/>
                    <a:pt x="258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9286;p76"/>
            <p:cNvSpPr/>
            <p:nvPr/>
          </p:nvSpPr>
          <p:spPr>
            <a:xfrm>
              <a:off x="-1974075" y="3998050"/>
              <a:ext cx="84900" cy="53525"/>
            </a:xfrm>
            <a:custGeom>
              <a:avLst/>
              <a:gdLst/>
              <a:ahLst/>
              <a:cxnLst/>
              <a:rect l="l" t="t" r="r" b="b"/>
              <a:pathLst>
                <a:path w="3396" h="2141" extrusionOk="0">
                  <a:moveTo>
                    <a:pt x="3396" y="0"/>
                  </a:moveTo>
                  <a:cubicBezTo>
                    <a:pt x="2846" y="64"/>
                    <a:pt x="2381" y="360"/>
                    <a:pt x="2085" y="804"/>
                  </a:cubicBezTo>
                  <a:cubicBezTo>
                    <a:pt x="2063" y="1058"/>
                    <a:pt x="1408" y="1100"/>
                    <a:pt x="1810" y="1502"/>
                  </a:cubicBezTo>
                  <a:cubicBezTo>
                    <a:pt x="1915" y="1629"/>
                    <a:pt x="1810" y="1756"/>
                    <a:pt x="1598" y="1777"/>
                  </a:cubicBezTo>
                  <a:cubicBezTo>
                    <a:pt x="1545" y="1777"/>
                    <a:pt x="1481" y="1778"/>
                    <a:pt x="1413" y="1778"/>
                  </a:cubicBezTo>
                  <a:cubicBezTo>
                    <a:pt x="1212" y="1778"/>
                    <a:pt x="990" y="1766"/>
                    <a:pt x="1006" y="1671"/>
                  </a:cubicBezTo>
                  <a:cubicBezTo>
                    <a:pt x="1091" y="1164"/>
                    <a:pt x="308" y="677"/>
                    <a:pt x="985" y="170"/>
                  </a:cubicBezTo>
                  <a:cubicBezTo>
                    <a:pt x="874" y="59"/>
                    <a:pt x="742" y="11"/>
                    <a:pt x="612" y="11"/>
                  </a:cubicBezTo>
                  <a:cubicBezTo>
                    <a:pt x="298" y="11"/>
                    <a:pt x="0" y="296"/>
                    <a:pt x="75" y="656"/>
                  </a:cubicBezTo>
                  <a:cubicBezTo>
                    <a:pt x="33" y="1015"/>
                    <a:pt x="329" y="1290"/>
                    <a:pt x="350" y="1650"/>
                  </a:cubicBezTo>
                  <a:cubicBezTo>
                    <a:pt x="366" y="1986"/>
                    <a:pt x="552" y="2141"/>
                    <a:pt x="844" y="2141"/>
                  </a:cubicBezTo>
                  <a:cubicBezTo>
                    <a:pt x="937" y="2141"/>
                    <a:pt x="1041" y="2125"/>
                    <a:pt x="1154" y="2094"/>
                  </a:cubicBezTo>
                  <a:cubicBezTo>
                    <a:pt x="1767" y="1904"/>
                    <a:pt x="2677" y="1967"/>
                    <a:pt x="2465" y="1015"/>
                  </a:cubicBezTo>
                  <a:cubicBezTo>
                    <a:pt x="2634" y="656"/>
                    <a:pt x="3311" y="444"/>
                    <a:pt x="339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9287;p76"/>
            <p:cNvSpPr/>
            <p:nvPr/>
          </p:nvSpPr>
          <p:spPr>
            <a:xfrm>
              <a:off x="-1722100" y="4027125"/>
              <a:ext cx="55525" cy="61375"/>
            </a:xfrm>
            <a:custGeom>
              <a:avLst/>
              <a:gdLst/>
              <a:ahLst/>
              <a:cxnLst/>
              <a:rect l="l" t="t" r="r" b="b"/>
              <a:pathLst>
                <a:path w="2221" h="2455" extrusionOk="0">
                  <a:moveTo>
                    <a:pt x="2221" y="1"/>
                  </a:moveTo>
                  <a:lnTo>
                    <a:pt x="2221" y="1"/>
                  </a:lnTo>
                  <a:cubicBezTo>
                    <a:pt x="804" y="318"/>
                    <a:pt x="360" y="1333"/>
                    <a:pt x="0" y="2390"/>
                  </a:cubicBezTo>
                  <a:cubicBezTo>
                    <a:pt x="108" y="2433"/>
                    <a:pt x="218" y="2455"/>
                    <a:pt x="327" y="2455"/>
                  </a:cubicBezTo>
                  <a:cubicBezTo>
                    <a:pt x="537" y="2455"/>
                    <a:pt x="742" y="2375"/>
                    <a:pt x="909" y="2221"/>
                  </a:cubicBezTo>
                  <a:cubicBezTo>
                    <a:pt x="1375" y="1862"/>
                    <a:pt x="1417" y="1227"/>
                    <a:pt x="2030" y="931"/>
                  </a:cubicBezTo>
                  <a:lnTo>
                    <a:pt x="222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9288;p76"/>
            <p:cNvSpPr/>
            <p:nvPr/>
          </p:nvSpPr>
          <p:spPr>
            <a:xfrm>
              <a:off x="-1677700" y="4028175"/>
              <a:ext cx="57125" cy="83050"/>
            </a:xfrm>
            <a:custGeom>
              <a:avLst/>
              <a:gdLst/>
              <a:ahLst/>
              <a:cxnLst/>
              <a:rect l="l" t="t" r="r" b="b"/>
              <a:pathLst>
                <a:path w="2285" h="3322" extrusionOk="0">
                  <a:moveTo>
                    <a:pt x="1735" y="1"/>
                  </a:moveTo>
                  <a:cubicBezTo>
                    <a:pt x="1396" y="149"/>
                    <a:pt x="677" y="128"/>
                    <a:pt x="1375" y="699"/>
                  </a:cubicBezTo>
                  <a:cubicBezTo>
                    <a:pt x="1841" y="1079"/>
                    <a:pt x="1" y="2327"/>
                    <a:pt x="254" y="3321"/>
                  </a:cubicBezTo>
                  <a:cubicBezTo>
                    <a:pt x="424" y="3300"/>
                    <a:pt x="614" y="3258"/>
                    <a:pt x="614" y="3131"/>
                  </a:cubicBezTo>
                  <a:cubicBezTo>
                    <a:pt x="572" y="2306"/>
                    <a:pt x="1545" y="1904"/>
                    <a:pt x="1714" y="1185"/>
                  </a:cubicBezTo>
                  <a:cubicBezTo>
                    <a:pt x="1746" y="1012"/>
                    <a:pt x="1834" y="955"/>
                    <a:pt x="1943" y="955"/>
                  </a:cubicBezTo>
                  <a:cubicBezTo>
                    <a:pt x="2048" y="955"/>
                    <a:pt x="2171" y="1007"/>
                    <a:pt x="2285" y="1058"/>
                  </a:cubicBezTo>
                  <a:cubicBezTo>
                    <a:pt x="2285" y="656"/>
                    <a:pt x="2242" y="233"/>
                    <a:pt x="173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9289;p76"/>
            <p:cNvSpPr/>
            <p:nvPr/>
          </p:nvSpPr>
          <p:spPr>
            <a:xfrm>
              <a:off x="-853400" y="3754725"/>
              <a:ext cx="70850" cy="55975"/>
            </a:xfrm>
            <a:custGeom>
              <a:avLst/>
              <a:gdLst/>
              <a:ahLst/>
              <a:cxnLst/>
              <a:rect l="l" t="t" r="r" b="b"/>
              <a:pathLst>
                <a:path w="2834" h="2239" extrusionOk="0">
                  <a:moveTo>
                    <a:pt x="2658" y="0"/>
                  </a:moveTo>
                  <a:cubicBezTo>
                    <a:pt x="2102" y="0"/>
                    <a:pt x="70" y="1639"/>
                    <a:pt x="1" y="1950"/>
                  </a:cubicBezTo>
                  <a:cubicBezTo>
                    <a:pt x="37" y="2133"/>
                    <a:pt x="200" y="2239"/>
                    <a:pt x="364" y="2239"/>
                  </a:cubicBezTo>
                  <a:cubicBezTo>
                    <a:pt x="485" y="2239"/>
                    <a:pt x="606" y="2182"/>
                    <a:pt x="677" y="2056"/>
                  </a:cubicBezTo>
                  <a:cubicBezTo>
                    <a:pt x="1248" y="1337"/>
                    <a:pt x="2285" y="1062"/>
                    <a:pt x="2771" y="280"/>
                  </a:cubicBezTo>
                  <a:cubicBezTo>
                    <a:pt x="2833" y="82"/>
                    <a:pt x="2783" y="0"/>
                    <a:pt x="265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9290;p76"/>
            <p:cNvSpPr/>
            <p:nvPr/>
          </p:nvSpPr>
          <p:spPr>
            <a:xfrm>
              <a:off x="-2343900" y="3700375"/>
              <a:ext cx="64525" cy="72450"/>
            </a:xfrm>
            <a:custGeom>
              <a:avLst/>
              <a:gdLst/>
              <a:ahLst/>
              <a:cxnLst/>
              <a:rect l="l" t="t" r="r" b="b"/>
              <a:pathLst>
                <a:path w="2581" h="2898" extrusionOk="0">
                  <a:moveTo>
                    <a:pt x="1333" y="0"/>
                  </a:moveTo>
                  <a:cubicBezTo>
                    <a:pt x="889" y="825"/>
                    <a:pt x="0" y="2454"/>
                    <a:pt x="1290" y="2898"/>
                  </a:cubicBezTo>
                  <a:cubicBezTo>
                    <a:pt x="1409" y="2752"/>
                    <a:pt x="1582" y="2736"/>
                    <a:pt x="1764" y="2736"/>
                  </a:cubicBezTo>
                  <a:cubicBezTo>
                    <a:pt x="1815" y="2736"/>
                    <a:pt x="1868" y="2737"/>
                    <a:pt x="1919" y="2737"/>
                  </a:cubicBezTo>
                  <a:cubicBezTo>
                    <a:pt x="2107" y="2737"/>
                    <a:pt x="2289" y="2720"/>
                    <a:pt x="2411" y="2559"/>
                  </a:cubicBezTo>
                  <a:cubicBezTo>
                    <a:pt x="2389" y="2558"/>
                    <a:pt x="2366" y="2557"/>
                    <a:pt x="2343" y="2557"/>
                  </a:cubicBezTo>
                  <a:cubicBezTo>
                    <a:pt x="2206" y="2557"/>
                    <a:pt x="2066" y="2580"/>
                    <a:pt x="1930" y="2580"/>
                  </a:cubicBezTo>
                  <a:cubicBezTo>
                    <a:pt x="1772" y="2580"/>
                    <a:pt x="1618" y="2549"/>
                    <a:pt x="1481" y="2411"/>
                  </a:cubicBezTo>
                  <a:cubicBezTo>
                    <a:pt x="1100" y="1629"/>
                    <a:pt x="2581" y="318"/>
                    <a:pt x="133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291;p76"/>
            <p:cNvSpPr/>
            <p:nvPr/>
          </p:nvSpPr>
          <p:spPr>
            <a:xfrm>
              <a:off x="-1185450" y="4084450"/>
              <a:ext cx="52900" cy="46850"/>
            </a:xfrm>
            <a:custGeom>
              <a:avLst/>
              <a:gdLst/>
              <a:ahLst/>
              <a:cxnLst/>
              <a:rect l="l" t="t" r="r" b="b"/>
              <a:pathLst>
                <a:path w="2116" h="1874" extrusionOk="0">
                  <a:moveTo>
                    <a:pt x="1619" y="1"/>
                  </a:moveTo>
                  <a:cubicBezTo>
                    <a:pt x="1160" y="1"/>
                    <a:pt x="641" y="525"/>
                    <a:pt x="276" y="753"/>
                  </a:cubicBezTo>
                  <a:cubicBezTo>
                    <a:pt x="1" y="1049"/>
                    <a:pt x="170" y="1578"/>
                    <a:pt x="445" y="1874"/>
                  </a:cubicBezTo>
                  <a:cubicBezTo>
                    <a:pt x="1291" y="1578"/>
                    <a:pt x="1650" y="880"/>
                    <a:pt x="2116" y="288"/>
                  </a:cubicBezTo>
                  <a:cubicBezTo>
                    <a:pt x="1967" y="80"/>
                    <a:pt x="1798" y="1"/>
                    <a:pt x="16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292;p76"/>
            <p:cNvSpPr/>
            <p:nvPr/>
          </p:nvSpPr>
          <p:spPr>
            <a:xfrm>
              <a:off x="-1229250" y="4107250"/>
              <a:ext cx="54925" cy="33150"/>
            </a:xfrm>
            <a:custGeom>
              <a:avLst/>
              <a:gdLst/>
              <a:ahLst/>
              <a:cxnLst/>
              <a:rect l="l" t="t" r="r" b="b"/>
              <a:pathLst>
                <a:path w="2197" h="1326" extrusionOk="0">
                  <a:moveTo>
                    <a:pt x="256" y="1"/>
                  </a:moveTo>
                  <a:cubicBezTo>
                    <a:pt x="0" y="1"/>
                    <a:pt x="44" y="176"/>
                    <a:pt x="167" y="666"/>
                  </a:cubicBezTo>
                  <a:cubicBezTo>
                    <a:pt x="615" y="1114"/>
                    <a:pt x="919" y="1326"/>
                    <a:pt x="1254" y="1326"/>
                  </a:cubicBezTo>
                  <a:cubicBezTo>
                    <a:pt x="1519" y="1326"/>
                    <a:pt x="1804" y="1193"/>
                    <a:pt x="2197" y="941"/>
                  </a:cubicBezTo>
                  <a:lnTo>
                    <a:pt x="2197" y="327"/>
                  </a:lnTo>
                  <a:cubicBezTo>
                    <a:pt x="1816" y="95"/>
                    <a:pt x="1372" y="264"/>
                    <a:pt x="991" y="137"/>
                  </a:cubicBezTo>
                  <a:cubicBezTo>
                    <a:pt x="630" y="54"/>
                    <a:pt x="397" y="1"/>
                    <a:pt x="25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93;p76"/>
            <p:cNvSpPr/>
            <p:nvPr/>
          </p:nvSpPr>
          <p:spPr>
            <a:xfrm>
              <a:off x="-1212950" y="3839725"/>
              <a:ext cx="111600" cy="76650"/>
            </a:xfrm>
            <a:custGeom>
              <a:avLst/>
              <a:gdLst/>
              <a:ahLst/>
              <a:cxnLst/>
              <a:rect l="l" t="t" r="r" b="b"/>
              <a:pathLst>
                <a:path w="4464" h="3066" extrusionOk="0">
                  <a:moveTo>
                    <a:pt x="3772" y="1"/>
                  </a:moveTo>
                  <a:cubicBezTo>
                    <a:pt x="2618" y="1"/>
                    <a:pt x="3318" y="1426"/>
                    <a:pt x="1947" y="1554"/>
                  </a:cubicBezTo>
                  <a:cubicBezTo>
                    <a:pt x="1926" y="2463"/>
                    <a:pt x="487" y="2146"/>
                    <a:pt x="1" y="2696"/>
                  </a:cubicBezTo>
                  <a:cubicBezTo>
                    <a:pt x="87" y="2953"/>
                    <a:pt x="240" y="3065"/>
                    <a:pt x="448" y="3065"/>
                  </a:cubicBezTo>
                  <a:cubicBezTo>
                    <a:pt x="548" y="3065"/>
                    <a:pt x="660" y="3040"/>
                    <a:pt x="784" y="2992"/>
                  </a:cubicBezTo>
                  <a:cubicBezTo>
                    <a:pt x="1439" y="2082"/>
                    <a:pt x="3279" y="2082"/>
                    <a:pt x="3173" y="729"/>
                  </a:cubicBezTo>
                  <a:cubicBezTo>
                    <a:pt x="3122" y="484"/>
                    <a:pt x="3487" y="270"/>
                    <a:pt x="3784" y="270"/>
                  </a:cubicBezTo>
                  <a:cubicBezTo>
                    <a:pt x="3975" y="270"/>
                    <a:pt x="4138" y="358"/>
                    <a:pt x="4146" y="581"/>
                  </a:cubicBezTo>
                  <a:cubicBezTo>
                    <a:pt x="4358" y="475"/>
                    <a:pt x="4379" y="263"/>
                    <a:pt x="4464" y="115"/>
                  </a:cubicBezTo>
                  <a:cubicBezTo>
                    <a:pt x="4178" y="35"/>
                    <a:pt x="3952" y="1"/>
                    <a:pt x="377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294;p76"/>
            <p:cNvSpPr/>
            <p:nvPr/>
          </p:nvSpPr>
          <p:spPr>
            <a:xfrm>
              <a:off x="-1453300" y="3905525"/>
              <a:ext cx="62725" cy="53325"/>
            </a:xfrm>
            <a:custGeom>
              <a:avLst/>
              <a:gdLst/>
              <a:ahLst/>
              <a:cxnLst/>
              <a:rect l="l" t="t" r="r" b="b"/>
              <a:pathLst>
                <a:path w="2509" h="2133" extrusionOk="0">
                  <a:moveTo>
                    <a:pt x="1684" y="0"/>
                  </a:moveTo>
                  <a:cubicBezTo>
                    <a:pt x="1113" y="275"/>
                    <a:pt x="605" y="656"/>
                    <a:pt x="182" y="1142"/>
                  </a:cubicBezTo>
                  <a:cubicBezTo>
                    <a:pt x="0" y="1753"/>
                    <a:pt x="42" y="2133"/>
                    <a:pt x="273" y="2133"/>
                  </a:cubicBezTo>
                  <a:cubicBezTo>
                    <a:pt x="418" y="2133"/>
                    <a:pt x="637" y="1984"/>
                    <a:pt x="923" y="1650"/>
                  </a:cubicBezTo>
                  <a:cubicBezTo>
                    <a:pt x="1853" y="1290"/>
                    <a:pt x="2509" y="1311"/>
                    <a:pt x="1684" y="191"/>
                  </a:cubicBezTo>
                  <a:cubicBezTo>
                    <a:pt x="1747" y="169"/>
                    <a:pt x="1769" y="42"/>
                    <a:pt x="168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295;p76"/>
            <p:cNvSpPr/>
            <p:nvPr/>
          </p:nvSpPr>
          <p:spPr>
            <a:xfrm>
              <a:off x="-1616375" y="3758075"/>
              <a:ext cx="48150" cy="53125"/>
            </a:xfrm>
            <a:custGeom>
              <a:avLst/>
              <a:gdLst/>
              <a:ahLst/>
              <a:cxnLst/>
              <a:rect l="l" t="t" r="r" b="b"/>
              <a:pathLst>
                <a:path w="1926" h="2125" extrusionOk="0">
                  <a:moveTo>
                    <a:pt x="769" y="0"/>
                  </a:moveTo>
                  <a:cubicBezTo>
                    <a:pt x="512" y="0"/>
                    <a:pt x="248" y="64"/>
                    <a:pt x="1" y="188"/>
                  </a:cubicBezTo>
                  <a:cubicBezTo>
                    <a:pt x="149" y="442"/>
                    <a:pt x="487" y="590"/>
                    <a:pt x="234" y="928"/>
                  </a:cubicBezTo>
                  <a:cubicBezTo>
                    <a:pt x="593" y="1288"/>
                    <a:pt x="276" y="1732"/>
                    <a:pt x="466" y="2112"/>
                  </a:cubicBezTo>
                  <a:cubicBezTo>
                    <a:pt x="516" y="2121"/>
                    <a:pt x="562" y="2125"/>
                    <a:pt x="605" y="2125"/>
                  </a:cubicBezTo>
                  <a:cubicBezTo>
                    <a:pt x="1453" y="2125"/>
                    <a:pt x="1000" y="611"/>
                    <a:pt x="1926" y="611"/>
                  </a:cubicBezTo>
                  <a:cubicBezTo>
                    <a:pt x="1644" y="195"/>
                    <a:pt x="1217" y="0"/>
                    <a:pt x="76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296;p76"/>
            <p:cNvSpPr/>
            <p:nvPr/>
          </p:nvSpPr>
          <p:spPr>
            <a:xfrm>
              <a:off x="-1733750" y="4083050"/>
              <a:ext cx="57675" cy="47200"/>
            </a:xfrm>
            <a:custGeom>
              <a:avLst/>
              <a:gdLst/>
              <a:ahLst/>
              <a:cxnLst/>
              <a:rect l="l" t="t" r="r" b="b"/>
              <a:pathLst>
                <a:path w="2307" h="1888" extrusionOk="0">
                  <a:moveTo>
                    <a:pt x="1083" y="0"/>
                  </a:moveTo>
                  <a:cubicBezTo>
                    <a:pt x="871" y="0"/>
                    <a:pt x="661" y="47"/>
                    <a:pt x="466" y="153"/>
                  </a:cubicBezTo>
                  <a:lnTo>
                    <a:pt x="445" y="153"/>
                  </a:lnTo>
                  <a:cubicBezTo>
                    <a:pt x="1" y="1549"/>
                    <a:pt x="530" y="1613"/>
                    <a:pt x="1756" y="1888"/>
                  </a:cubicBezTo>
                  <a:cubicBezTo>
                    <a:pt x="1650" y="1486"/>
                    <a:pt x="2116" y="1486"/>
                    <a:pt x="2306" y="1274"/>
                  </a:cubicBezTo>
                  <a:lnTo>
                    <a:pt x="2306" y="1274"/>
                  </a:lnTo>
                  <a:cubicBezTo>
                    <a:pt x="2229" y="1288"/>
                    <a:pt x="2154" y="1295"/>
                    <a:pt x="2084" y="1295"/>
                  </a:cubicBezTo>
                  <a:cubicBezTo>
                    <a:pt x="1400" y="1295"/>
                    <a:pt x="1034" y="676"/>
                    <a:pt x="1206" y="5"/>
                  </a:cubicBezTo>
                  <a:cubicBezTo>
                    <a:pt x="1165" y="2"/>
                    <a:pt x="1124" y="0"/>
                    <a:pt x="108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297;p76"/>
            <p:cNvSpPr/>
            <p:nvPr/>
          </p:nvSpPr>
          <p:spPr>
            <a:xfrm>
              <a:off x="-1208000" y="3821450"/>
              <a:ext cx="62225" cy="45350"/>
            </a:xfrm>
            <a:custGeom>
              <a:avLst/>
              <a:gdLst/>
              <a:ahLst/>
              <a:cxnLst/>
              <a:rect l="l" t="t" r="r" b="b"/>
              <a:pathLst>
                <a:path w="2489" h="1814" extrusionOk="0">
                  <a:moveTo>
                    <a:pt x="1897" y="0"/>
                  </a:moveTo>
                  <a:lnTo>
                    <a:pt x="839" y="677"/>
                  </a:lnTo>
                  <a:cubicBezTo>
                    <a:pt x="879" y="933"/>
                    <a:pt x="1" y="1813"/>
                    <a:pt x="478" y="1813"/>
                  </a:cubicBezTo>
                  <a:cubicBezTo>
                    <a:pt x="513" y="1813"/>
                    <a:pt x="556" y="1808"/>
                    <a:pt x="607" y="1798"/>
                  </a:cubicBezTo>
                  <a:cubicBezTo>
                    <a:pt x="1262" y="1312"/>
                    <a:pt x="2489" y="1164"/>
                    <a:pt x="189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298;p76"/>
            <p:cNvSpPr/>
            <p:nvPr/>
          </p:nvSpPr>
          <p:spPr>
            <a:xfrm>
              <a:off x="-2325400" y="3681825"/>
              <a:ext cx="40100" cy="78850"/>
            </a:xfrm>
            <a:custGeom>
              <a:avLst/>
              <a:gdLst/>
              <a:ahLst/>
              <a:cxnLst/>
              <a:rect l="l" t="t" r="r" b="b"/>
              <a:pathLst>
                <a:path w="1604" h="3154" extrusionOk="0">
                  <a:moveTo>
                    <a:pt x="1244" y="1"/>
                  </a:moveTo>
                  <a:cubicBezTo>
                    <a:pt x="939" y="1"/>
                    <a:pt x="529" y="310"/>
                    <a:pt x="593" y="742"/>
                  </a:cubicBezTo>
                  <a:cubicBezTo>
                    <a:pt x="1587" y="1313"/>
                    <a:pt x="1" y="2307"/>
                    <a:pt x="741" y="3153"/>
                  </a:cubicBezTo>
                  <a:cubicBezTo>
                    <a:pt x="698" y="2942"/>
                    <a:pt x="804" y="2709"/>
                    <a:pt x="1016" y="2603"/>
                  </a:cubicBezTo>
                  <a:cubicBezTo>
                    <a:pt x="1143" y="2328"/>
                    <a:pt x="1164" y="2011"/>
                    <a:pt x="1121" y="1715"/>
                  </a:cubicBezTo>
                  <a:cubicBezTo>
                    <a:pt x="1396" y="1334"/>
                    <a:pt x="1143" y="827"/>
                    <a:pt x="1544" y="467"/>
                  </a:cubicBezTo>
                  <a:cubicBezTo>
                    <a:pt x="1604" y="138"/>
                    <a:pt x="1447" y="1"/>
                    <a:pt x="124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299;p76"/>
            <p:cNvSpPr/>
            <p:nvPr/>
          </p:nvSpPr>
          <p:spPr>
            <a:xfrm>
              <a:off x="-1236725" y="4088800"/>
              <a:ext cx="61875" cy="35100"/>
            </a:xfrm>
            <a:custGeom>
              <a:avLst/>
              <a:gdLst/>
              <a:ahLst/>
              <a:cxnLst/>
              <a:rect l="l" t="t" r="r" b="b"/>
              <a:pathLst>
                <a:path w="2475" h="1404" extrusionOk="0">
                  <a:moveTo>
                    <a:pt x="1116" y="0"/>
                  </a:moveTo>
                  <a:cubicBezTo>
                    <a:pt x="773" y="0"/>
                    <a:pt x="529" y="325"/>
                    <a:pt x="191" y="325"/>
                  </a:cubicBezTo>
                  <a:cubicBezTo>
                    <a:pt x="106" y="706"/>
                    <a:pt x="0" y="1171"/>
                    <a:pt x="444" y="1404"/>
                  </a:cubicBezTo>
                  <a:cubicBezTo>
                    <a:pt x="396" y="1017"/>
                    <a:pt x="483" y="906"/>
                    <a:pt x="623" y="906"/>
                  </a:cubicBezTo>
                  <a:cubicBezTo>
                    <a:pt x="809" y="906"/>
                    <a:pt x="1087" y="1099"/>
                    <a:pt x="1269" y="1099"/>
                  </a:cubicBezTo>
                  <a:cubicBezTo>
                    <a:pt x="1310" y="1099"/>
                    <a:pt x="1346" y="1090"/>
                    <a:pt x="1375" y="1065"/>
                  </a:cubicBezTo>
                  <a:cubicBezTo>
                    <a:pt x="1476" y="964"/>
                    <a:pt x="1364" y="747"/>
                    <a:pt x="1503" y="747"/>
                  </a:cubicBezTo>
                  <a:cubicBezTo>
                    <a:pt x="1509" y="747"/>
                    <a:pt x="1516" y="747"/>
                    <a:pt x="1523" y="748"/>
                  </a:cubicBezTo>
                  <a:cubicBezTo>
                    <a:pt x="1692" y="769"/>
                    <a:pt x="1523" y="960"/>
                    <a:pt x="1565" y="1065"/>
                  </a:cubicBezTo>
                  <a:cubicBezTo>
                    <a:pt x="1648" y="1148"/>
                    <a:pt x="1733" y="1176"/>
                    <a:pt x="1818" y="1176"/>
                  </a:cubicBezTo>
                  <a:cubicBezTo>
                    <a:pt x="2000" y="1176"/>
                    <a:pt x="2186" y="1047"/>
                    <a:pt x="2366" y="1047"/>
                  </a:cubicBezTo>
                  <a:cubicBezTo>
                    <a:pt x="2402" y="1047"/>
                    <a:pt x="2439" y="1053"/>
                    <a:pt x="2475" y="1065"/>
                  </a:cubicBezTo>
                  <a:cubicBezTo>
                    <a:pt x="2390" y="473"/>
                    <a:pt x="1967" y="177"/>
                    <a:pt x="1396" y="71"/>
                  </a:cubicBezTo>
                  <a:cubicBezTo>
                    <a:pt x="1295" y="21"/>
                    <a:pt x="1202" y="0"/>
                    <a:pt x="11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300;p76"/>
            <p:cNvSpPr/>
            <p:nvPr/>
          </p:nvSpPr>
          <p:spPr>
            <a:xfrm>
              <a:off x="-1155825" y="4050400"/>
              <a:ext cx="40725" cy="41250"/>
            </a:xfrm>
            <a:custGeom>
              <a:avLst/>
              <a:gdLst/>
              <a:ahLst/>
              <a:cxnLst/>
              <a:rect l="l" t="t" r="r" b="b"/>
              <a:pathLst>
                <a:path w="1629" h="1650" extrusionOk="0">
                  <a:moveTo>
                    <a:pt x="1354" y="0"/>
                  </a:moveTo>
                  <a:lnTo>
                    <a:pt x="1354" y="0"/>
                  </a:lnTo>
                  <a:cubicBezTo>
                    <a:pt x="635" y="973"/>
                    <a:pt x="635" y="973"/>
                    <a:pt x="0" y="994"/>
                  </a:cubicBezTo>
                  <a:lnTo>
                    <a:pt x="0" y="1481"/>
                  </a:lnTo>
                  <a:cubicBezTo>
                    <a:pt x="88" y="1528"/>
                    <a:pt x="188" y="1539"/>
                    <a:pt x="291" y="1539"/>
                  </a:cubicBezTo>
                  <a:cubicBezTo>
                    <a:pt x="372" y="1539"/>
                    <a:pt x="455" y="1532"/>
                    <a:pt x="538" y="1532"/>
                  </a:cubicBezTo>
                  <a:cubicBezTo>
                    <a:pt x="677" y="1532"/>
                    <a:pt x="813" y="1551"/>
                    <a:pt x="931" y="1650"/>
                  </a:cubicBezTo>
                  <a:cubicBezTo>
                    <a:pt x="1375" y="1438"/>
                    <a:pt x="1438" y="1036"/>
                    <a:pt x="1607" y="677"/>
                  </a:cubicBezTo>
                  <a:cubicBezTo>
                    <a:pt x="1311" y="529"/>
                    <a:pt x="1629" y="169"/>
                    <a:pt x="135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9301;p76"/>
            <p:cNvSpPr/>
            <p:nvPr/>
          </p:nvSpPr>
          <p:spPr>
            <a:xfrm>
              <a:off x="-2706625" y="4069925"/>
              <a:ext cx="49725" cy="45725"/>
            </a:xfrm>
            <a:custGeom>
              <a:avLst/>
              <a:gdLst/>
              <a:ahLst/>
              <a:cxnLst/>
              <a:rect l="l" t="t" r="r" b="b"/>
              <a:pathLst>
                <a:path w="1989" h="1829" extrusionOk="0">
                  <a:moveTo>
                    <a:pt x="1658" y="1"/>
                  </a:moveTo>
                  <a:cubicBezTo>
                    <a:pt x="1179" y="1"/>
                    <a:pt x="1051" y="430"/>
                    <a:pt x="741" y="657"/>
                  </a:cubicBezTo>
                  <a:cubicBezTo>
                    <a:pt x="403" y="996"/>
                    <a:pt x="85" y="1355"/>
                    <a:pt x="1" y="1799"/>
                  </a:cubicBezTo>
                  <a:cubicBezTo>
                    <a:pt x="67" y="1819"/>
                    <a:pt x="128" y="1828"/>
                    <a:pt x="184" y="1828"/>
                  </a:cubicBezTo>
                  <a:cubicBezTo>
                    <a:pt x="724" y="1828"/>
                    <a:pt x="848" y="997"/>
                    <a:pt x="1372" y="997"/>
                  </a:cubicBezTo>
                  <a:cubicBezTo>
                    <a:pt x="1490" y="997"/>
                    <a:pt x="1629" y="1039"/>
                    <a:pt x="1799" y="1144"/>
                  </a:cubicBezTo>
                  <a:cubicBezTo>
                    <a:pt x="1735" y="763"/>
                    <a:pt x="1989" y="361"/>
                    <a:pt x="1693" y="2"/>
                  </a:cubicBezTo>
                  <a:cubicBezTo>
                    <a:pt x="1681" y="1"/>
                    <a:pt x="1670" y="1"/>
                    <a:pt x="165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9302;p76"/>
            <p:cNvSpPr/>
            <p:nvPr/>
          </p:nvSpPr>
          <p:spPr>
            <a:xfrm>
              <a:off x="-2283100" y="3669175"/>
              <a:ext cx="56600" cy="63475"/>
            </a:xfrm>
            <a:custGeom>
              <a:avLst/>
              <a:gdLst/>
              <a:ahLst/>
              <a:cxnLst/>
              <a:rect l="l" t="t" r="r" b="b"/>
              <a:pathLst>
                <a:path w="2264" h="2539" extrusionOk="0">
                  <a:moveTo>
                    <a:pt x="1079" y="0"/>
                  </a:moveTo>
                  <a:cubicBezTo>
                    <a:pt x="1037" y="127"/>
                    <a:pt x="931" y="318"/>
                    <a:pt x="973" y="360"/>
                  </a:cubicBezTo>
                  <a:cubicBezTo>
                    <a:pt x="2264" y="1185"/>
                    <a:pt x="1" y="2094"/>
                    <a:pt x="1269" y="2538"/>
                  </a:cubicBezTo>
                  <a:cubicBezTo>
                    <a:pt x="1058" y="1798"/>
                    <a:pt x="1735" y="1417"/>
                    <a:pt x="2179" y="931"/>
                  </a:cubicBezTo>
                  <a:cubicBezTo>
                    <a:pt x="1883" y="529"/>
                    <a:pt x="1523" y="212"/>
                    <a:pt x="107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9303;p76"/>
            <p:cNvSpPr/>
            <p:nvPr/>
          </p:nvSpPr>
          <p:spPr>
            <a:xfrm>
              <a:off x="-792475" y="3742675"/>
              <a:ext cx="64400" cy="38575"/>
            </a:xfrm>
            <a:custGeom>
              <a:avLst/>
              <a:gdLst/>
              <a:ahLst/>
              <a:cxnLst/>
              <a:rect l="l" t="t" r="r" b="b"/>
              <a:pathLst>
                <a:path w="2576" h="1543" extrusionOk="0">
                  <a:moveTo>
                    <a:pt x="1244" y="0"/>
                  </a:moveTo>
                  <a:lnTo>
                    <a:pt x="1032" y="43"/>
                  </a:lnTo>
                  <a:cubicBezTo>
                    <a:pt x="1" y="909"/>
                    <a:pt x="355" y="1543"/>
                    <a:pt x="1021" y="1543"/>
                  </a:cubicBezTo>
                  <a:cubicBezTo>
                    <a:pt x="1378" y="1543"/>
                    <a:pt x="1826" y="1360"/>
                    <a:pt x="2195" y="931"/>
                  </a:cubicBezTo>
                  <a:lnTo>
                    <a:pt x="2365" y="910"/>
                  </a:lnTo>
                  <a:cubicBezTo>
                    <a:pt x="2576" y="762"/>
                    <a:pt x="2428" y="529"/>
                    <a:pt x="2195" y="529"/>
                  </a:cubicBezTo>
                  <a:cubicBezTo>
                    <a:pt x="2117" y="550"/>
                    <a:pt x="2047" y="560"/>
                    <a:pt x="1984" y="560"/>
                  </a:cubicBezTo>
                  <a:cubicBezTo>
                    <a:pt x="1606" y="560"/>
                    <a:pt x="1479" y="218"/>
                    <a:pt x="124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9304;p76"/>
            <p:cNvSpPr/>
            <p:nvPr/>
          </p:nvSpPr>
          <p:spPr>
            <a:xfrm>
              <a:off x="-1240425" y="3873700"/>
              <a:ext cx="47600" cy="44775"/>
            </a:xfrm>
            <a:custGeom>
              <a:avLst/>
              <a:gdLst/>
              <a:ahLst/>
              <a:cxnLst/>
              <a:rect l="l" t="t" r="r" b="b"/>
              <a:pathLst>
                <a:path w="1904" h="1791" extrusionOk="0">
                  <a:moveTo>
                    <a:pt x="882" y="1"/>
                  </a:moveTo>
                  <a:cubicBezTo>
                    <a:pt x="710" y="1"/>
                    <a:pt x="531" y="143"/>
                    <a:pt x="402" y="512"/>
                  </a:cubicBezTo>
                  <a:cubicBezTo>
                    <a:pt x="0" y="1098"/>
                    <a:pt x="805" y="1790"/>
                    <a:pt x="1452" y="1790"/>
                  </a:cubicBezTo>
                  <a:cubicBezTo>
                    <a:pt x="1622" y="1790"/>
                    <a:pt x="1780" y="1743"/>
                    <a:pt x="1904" y="1633"/>
                  </a:cubicBezTo>
                  <a:cubicBezTo>
                    <a:pt x="1586" y="1633"/>
                    <a:pt x="1290" y="1612"/>
                    <a:pt x="1163" y="1294"/>
                  </a:cubicBezTo>
                  <a:cubicBezTo>
                    <a:pt x="1673" y="844"/>
                    <a:pt x="1301" y="1"/>
                    <a:pt x="88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9305;p76"/>
            <p:cNvSpPr/>
            <p:nvPr/>
          </p:nvSpPr>
          <p:spPr>
            <a:xfrm>
              <a:off x="-1146850" y="3808550"/>
              <a:ext cx="59925" cy="25625"/>
            </a:xfrm>
            <a:custGeom>
              <a:avLst/>
              <a:gdLst/>
              <a:ahLst/>
              <a:cxnLst/>
              <a:rect l="l" t="t" r="r" b="b"/>
              <a:pathLst>
                <a:path w="2397" h="1025" extrusionOk="0">
                  <a:moveTo>
                    <a:pt x="1087" y="0"/>
                  </a:moveTo>
                  <a:cubicBezTo>
                    <a:pt x="682" y="0"/>
                    <a:pt x="250" y="94"/>
                    <a:pt x="1" y="242"/>
                  </a:cubicBezTo>
                  <a:cubicBezTo>
                    <a:pt x="593" y="538"/>
                    <a:pt x="1333" y="580"/>
                    <a:pt x="1862" y="1024"/>
                  </a:cubicBezTo>
                  <a:cubicBezTo>
                    <a:pt x="2396" y="276"/>
                    <a:pt x="1782" y="0"/>
                    <a:pt x="108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9306;p76"/>
            <p:cNvSpPr/>
            <p:nvPr/>
          </p:nvSpPr>
          <p:spPr>
            <a:xfrm>
              <a:off x="-1169575" y="4020525"/>
              <a:ext cx="55000" cy="23225"/>
            </a:xfrm>
            <a:custGeom>
              <a:avLst/>
              <a:gdLst/>
              <a:ahLst/>
              <a:cxnLst/>
              <a:rect l="l" t="t" r="r" b="b"/>
              <a:pathLst>
                <a:path w="2200" h="929" extrusionOk="0">
                  <a:moveTo>
                    <a:pt x="1519" y="0"/>
                  </a:moveTo>
                  <a:cubicBezTo>
                    <a:pt x="1011" y="0"/>
                    <a:pt x="375" y="354"/>
                    <a:pt x="0" y="582"/>
                  </a:cubicBezTo>
                  <a:cubicBezTo>
                    <a:pt x="71" y="565"/>
                    <a:pt x="137" y="558"/>
                    <a:pt x="200" y="558"/>
                  </a:cubicBezTo>
                  <a:cubicBezTo>
                    <a:pt x="652" y="558"/>
                    <a:pt x="921" y="928"/>
                    <a:pt x="1243" y="928"/>
                  </a:cubicBezTo>
                  <a:cubicBezTo>
                    <a:pt x="1399" y="928"/>
                    <a:pt x="1568" y="841"/>
                    <a:pt x="1777" y="582"/>
                  </a:cubicBezTo>
                  <a:cubicBezTo>
                    <a:pt x="1865" y="494"/>
                    <a:pt x="1997" y="450"/>
                    <a:pt x="2124" y="450"/>
                  </a:cubicBezTo>
                  <a:cubicBezTo>
                    <a:pt x="2150" y="450"/>
                    <a:pt x="2175" y="451"/>
                    <a:pt x="2200" y="455"/>
                  </a:cubicBezTo>
                  <a:cubicBezTo>
                    <a:pt x="2068" y="120"/>
                    <a:pt x="1815" y="0"/>
                    <a:pt x="15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9307;p76"/>
            <p:cNvSpPr/>
            <p:nvPr/>
          </p:nvSpPr>
          <p:spPr>
            <a:xfrm>
              <a:off x="-745525" y="3725025"/>
              <a:ext cx="41775" cy="41450"/>
            </a:xfrm>
            <a:custGeom>
              <a:avLst/>
              <a:gdLst/>
              <a:ahLst/>
              <a:cxnLst/>
              <a:rect l="l" t="t" r="r" b="b"/>
              <a:pathLst>
                <a:path w="1671" h="1658" extrusionOk="0">
                  <a:moveTo>
                    <a:pt x="624" y="1"/>
                  </a:moveTo>
                  <a:cubicBezTo>
                    <a:pt x="459" y="1"/>
                    <a:pt x="286" y="63"/>
                    <a:pt x="106" y="177"/>
                  </a:cubicBezTo>
                  <a:cubicBezTo>
                    <a:pt x="0" y="495"/>
                    <a:pt x="529" y="643"/>
                    <a:pt x="381" y="981"/>
                  </a:cubicBezTo>
                  <a:cubicBezTo>
                    <a:pt x="360" y="1087"/>
                    <a:pt x="402" y="1193"/>
                    <a:pt x="465" y="1277"/>
                  </a:cubicBezTo>
                  <a:lnTo>
                    <a:pt x="487" y="1616"/>
                  </a:lnTo>
                  <a:cubicBezTo>
                    <a:pt x="550" y="1637"/>
                    <a:pt x="592" y="1637"/>
                    <a:pt x="656" y="1658"/>
                  </a:cubicBezTo>
                  <a:cubicBezTo>
                    <a:pt x="952" y="1256"/>
                    <a:pt x="1671" y="854"/>
                    <a:pt x="1206" y="304"/>
                  </a:cubicBezTo>
                  <a:cubicBezTo>
                    <a:pt x="1019" y="95"/>
                    <a:pt x="827" y="1"/>
                    <a:pt x="62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9308;p76"/>
            <p:cNvSpPr/>
            <p:nvPr/>
          </p:nvSpPr>
          <p:spPr>
            <a:xfrm>
              <a:off x="-2762125" y="4128650"/>
              <a:ext cx="51300" cy="41350"/>
            </a:xfrm>
            <a:custGeom>
              <a:avLst/>
              <a:gdLst/>
              <a:ahLst/>
              <a:cxnLst/>
              <a:rect l="l" t="t" r="r" b="b"/>
              <a:pathLst>
                <a:path w="2052" h="1654" extrusionOk="0">
                  <a:moveTo>
                    <a:pt x="1946" y="0"/>
                  </a:moveTo>
                  <a:cubicBezTo>
                    <a:pt x="1396" y="21"/>
                    <a:pt x="1015" y="381"/>
                    <a:pt x="550" y="550"/>
                  </a:cubicBezTo>
                  <a:cubicBezTo>
                    <a:pt x="570" y="862"/>
                    <a:pt x="589" y="1192"/>
                    <a:pt x="128" y="1192"/>
                  </a:cubicBezTo>
                  <a:cubicBezTo>
                    <a:pt x="89" y="1192"/>
                    <a:pt x="46" y="1189"/>
                    <a:pt x="0" y="1185"/>
                  </a:cubicBezTo>
                  <a:lnTo>
                    <a:pt x="0" y="1185"/>
                  </a:lnTo>
                  <a:cubicBezTo>
                    <a:pt x="218" y="1363"/>
                    <a:pt x="325" y="1654"/>
                    <a:pt x="670" y="1654"/>
                  </a:cubicBezTo>
                  <a:cubicBezTo>
                    <a:pt x="692" y="1654"/>
                    <a:pt x="716" y="1652"/>
                    <a:pt x="740" y="1650"/>
                  </a:cubicBezTo>
                  <a:cubicBezTo>
                    <a:pt x="1290" y="1185"/>
                    <a:pt x="1354" y="444"/>
                    <a:pt x="2052" y="64"/>
                  </a:cubicBezTo>
                  <a:lnTo>
                    <a:pt x="194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9309;p76"/>
            <p:cNvSpPr/>
            <p:nvPr/>
          </p:nvSpPr>
          <p:spPr>
            <a:xfrm>
              <a:off x="-1231025" y="4054625"/>
              <a:ext cx="54075" cy="42050"/>
            </a:xfrm>
            <a:custGeom>
              <a:avLst/>
              <a:gdLst/>
              <a:ahLst/>
              <a:cxnLst/>
              <a:rect l="l" t="t" r="r" b="b"/>
              <a:pathLst>
                <a:path w="2163" h="1682" extrusionOk="0">
                  <a:moveTo>
                    <a:pt x="1908" y="0"/>
                  </a:moveTo>
                  <a:cubicBezTo>
                    <a:pt x="1253" y="0"/>
                    <a:pt x="1232" y="804"/>
                    <a:pt x="576" y="804"/>
                  </a:cubicBezTo>
                  <a:cubicBezTo>
                    <a:pt x="407" y="1015"/>
                    <a:pt x="216" y="1248"/>
                    <a:pt x="26" y="1460"/>
                  </a:cubicBezTo>
                  <a:cubicBezTo>
                    <a:pt x="1" y="1625"/>
                    <a:pt x="71" y="1682"/>
                    <a:pt x="189" y="1682"/>
                  </a:cubicBezTo>
                  <a:cubicBezTo>
                    <a:pt x="438" y="1682"/>
                    <a:pt x="899" y="1431"/>
                    <a:pt x="1113" y="1431"/>
                  </a:cubicBezTo>
                  <a:cubicBezTo>
                    <a:pt x="1134" y="1431"/>
                    <a:pt x="1152" y="1433"/>
                    <a:pt x="1168" y="1438"/>
                  </a:cubicBezTo>
                  <a:cubicBezTo>
                    <a:pt x="1337" y="1100"/>
                    <a:pt x="1464" y="719"/>
                    <a:pt x="1845" y="444"/>
                  </a:cubicBezTo>
                  <a:cubicBezTo>
                    <a:pt x="2014" y="339"/>
                    <a:pt x="2162" y="191"/>
                    <a:pt x="190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9310;p76"/>
            <p:cNvSpPr/>
            <p:nvPr/>
          </p:nvSpPr>
          <p:spPr>
            <a:xfrm>
              <a:off x="-1988600" y="4013900"/>
              <a:ext cx="43400" cy="40750"/>
            </a:xfrm>
            <a:custGeom>
              <a:avLst/>
              <a:gdLst/>
              <a:ahLst/>
              <a:cxnLst/>
              <a:rect l="l" t="t" r="r" b="b"/>
              <a:pathLst>
                <a:path w="1736" h="1630" extrusionOk="0">
                  <a:moveTo>
                    <a:pt x="593" y="1"/>
                  </a:moveTo>
                  <a:cubicBezTo>
                    <a:pt x="1" y="593"/>
                    <a:pt x="276" y="1291"/>
                    <a:pt x="974" y="1629"/>
                  </a:cubicBezTo>
                  <a:cubicBezTo>
                    <a:pt x="1012" y="1626"/>
                    <a:pt x="1050" y="1625"/>
                    <a:pt x="1088" y="1625"/>
                  </a:cubicBezTo>
                  <a:cubicBezTo>
                    <a:pt x="1151" y="1625"/>
                    <a:pt x="1213" y="1628"/>
                    <a:pt x="1274" y="1628"/>
                  </a:cubicBezTo>
                  <a:cubicBezTo>
                    <a:pt x="1449" y="1628"/>
                    <a:pt x="1614" y="1609"/>
                    <a:pt x="1735" y="1460"/>
                  </a:cubicBezTo>
                  <a:cubicBezTo>
                    <a:pt x="614" y="1375"/>
                    <a:pt x="1629" y="804"/>
                    <a:pt x="656" y="43"/>
                  </a:cubicBezTo>
                  <a:lnTo>
                    <a:pt x="59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9311;p76"/>
            <p:cNvSpPr/>
            <p:nvPr/>
          </p:nvSpPr>
          <p:spPr>
            <a:xfrm>
              <a:off x="-1652850" y="3761175"/>
              <a:ext cx="37575" cy="32625"/>
            </a:xfrm>
            <a:custGeom>
              <a:avLst/>
              <a:gdLst/>
              <a:ahLst/>
              <a:cxnLst/>
              <a:rect l="l" t="t" r="r" b="b"/>
              <a:pathLst>
                <a:path w="1503" h="1305" extrusionOk="0">
                  <a:moveTo>
                    <a:pt x="1502" y="0"/>
                  </a:moveTo>
                  <a:cubicBezTo>
                    <a:pt x="847" y="191"/>
                    <a:pt x="297" y="656"/>
                    <a:pt x="1" y="1269"/>
                  </a:cubicBezTo>
                  <a:cubicBezTo>
                    <a:pt x="124" y="1294"/>
                    <a:pt x="235" y="1305"/>
                    <a:pt x="334" y="1305"/>
                  </a:cubicBezTo>
                  <a:cubicBezTo>
                    <a:pt x="1098" y="1305"/>
                    <a:pt x="1184" y="638"/>
                    <a:pt x="1502" y="170"/>
                  </a:cubicBezTo>
                  <a:lnTo>
                    <a:pt x="150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9312;p76"/>
            <p:cNvSpPr/>
            <p:nvPr/>
          </p:nvSpPr>
          <p:spPr>
            <a:xfrm>
              <a:off x="-1086575" y="3644850"/>
              <a:ext cx="51850" cy="47625"/>
            </a:xfrm>
            <a:custGeom>
              <a:avLst/>
              <a:gdLst/>
              <a:ahLst/>
              <a:cxnLst/>
              <a:rect l="l" t="t" r="r" b="b"/>
              <a:pathLst>
                <a:path w="2074" h="1905" extrusionOk="0">
                  <a:moveTo>
                    <a:pt x="952" y="1"/>
                  </a:moveTo>
                  <a:lnTo>
                    <a:pt x="952" y="1"/>
                  </a:lnTo>
                  <a:cubicBezTo>
                    <a:pt x="1" y="825"/>
                    <a:pt x="1946" y="1164"/>
                    <a:pt x="593" y="1460"/>
                  </a:cubicBezTo>
                  <a:lnTo>
                    <a:pt x="1333" y="1904"/>
                  </a:lnTo>
                  <a:cubicBezTo>
                    <a:pt x="1587" y="1650"/>
                    <a:pt x="1820" y="1396"/>
                    <a:pt x="2073" y="1143"/>
                  </a:cubicBezTo>
                  <a:cubicBezTo>
                    <a:pt x="1249" y="1100"/>
                    <a:pt x="931" y="677"/>
                    <a:pt x="95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9313;p76"/>
            <p:cNvSpPr/>
            <p:nvPr/>
          </p:nvSpPr>
          <p:spPr>
            <a:xfrm>
              <a:off x="-1963750" y="3974250"/>
              <a:ext cx="34400" cy="28075"/>
            </a:xfrm>
            <a:custGeom>
              <a:avLst/>
              <a:gdLst/>
              <a:ahLst/>
              <a:cxnLst/>
              <a:rect l="l" t="t" r="r" b="b"/>
              <a:pathLst>
                <a:path w="1376" h="1123" extrusionOk="0">
                  <a:moveTo>
                    <a:pt x="931" y="1"/>
                  </a:moveTo>
                  <a:lnTo>
                    <a:pt x="931" y="1"/>
                  </a:lnTo>
                  <a:cubicBezTo>
                    <a:pt x="530" y="191"/>
                    <a:pt x="191" y="529"/>
                    <a:pt x="1" y="952"/>
                  </a:cubicBezTo>
                  <a:cubicBezTo>
                    <a:pt x="122" y="1108"/>
                    <a:pt x="286" y="1122"/>
                    <a:pt x="457" y="1122"/>
                  </a:cubicBezTo>
                  <a:cubicBezTo>
                    <a:pt x="495" y="1122"/>
                    <a:pt x="533" y="1122"/>
                    <a:pt x="572" y="1122"/>
                  </a:cubicBezTo>
                  <a:cubicBezTo>
                    <a:pt x="1058" y="847"/>
                    <a:pt x="1375" y="508"/>
                    <a:pt x="9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9314;p76"/>
            <p:cNvSpPr/>
            <p:nvPr/>
          </p:nvSpPr>
          <p:spPr>
            <a:xfrm>
              <a:off x="-1490600" y="3946225"/>
              <a:ext cx="70950" cy="49775"/>
            </a:xfrm>
            <a:custGeom>
              <a:avLst/>
              <a:gdLst/>
              <a:ahLst/>
              <a:cxnLst/>
              <a:rect l="l" t="t" r="r" b="b"/>
              <a:pathLst>
                <a:path w="2838" h="1991" extrusionOk="0">
                  <a:moveTo>
                    <a:pt x="2245" y="1"/>
                  </a:moveTo>
                  <a:lnTo>
                    <a:pt x="1695" y="487"/>
                  </a:lnTo>
                  <a:cubicBezTo>
                    <a:pt x="1666" y="486"/>
                    <a:pt x="1637" y="486"/>
                    <a:pt x="1608" y="486"/>
                  </a:cubicBezTo>
                  <a:cubicBezTo>
                    <a:pt x="1" y="486"/>
                    <a:pt x="150" y="1990"/>
                    <a:pt x="960" y="1990"/>
                  </a:cubicBezTo>
                  <a:cubicBezTo>
                    <a:pt x="1079" y="1990"/>
                    <a:pt x="1213" y="1958"/>
                    <a:pt x="1357" y="1883"/>
                  </a:cubicBezTo>
                  <a:cubicBezTo>
                    <a:pt x="701" y="974"/>
                    <a:pt x="2838" y="1016"/>
                    <a:pt x="224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9315;p76"/>
            <p:cNvSpPr/>
            <p:nvPr/>
          </p:nvSpPr>
          <p:spPr>
            <a:xfrm>
              <a:off x="-1472025" y="3987125"/>
              <a:ext cx="41800" cy="22275"/>
            </a:xfrm>
            <a:custGeom>
              <a:avLst/>
              <a:gdLst/>
              <a:ahLst/>
              <a:cxnLst/>
              <a:rect l="l" t="t" r="r" b="b"/>
              <a:pathLst>
                <a:path w="1672" h="891" extrusionOk="0">
                  <a:moveTo>
                    <a:pt x="993" y="1"/>
                  </a:moveTo>
                  <a:cubicBezTo>
                    <a:pt x="698" y="1"/>
                    <a:pt x="431" y="318"/>
                    <a:pt x="90" y="318"/>
                  </a:cubicBezTo>
                  <a:cubicBezTo>
                    <a:pt x="61" y="318"/>
                    <a:pt x="31" y="315"/>
                    <a:pt x="1" y="310"/>
                  </a:cubicBezTo>
                  <a:lnTo>
                    <a:pt x="1" y="310"/>
                  </a:lnTo>
                  <a:cubicBezTo>
                    <a:pt x="263" y="686"/>
                    <a:pt x="563" y="891"/>
                    <a:pt x="904" y="891"/>
                  </a:cubicBezTo>
                  <a:cubicBezTo>
                    <a:pt x="1140" y="891"/>
                    <a:pt x="1395" y="793"/>
                    <a:pt x="1672" y="585"/>
                  </a:cubicBezTo>
                  <a:cubicBezTo>
                    <a:pt x="1502" y="480"/>
                    <a:pt x="1375" y="332"/>
                    <a:pt x="1312" y="141"/>
                  </a:cubicBezTo>
                  <a:cubicBezTo>
                    <a:pt x="1200" y="39"/>
                    <a:pt x="1094" y="1"/>
                    <a:pt x="99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9316;p76"/>
            <p:cNvSpPr/>
            <p:nvPr/>
          </p:nvSpPr>
          <p:spPr>
            <a:xfrm>
              <a:off x="-1596800" y="3771225"/>
              <a:ext cx="32275" cy="39750"/>
            </a:xfrm>
            <a:custGeom>
              <a:avLst/>
              <a:gdLst/>
              <a:ahLst/>
              <a:cxnLst/>
              <a:rect l="l" t="t" r="r" b="b"/>
              <a:pathLst>
                <a:path w="1291" h="1590" extrusionOk="0">
                  <a:moveTo>
                    <a:pt x="275" y="0"/>
                  </a:moveTo>
                  <a:cubicBezTo>
                    <a:pt x="381" y="529"/>
                    <a:pt x="275" y="1079"/>
                    <a:pt x="0" y="1523"/>
                  </a:cubicBezTo>
                  <a:cubicBezTo>
                    <a:pt x="23" y="1568"/>
                    <a:pt x="64" y="1589"/>
                    <a:pt x="107" y="1589"/>
                  </a:cubicBezTo>
                  <a:cubicBezTo>
                    <a:pt x="144" y="1589"/>
                    <a:pt x="183" y="1574"/>
                    <a:pt x="212" y="1544"/>
                  </a:cubicBezTo>
                  <a:cubicBezTo>
                    <a:pt x="466" y="1163"/>
                    <a:pt x="1143" y="994"/>
                    <a:pt x="910" y="360"/>
                  </a:cubicBezTo>
                  <a:cubicBezTo>
                    <a:pt x="868" y="254"/>
                    <a:pt x="1143" y="275"/>
                    <a:pt x="1291" y="254"/>
                  </a:cubicBezTo>
                  <a:cubicBezTo>
                    <a:pt x="1252" y="46"/>
                    <a:pt x="1004" y="38"/>
                    <a:pt x="741" y="38"/>
                  </a:cubicBezTo>
                  <a:cubicBezTo>
                    <a:pt x="719" y="38"/>
                    <a:pt x="697" y="38"/>
                    <a:pt x="675" y="38"/>
                  </a:cubicBezTo>
                  <a:cubicBezTo>
                    <a:pt x="532" y="38"/>
                    <a:pt x="388" y="36"/>
                    <a:pt x="27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9317;p76"/>
            <p:cNvSpPr/>
            <p:nvPr/>
          </p:nvSpPr>
          <p:spPr>
            <a:xfrm>
              <a:off x="-1470950" y="3934075"/>
              <a:ext cx="33850" cy="32025"/>
            </a:xfrm>
            <a:custGeom>
              <a:avLst/>
              <a:gdLst/>
              <a:ahLst/>
              <a:cxnLst/>
              <a:rect l="l" t="t" r="r" b="b"/>
              <a:pathLst>
                <a:path w="1354" h="1281" extrusionOk="0">
                  <a:moveTo>
                    <a:pt x="888" y="0"/>
                  </a:moveTo>
                  <a:lnTo>
                    <a:pt x="888" y="0"/>
                  </a:lnTo>
                  <a:cubicBezTo>
                    <a:pt x="508" y="296"/>
                    <a:pt x="212" y="698"/>
                    <a:pt x="0" y="1121"/>
                  </a:cubicBezTo>
                  <a:cubicBezTo>
                    <a:pt x="167" y="1223"/>
                    <a:pt x="318" y="1281"/>
                    <a:pt x="454" y="1281"/>
                  </a:cubicBezTo>
                  <a:cubicBezTo>
                    <a:pt x="628" y="1281"/>
                    <a:pt x="779" y="1187"/>
                    <a:pt x="909" y="973"/>
                  </a:cubicBezTo>
                  <a:cubicBezTo>
                    <a:pt x="761" y="656"/>
                    <a:pt x="1354" y="317"/>
                    <a:pt x="88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9318;p76"/>
            <p:cNvSpPr/>
            <p:nvPr/>
          </p:nvSpPr>
          <p:spPr>
            <a:xfrm>
              <a:off x="-1216100" y="4046700"/>
              <a:ext cx="32800" cy="31975"/>
            </a:xfrm>
            <a:custGeom>
              <a:avLst/>
              <a:gdLst/>
              <a:ahLst/>
              <a:cxnLst/>
              <a:rect l="l" t="t" r="r" b="b"/>
              <a:pathLst>
                <a:path w="1312" h="1279" extrusionOk="0">
                  <a:moveTo>
                    <a:pt x="1290" y="0"/>
                  </a:moveTo>
                  <a:cubicBezTo>
                    <a:pt x="783" y="275"/>
                    <a:pt x="317" y="656"/>
                    <a:pt x="0" y="1142"/>
                  </a:cubicBezTo>
                  <a:cubicBezTo>
                    <a:pt x="96" y="1238"/>
                    <a:pt x="189" y="1278"/>
                    <a:pt x="279" y="1278"/>
                  </a:cubicBezTo>
                  <a:cubicBezTo>
                    <a:pt x="666" y="1278"/>
                    <a:pt x="1003" y="544"/>
                    <a:pt x="1311" y="338"/>
                  </a:cubicBezTo>
                  <a:lnTo>
                    <a:pt x="129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9319;p76"/>
            <p:cNvSpPr/>
            <p:nvPr/>
          </p:nvSpPr>
          <p:spPr>
            <a:xfrm>
              <a:off x="-2706625" y="4053750"/>
              <a:ext cx="37575" cy="16975"/>
            </a:xfrm>
            <a:custGeom>
              <a:avLst/>
              <a:gdLst/>
              <a:ahLst/>
              <a:cxnLst/>
              <a:rect l="l" t="t" r="r" b="b"/>
              <a:pathLst>
                <a:path w="1503" h="679" extrusionOk="0">
                  <a:moveTo>
                    <a:pt x="819" y="0"/>
                  </a:moveTo>
                  <a:cubicBezTo>
                    <a:pt x="554" y="0"/>
                    <a:pt x="278" y="96"/>
                    <a:pt x="1" y="162"/>
                  </a:cubicBezTo>
                  <a:cubicBezTo>
                    <a:pt x="43" y="183"/>
                    <a:pt x="85" y="204"/>
                    <a:pt x="149" y="204"/>
                  </a:cubicBezTo>
                  <a:cubicBezTo>
                    <a:pt x="350" y="562"/>
                    <a:pt x="493" y="679"/>
                    <a:pt x="642" y="679"/>
                  </a:cubicBezTo>
                  <a:cubicBezTo>
                    <a:pt x="855" y="679"/>
                    <a:pt x="1080" y="443"/>
                    <a:pt x="1502" y="331"/>
                  </a:cubicBezTo>
                  <a:cubicBezTo>
                    <a:pt x="1291" y="79"/>
                    <a:pt x="1060" y="0"/>
                    <a:pt x="8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9320;p76"/>
            <p:cNvSpPr/>
            <p:nvPr/>
          </p:nvSpPr>
          <p:spPr>
            <a:xfrm>
              <a:off x="-1211875" y="3838375"/>
              <a:ext cx="33850" cy="28500"/>
            </a:xfrm>
            <a:custGeom>
              <a:avLst/>
              <a:gdLst/>
              <a:ahLst/>
              <a:cxnLst/>
              <a:rect l="l" t="t" r="r" b="b"/>
              <a:pathLst>
                <a:path w="1354" h="1140" extrusionOk="0">
                  <a:moveTo>
                    <a:pt x="994" y="0"/>
                  </a:moveTo>
                  <a:cubicBezTo>
                    <a:pt x="592" y="254"/>
                    <a:pt x="148" y="466"/>
                    <a:pt x="0" y="931"/>
                  </a:cubicBezTo>
                  <a:cubicBezTo>
                    <a:pt x="76" y="1071"/>
                    <a:pt x="113" y="1140"/>
                    <a:pt x="187" y="1140"/>
                  </a:cubicBezTo>
                  <a:cubicBezTo>
                    <a:pt x="258" y="1140"/>
                    <a:pt x="364" y="1076"/>
                    <a:pt x="571" y="952"/>
                  </a:cubicBezTo>
                  <a:cubicBezTo>
                    <a:pt x="762" y="656"/>
                    <a:pt x="1354" y="487"/>
                    <a:pt x="99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9321;p76"/>
            <p:cNvSpPr/>
            <p:nvPr/>
          </p:nvSpPr>
          <p:spPr>
            <a:xfrm>
              <a:off x="-771325" y="3734850"/>
              <a:ext cx="38500" cy="23000"/>
            </a:xfrm>
            <a:custGeom>
              <a:avLst/>
              <a:gdLst/>
              <a:ahLst/>
              <a:cxnLst/>
              <a:rect l="l" t="t" r="r" b="b"/>
              <a:pathLst>
                <a:path w="1540" h="920" extrusionOk="0">
                  <a:moveTo>
                    <a:pt x="1165" y="1"/>
                  </a:moveTo>
                  <a:cubicBezTo>
                    <a:pt x="675" y="1"/>
                    <a:pt x="1" y="919"/>
                    <a:pt x="1080" y="919"/>
                  </a:cubicBezTo>
                  <a:cubicBezTo>
                    <a:pt x="1197" y="919"/>
                    <a:pt x="1336" y="908"/>
                    <a:pt x="1497" y="884"/>
                  </a:cubicBezTo>
                  <a:lnTo>
                    <a:pt x="1540" y="609"/>
                  </a:lnTo>
                  <a:cubicBezTo>
                    <a:pt x="1540" y="159"/>
                    <a:pt x="1368" y="1"/>
                    <a:pt x="11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9322;p76"/>
            <p:cNvSpPr/>
            <p:nvPr/>
          </p:nvSpPr>
          <p:spPr>
            <a:xfrm>
              <a:off x="-1220875" y="3861625"/>
              <a:ext cx="25950" cy="29125"/>
            </a:xfrm>
            <a:custGeom>
              <a:avLst/>
              <a:gdLst/>
              <a:ahLst/>
              <a:cxnLst/>
              <a:rect l="l" t="t" r="r" b="b"/>
              <a:pathLst>
                <a:path w="1038" h="1165" extrusionOk="0">
                  <a:moveTo>
                    <a:pt x="360" y="1"/>
                  </a:moveTo>
                  <a:cubicBezTo>
                    <a:pt x="149" y="85"/>
                    <a:pt x="22" y="276"/>
                    <a:pt x="1" y="487"/>
                  </a:cubicBezTo>
                  <a:cubicBezTo>
                    <a:pt x="276" y="572"/>
                    <a:pt x="445" y="868"/>
                    <a:pt x="403" y="1164"/>
                  </a:cubicBezTo>
                  <a:cubicBezTo>
                    <a:pt x="1037" y="1016"/>
                    <a:pt x="487" y="381"/>
                    <a:pt x="931" y="170"/>
                  </a:cubicBezTo>
                  <a:lnTo>
                    <a:pt x="931" y="22"/>
                  </a:lnTo>
                  <a:cubicBezTo>
                    <a:pt x="909" y="15"/>
                    <a:pt x="887" y="11"/>
                    <a:pt x="865" y="11"/>
                  </a:cubicBezTo>
                  <a:cubicBezTo>
                    <a:pt x="755" y="11"/>
                    <a:pt x="645" y="87"/>
                    <a:pt x="535" y="87"/>
                  </a:cubicBezTo>
                  <a:cubicBezTo>
                    <a:pt x="477" y="87"/>
                    <a:pt x="419" y="66"/>
                    <a:pt x="36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9323;p76"/>
            <p:cNvSpPr/>
            <p:nvPr/>
          </p:nvSpPr>
          <p:spPr>
            <a:xfrm>
              <a:off x="-1411225" y="3896275"/>
              <a:ext cx="23300" cy="15350"/>
            </a:xfrm>
            <a:custGeom>
              <a:avLst/>
              <a:gdLst/>
              <a:ahLst/>
              <a:cxnLst/>
              <a:rect l="l" t="t" r="r" b="b"/>
              <a:pathLst>
                <a:path w="932" h="614" extrusionOk="0">
                  <a:moveTo>
                    <a:pt x="649" y="0"/>
                  </a:moveTo>
                  <a:cubicBezTo>
                    <a:pt x="410" y="0"/>
                    <a:pt x="184" y="218"/>
                    <a:pt x="1" y="370"/>
                  </a:cubicBezTo>
                  <a:lnTo>
                    <a:pt x="1" y="561"/>
                  </a:lnTo>
                  <a:cubicBezTo>
                    <a:pt x="137" y="595"/>
                    <a:pt x="262" y="613"/>
                    <a:pt x="374" y="613"/>
                  </a:cubicBezTo>
                  <a:cubicBezTo>
                    <a:pt x="680" y="613"/>
                    <a:pt x="885" y="473"/>
                    <a:pt x="932" y="116"/>
                  </a:cubicBezTo>
                  <a:cubicBezTo>
                    <a:pt x="837" y="33"/>
                    <a:pt x="742" y="0"/>
                    <a:pt x="64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9324;p76"/>
            <p:cNvSpPr/>
            <p:nvPr/>
          </p:nvSpPr>
          <p:spPr>
            <a:xfrm>
              <a:off x="-788900" y="3743725"/>
              <a:ext cx="26375" cy="19075"/>
            </a:xfrm>
            <a:custGeom>
              <a:avLst/>
              <a:gdLst/>
              <a:ahLst/>
              <a:cxnLst/>
              <a:rect l="l" t="t" r="r" b="b"/>
              <a:pathLst>
                <a:path w="1055" h="763" extrusionOk="0">
                  <a:moveTo>
                    <a:pt x="889" y="1"/>
                  </a:moveTo>
                  <a:lnTo>
                    <a:pt x="889" y="1"/>
                  </a:lnTo>
                  <a:cubicBezTo>
                    <a:pt x="572" y="64"/>
                    <a:pt x="255" y="191"/>
                    <a:pt x="1" y="402"/>
                  </a:cubicBezTo>
                  <a:cubicBezTo>
                    <a:pt x="170" y="466"/>
                    <a:pt x="170" y="614"/>
                    <a:pt x="191" y="762"/>
                  </a:cubicBezTo>
                  <a:cubicBezTo>
                    <a:pt x="196" y="762"/>
                    <a:pt x="201" y="763"/>
                    <a:pt x="206" y="763"/>
                  </a:cubicBezTo>
                  <a:cubicBezTo>
                    <a:pt x="450" y="763"/>
                    <a:pt x="1055" y="290"/>
                    <a:pt x="88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9325;p76"/>
            <p:cNvSpPr/>
            <p:nvPr/>
          </p:nvSpPr>
          <p:spPr>
            <a:xfrm>
              <a:off x="-761400" y="3741600"/>
              <a:ext cx="23825" cy="20050"/>
            </a:xfrm>
            <a:custGeom>
              <a:avLst/>
              <a:gdLst/>
              <a:ahLst/>
              <a:cxnLst/>
              <a:rect l="l" t="t" r="r" b="b"/>
              <a:pathLst>
                <a:path w="953" h="802" extrusionOk="0">
                  <a:moveTo>
                    <a:pt x="212" y="1"/>
                  </a:moveTo>
                  <a:lnTo>
                    <a:pt x="1" y="43"/>
                  </a:lnTo>
                  <a:cubicBezTo>
                    <a:pt x="32" y="422"/>
                    <a:pt x="64" y="802"/>
                    <a:pt x="439" y="802"/>
                  </a:cubicBezTo>
                  <a:cubicBezTo>
                    <a:pt x="566" y="802"/>
                    <a:pt x="733" y="758"/>
                    <a:pt x="952" y="657"/>
                  </a:cubicBezTo>
                  <a:cubicBezTo>
                    <a:pt x="635" y="487"/>
                    <a:pt x="106" y="509"/>
                    <a:pt x="21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9326;p76"/>
            <p:cNvSpPr/>
            <p:nvPr/>
          </p:nvSpPr>
          <p:spPr>
            <a:xfrm>
              <a:off x="-752400" y="3729450"/>
              <a:ext cx="32275" cy="20650"/>
            </a:xfrm>
            <a:custGeom>
              <a:avLst/>
              <a:gdLst/>
              <a:ahLst/>
              <a:cxnLst/>
              <a:rect l="l" t="t" r="r" b="b"/>
              <a:pathLst>
                <a:path w="1291" h="826" extrusionOk="0">
                  <a:moveTo>
                    <a:pt x="381" y="0"/>
                  </a:moveTo>
                  <a:cubicBezTo>
                    <a:pt x="190" y="0"/>
                    <a:pt x="21" y="149"/>
                    <a:pt x="0" y="339"/>
                  </a:cubicBezTo>
                  <a:cubicBezTo>
                    <a:pt x="39" y="337"/>
                    <a:pt x="76" y="336"/>
                    <a:pt x="113" y="336"/>
                  </a:cubicBezTo>
                  <a:cubicBezTo>
                    <a:pt x="479" y="336"/>
                    <a:pt x="744" y="441"/>
                    <a:pt x="783" y="825"/>
                  </a:cubicBezTo>
                  <a:cubicBezTo>
                    <a:pt x="1290" y="318"/>
                    <a:pt x="529" y="275"/>
                    <a:pt x="38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9327;p76"/>
            <p:cNvSpPr/>
            <p:nvPr/>
          </p:nvSpPr>
          <p:spPr>
            <a:xfrm>
              <a:off x="-1687225" y="3817225"/>
              <a:ext cx="15900" cy="16400"/>
            </a:xfrm>
            <a:custGeom>
              <a:avLst/>
              <a:gdLst/>
              <a:ahLst/>
              <a:cxnLst/>
              <a:rect l="l" t="t" r="r" b="b"/>
              <a:pathLst>
                <a:path w="636" h="656" extrusionOk="0">
                  <a:moveTo>
                    <a:pt x="635" y="0"/>
                  </a:moveTo>
                  <a:cubicBezTo>
                    <a:pt x="1" y="212"/>
                    <a:pt x="297" y="444"/>
                    <a:pt x="635" y="656"/>
                  </a:cubicBezTo>
                  <a:lnTo>
                    <a:pt x="63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9328;p76"/>
            <p:cNvSpPr/>
            <p:nvPr/>
          </p:nvSpPr>
          <p:spPr>
            <a:xfrm>
              <a:off x="-2011875" y="3793675"/>
              <a:ext cx="15900" cy="15650"/>
            </a:xfrm>
            <a:custGeom>
              <a:avLst/>
              <a:gdLst/>
              <a:ahLst/>
              <a:cxnLst/>
              <a:rect l="l" t="t" r="r" b="b"/>
              <a:pathLst>
                <a:path w="636" h="626" extrusionOk="0">
                  <a:moveTo>
                    <a:pt x="209" y="1"/>
                  </a:moveTo>
                  <a:cubicBezTo>
                    <a:pt x="86" y="1"/>
                    <a:pt x="1" y="38"/>
                    <a:pt x="65" y="139"/>
                  </a:cubicBezTo>
                  <a:cubicBezTo>
                    <a:pt x="86" y="350"/>
                    <a:pt x="65" y="604"/>
                    <a:pt x="445" y="625"/>
                  </a:cubicBezTo>
                  <a:cubicBezTo>
                    <a:pt x="340" y="414"/>
                    <a:pt x="149" y="181"/>
                    <a:pt x="636" y="139"/>
                  </a:cubicBezTo>
                  <a:cubicBezTo>
                    <a:pt x="600" y="66"/>
                    <a:pt x="371" y="1"/>
                    <a:pt x="20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9329;p76"/>
            <p:cNvSpPr/>
            <p:nvPr/>
          </p:nvSpPr>
          <p:spPr>
            <a:xfrm>
              <a:off x="-1358350" y="3914500"/>
              <a:ext cx="10075" cy="24350"/>
            </a:xfrm>
            <a:custGeom>
              <a:avLst/>
              <a:gdLst/>
              <a:ahLst/>
              <a:cxnLst/>
              <a:rect l="l" t="t" r="r" b="b"/>
              <a:pathLst>
                <a:path w="403" h="974" extrusionOk="0">
                  <a:moveTo>
                    <a:pt x="255" y="1"/>
                  </a:moveTo>
                  <a:lnTo>
                    <a:pt x="255" y="1"/>
                  </a:lnTo>
                  <a:cubicBezTo>
                    <a:pt x="1" y="297"/>
                    <a:pt x="170" y="635"/>
                    <a:pt x="128" y="974"/>
                  </a:cubicBezTo>
                  <a:cubicBezTo>
                    <a:pt x="403" y="656"/>
                    <a:pt x="255" y="318"/>
                    <a:pt x="25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9330;p76"/>
            <p:cNvSpPr/>
            <p:nvPr/>
          </p:nvSpPr>
          <p:spPr>
            <a:xfrm>
              <a:off x="-1730575" y="4086875"/>
              <a:ext cx="7950" cy="25400"/>
            </a:xfrm>
            <a:custGeom>
              <a:avLst/>
              <a:gdLst/>
              <a:ahLst/>
              <a:cxnLst/>
              <a:rect l="l" t="t" r="r" b="b"/>
              <a:pathLst>
                <a:path w="318" h="1016" extrusionOk="0">
                  <a:moveTo>
                    <a:pt x="318" y="0"/>
                  </a:moveTo>
                  <a:cubicBezTo>
                    <a:pt x="1" y="170"/>
                    <a:pt x="254" y="445"/>
                    <a:pt x="149" y="656"/>
                  </a:cubicBezTo>
                  <a:lnTo>
                    <a:pt x="297" y="1016"/>
                  </a:lnTo>
                  <a:cubicBezTo>
                    <a:pt x="318" y="677"/>
                    <a:pt x="318" y="339"/>
                    <a:pt x="31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9331;p76"/>
            <p:cNvSpPr/>
            <p:nvPr/>
          </p:nvSpPr>
          <p:spPr>
            <a:xfrm>
              <a:off x="-2407350" y="4106975"/>
              <a:ext cx="7425" cy="21175"/>
            </a:xfrm>
            <a:custGeom>
              <a:avLst/>
              <a:gdLst/>
              <a:ahLst/>
              <a:cxnLst/>
              <a:rect l="l" t="t" r="r" b="b"/>
              <a:pathLst>
                <a:path w="297" h="847" extrusionOk="0">
                  <a:moveTo>
                    <a:pt x="296" y="0"/>
                  </a:moveTo>
                  <a:lnTo>
                    <a:pt x="106" y="148"/>
                  </a:lnTo>
                  <a:cubicBezTo>
                    <a:pt x="148" y="381"/>
                    <a:pt x="0" y="656"/>
                    <a:pt x="254" y="846"/>
                  </a:cubicBezTo>
                  <a:cubicBezTo>
                    <a:pt x="275" y="550"/>
                    <a:pt x="275" y="275"/>
                    <a:pt x="29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9332;p76"/>
            <p:cNvSpPr/>
            <p:nvPr/>
          </p:nvSpPr>
          <p:spPr>
            <a:xfrm>
              <a:off x="-2381450" y="4102725"/>
              <a:ext cx="34000" cy="20125"/>
            </a:xfrm>
            <a:custGeom>
              <a:avLst/>
              <a:gdLst/>
              <a:ahLst/>
              <a:cxnLst/>
              <a:rect l="l" t="t" r="r" b="b"/>
              <a:pathLst>
                <a:path w="1360" h="805" extrusionOk="0">
                  <a:moveTo>
                    <a:pt x="402" y="1"/>
                  </a:moveTo>
                  <a:cubicBezTo>
                    <a:pt x="198" y="1"/>
                    <a:pt x="7" y="163"/>
                    <a:pt x="1" y="635"/>
                  </a:cubicBezTo>
                  <a:lnTo>
                    <a:pt x="170" y="805"/>
                  </a:lnTo>
                  <a:cubicBezTo>
                    <a:pt x="1359" y="776"/>
                    <a:pt x="848" y="1"/>
                    <a:pt x="40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9333;p76"/>
            <p:cNvSpPr/>
            <p:nvPr/>
          </p:nvSpPr>
          <p:spPr>
            <a:xfrm>
              <a:off x="-1025775" y="3585100"/>
              <a:ext cx="56600" cy="38700"/>
            </a:xfrm>
            <a:custGeom>
              <a:avLst/>
              <a:gdLst/>
              <a:ahLst/>
              <a:cxnLst/>
              <a:rect l="l" t="t" r="r" b="b"/>
              <a:pathLst>
                <a:path w="2264" h="1548" extrusionOk="0">
                  <a:moveTo>
                    <a:pt x="1312" y="1"/>
                  </a:moveTo>
                  <a:cubicBezTo>
                    <a:pt x="995" y="403"/>
                    <a:pt x="1" y="931"/>
                    <a:pt x="508" y="1481"/>
                  </a:cubicBezTo>
                  <a:cubicBezTo>
                    <a:pt x="588" y="1527"/>
                    <a:pt x="664" y="1547"/>
                    <a:pt x="739" y="1547"/>
                  </a:cubicBezTo>
                  <a:cubicBezTo>
                    <a:pt x="1142" y="1547"/>
                    <a:pt x="1487" y="962"/>
                    <a:pt x="1862" y="783"/>
                  </a:cubicBezTo>
                  <a:cubicBezTo>
                    <a:pt x="2264" y="233"/>
                    <a:pt x="1672" y="170"/>
                    <a:pt x="131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9334;p76"/>
            <p:cNvSpPr/>
            <p:nvPr/>
          </p:nvSpPr>
          <p:spPr>
            <a:xfrm>
              <a:off x="-1048500" y="3593025"/>
              <a:ext cx="32275" cy="32750"/>
            </a:xfrm>
            <a:custGeom>
              <a:avLst/>
              <a:gdLst/>
              <a:ahLst/>
              <a:cxnLst/>
              <a:rect l="l" t="t" r="r" b="b"/>
              <a:pathLst>
                <a:path w="1291" h="1310" extrusionOk="0">
                  <a:moveTo>
                    <a:pt x="931" y="1"/>
                  </a:moveTo>
                  <a:cubicBezTo>
                    <a:pt x="656" y="445"/>
                    <a:pt x="868" y="1164"/>
                    <a:pt x="0" y="1291"/>
                  </a:cubicBezTo>
                  <a:cubicBezTo>
                    <a:pt x="113" y="1303"/>
                    <a:pt x="212" y="1309"/>
                    <a:pt x="297" y="1309"/>
                  </a:cubicBezTo>
                  <a:cubicBezTo>
                    <a:pt x="1237" y="1309"/>
                    <a:pt x="651" y="602"/>
                    <a:pt x="129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9335;p76"/>
            <p:cNvSpPr/>
            <p:nvPr/>
          </p:nvSpPr>
          <p:spPr>
            <a:xfrm>
              <a:off x="-1034750" y="3661250"/>
              <a:ext cx="18525" cy="11650"/>
            </a:xfrm>
            <a:custGeom>
              <a:avLst/>
              <a:gdLst/>
              <a:ahLst/>
              <a:cxnLst/>
              <a:rect l="l" t="t" r="r" b="b"/>
              <a:pathLst>
                <a:path w="741" h="466" extrusionOk="0">
                  <a:moveTo>
                    <a:pt x="741" y="0"/>
                  </a:moveTo>
                  <a:cubicBezTo>
                    <a:pt x="423" y="0"/>
                    <a:pt x="148" y="191"/>
                    <a:pt x="0" y="466"/>
                  </a:cubicBezTo>
                  <a:cubicBezTo>
                    <a:pt x="339" y="423"/>
                    <a:pt x="677" y="381"/>
                    <a:pt x="74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9336;p76"/>
            <p:cNvSpPr/>
            <p:nvPr/>
          </p:nvSpPr>
          <p:spPr>
            <a:xfrm>
              <a:off x="-1062775" y="362530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571" y="0"/>
                  </a:moveTo>
                  <a:lnTo>
                    <a:pt x="571" y="0"/>
                  </a:lnTo>
                  <a:cubicBezTo>
                    <a:pt x="254" y="148"/>
                    <a:pt x="43" y="444"/>
                    <a:pt x="0" y="783"/>
                  </a:cubicBezTo>
                  <a:cubicBezTo>
                    <a:pt x="318" y="635"/>
                    <a:pt x="529" y="338"/>
                    <a:pt x="57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9337;p76"/>
            <p:cNvSpPr/>
            <p:nvPr/>
          </p:nvSpPr>
          <p:spPr>
            <a:xfrm>
              <a:off x="-822725" y="3762225"/>
              <a:ext cx="85150" cy="50825"/>
            </a:xfrm>
            <a:custGeom>
              <a:avLst/>
              <a:gdLst/>
              <a:ahLst/>
              <a:cxnLst/>
              <a:rect l="l" t="t" r="r" b="b"/>
              <a:pathLst>
                <a:path w="3406" h="2033" extrusionOk="0">
                  <a:moveTo>
                    <a:pt x="1735" y="1"/>
                  </a:moveTo>
                  <a:cubicBezTo>
                    <a:pt x="1671" y="1"/>
                    <a:pt x="1608" y="1"/>
                    <a:pt x="1544" y="22"/>
                  </a:cubicBezTo>
                  <a:cubicBezTo>
                    <a:pt x="1312" y="614"/>
                    <a:pt x="931" y="1143"/>
                    <a:pt x="466" y="1566"/>
                  </a:cubicBezTo>
                  <a:cubicBezTo>
                    <a:pt x="318" y="1693"/>
                    <a:pt x="0" y="1777"/>
                    <a:pt x="191" y="1989"/>
                  </a:cubicBezTo>
                  <a:cubicBezTo>
                    <a:pt x="289" y="2019"/>
                    <a:pt x="384" y="2032"/>
                    <a:pt x="474" y="2032"/>
                  </a:cubicBezTo>
                  <a:cubicBezTo>
                    <a:pt x="1371" y="2032"/>
                    <a:pt x="1894" y="692"/>
                    <a:pt x="2996" y="692"/>
                  </a:cubicBezTo>
                  <a:cubicBezTo>
                    <a:pt x="3040" y="692"/>
                    <a:pt x="3084" y="694"/>
                    <a:pt x="3130" y="699"/>
                  </a:cubicBezTo>
                  <a:cubicBezTo>
                    <a:pt x="3384" y="699"/>
                    <a:pt x="3384" y="360"/>
                    <a:pt x="3405" y="149"/>
                  </a:cubicBezTo>
                  <a:lnTo>
                    <a:pt x="3405" y="149"/>
                  </a:lnTo>
                  <a:cubicBezTo>
                    <a:pt x="3072" y="322"/>
                    <a:pt x="2514" y="632"/>
                    <a:pt x="2133" y="632"/>
                  </a:cubicBezTo>
                  <a:cubicBezTo>
                    <a:pt x="1863" y="632"/>
                    <a:pt x="1682" y="475"/>
                    <a:pt x="173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9338;p76"/>
            <p:cNvSpPr/>
            <p:nvPr/>
          </p:nvSpPr>
          <p:spPr>
            <a:xfrm>
              <a:off x="-2451200" y="3912425"/>
              <a:ext cx="70300" cy="49250"/>
            </a:xfrm>
            <a:custGeom>
              <a:avLst/>
              <a:gdLst/>
              <a:ahLst/>
              <a:cxnLst/>
              <a:rect l="l" t="t" r="r" b="b"/>
              <a:pathLst>
                <a:path w="2812" h="1970" extrusionOk="0">
                  <a:moveTo>
                    <a:pt x="668" y="0"/>
                  </a:moveTo>
                  <a:cubicBezTo>
                    <a:pt x="0" y="0"/>
                    <a:pt x="860" y="606"/>
                    <a:pt x="485" y="1247"/>
                  </a:cubicBezTo>
                  <a:cubicBezTo>
                    <a:pt x="633" y="1522"/>
                    <a:pt x="422" y="1881"/>
                    <a:pt x="845" y="1945"/>
                  </a:cubicBezTo>
                  <a:cubicBezTo>
                    <a:pt x="927" y="1960"/>
                    <a:pt x="1009" y="1969"/>
                    <a:pt x="1087" y="1969"/>
                  </a:cubicBezTo>
                  <a:cubicBezTo>
                    <a:pt x="1335" y="1969"/>
                    <a:pt x="1552" y="1879"/>
                    <a:pt x="1649" y="1606"/>
                  </a:cubicBezTo>
                  <a:cubicBezTo>
                    <a:pt x="2008" y="1099"/>
                    <a:pt x="2812" y="845"/>
                    <a:pt x="2072" y="253"/>
                  </a:cubicBezTo>
                  <a:cubicBezTo>
                    <a:pt x="1331" y="76"/>
                    <a:pt x="904" y="0"/>
                    <a:pt x="66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9339;p76"/>
            <p:cNvSpPr/>
            <p:nvPr/>
          </p:nvSpPr>
          <p:spPr>
            <a:xfrm>
              <a:off x="-1211350" y="3866225"/>
              <a:ext cx="37025" cy="40175"/>
            </a:xfrm>
            <a:custGeom>
              <a:avLst/>
              <a:gdLst/>
              <a:ahLst/>
              <a:cxnLst/>
              <a:rect l="l" t="t" r="r" b="b"/>
              <a:pathLst>
                <a:path w="1481" h="1607" extrusionOk="0">
                  <a:moveTo>
                    <a:pt x="639" y="1"/>
                  </a:moveTo>
                  <a:cubicBezTo>
                    <a:pt x="52" y="1"/>
                    <a:pt x="322" y="719"/>
                    <a:pt x="0" y="980"/>
                  </a:cubicBezTo>
                  <a:cubicBezTo>
                    <a:pt x="0" y="1170"/>
                    <a:pt x="0" y="1382"/>
                    <a:pt x="0" y="1593"/>
                  </a:cubicBezTo>
                  <a:cubicBezTo>
                    <a:pt x="64" y="1602"/>
                    <a:pt x="126" y="1607"/>
                    <a:pt x="186" y="1607"/>
                  </a:cubicBezTo>
                  <a:cubicBezTo>
                    <a:pt x="684" y="1607"/>
                    <a:pt x="1066" y="1317"/>
                    <a:pt x="1481" y="1128"/>
                  </a:cubicBezTo>
                  <a:cubicBezTo>
                    <a:pt x="614" y="959"/>
                    <a:pt x="381" y="599"/>
                    <a:pt x="741" y="7"/>
                  </a:cubicBezTo>
                  <a:cubicBezTo>
                    <a:pt x="704" y="3"/>
                    <a:pt x="670" y="1"/>
                    <a:pt x="63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9340;p76"/>
            <p:cNvSpPr/>
            <p:nvPr/>
          </p:nvSpPr>
          <p:spPr>
            <a:xfrm>
              <a:off x="-1616475" y="3809175"/>
              <a:ext cx="24450" cy="8600"/>
            </a:xfrm>
            <a:custGeom>
              <a:avLst/>
              <a:gdLst/>
              <a:ahLst/>
              <a:cxnLst/>
              <a:rect l="l" t="t" r="r" b="b"/>
              <a:pathLst>
                <a:path w="978" h="344" extrusionOk="0">
                  <a:moveTo>
                    <a:pt x="682" y="0"/>
                  </a:moveTo>
                  <a:cubicBezTo>
                    <a:pt x="426" y="0"/>
                    <a:pt x="0" y="69"/>
                    <a:pt x="238" y="343"/>
                  </a:cubicBezTo>
                  <a:cubicBezTo>
                    <a:pt x="555" y="343"/>
                    <a:pt x="830" y="301"/>
                    <a:pt x="978" y="5"/>
                  </a:cubicBezTo>
                  <a:lnTo>
                    <a:pt x="787" y="5"/>
                  </a:lnTo>
                  <a:cubicBezTo>
                    <a:pt x="759" y="2"/>
                    <a:pt x="723" y="0"/>
                    <a:pt x="68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9341;p76"/>
            <p:cNvSpPr/>
            <p:nvPr/>
          </p:nvSpPr>
          <p:spPr>
            <a:xfrm>
              <a:off x="-1698850" y="4050400"/>
              <a:ext cx="28050" cy="32275"/>
            </a:xfrm>
            <a:custGeom>
              <a:avLst/>
              <a:gdLst/>
              <a:ahLst/>
              <a:cxnLst/>
              <a:rect l="l" t="t" r="r" b="b"/>
              <a:pathLst>
                <a:path w="1122" h="1291" extrusionOk="0">
                  <a:moveTo>
                    <a:pt x="1122" y="0"/>
                  </a:moveTo>
                  <a:lnTo>
                    <a:pt x="1122" y="0"/>
                  </a:lnTo>
                  <a:cubicBezTo>
                    <a:pt x="170" y="64"/>
                    <a:pt x="297" y="825"/>
                    <a:pt x="1" y="1290"/>
                  </a:cubicBezTo>
                  <a:cubicBezTo>
                    <a:pt x="614" y="1036"/>
                    <a:pt x="825" y="508"/>
                    <a:pt x="11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9342;p76"/>
            <p:cNvSpPr/>
            <p:nvPr/>
          </p:nvSpPr>
          <p:spPr>
            <a:xfrm>
              <a:off x="-1718400" y="4083175"/>
              <a:ext cx="19575" cy="23825"/>
            </a:xfrm>
            <a:custGeom>
              <a:avLst/>
              <a:gdLst/>
              <a:ahLst/>
              <a:cxnLst/>
              <a:rect l="l" t="t" r="r" b="b"/>
              <a:pathLst>
                <a:path w="783" h="953" extrusionOk="0">
                  <a:moveTo>
                    <a:pt x="613" y="0"/>
                  </a:moveTo>
                  <a:cubicBezTo>
                    <a:pt x="254" y="381"/>
                    <a:pt x="0" y="741"/>
                    <a:pt x="783" y="952"/>
                  </a:cubicBezTo>
                  <a:cubicBezTo>
                    <a:pt x="783" y="635"/>
                    <a:pt x="783" y="318"/>
                    <a:pt x="78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9343;p76"/>
            <p:cNvSpPr/>
            <p:nvPr/>
          </p:nvSpPr>
          <p:spPr>
            <a:xfrm>
              <a:off x="-1196025" y="4057500"/>
              <a:ext cx="44975" cy="32750"/>
            </a:xfrm>
            <a:custGeom>
              <a:avLst/>
              <a:gdLst/>
              <a:ahLst/>
              <a:cxnLst/>
              <a:rect l="l" t="t" r="r" b="b"/>
              <a:pathLst>
                <a:path w="1799" h="1310" extrusionOk="0">
                  <a:moveTo>
                    <a:pt x="1125" y="0"/>
                  </a:moveTo>
                  <a:cubicBezTo>
                    <a:pt x="1086" y="0"/>
                    <a:pt x="1049" y="15"/>
                    <a:pt x="1016" y="54"/>
                  </a:cubicBezTo>
                  <a:cubicBezTo>
                    <a:pt x="868" y="393"/>
                    <a:pt x="1" y="1070"/>
                    <a:pt x="508" y="1302"/>
                  </a:cubicBezTo>
                  <a:cubicBezTo>
                    <a:pt x="550" y="1307"/>
                    <a:pt x="589" y="1309"/>
                    <a:pt x="627" y="1309"/>
                  </a:cubicBezTo>
                  <a:cubicBezTo>
                    <a:pt x="1094" y="1309"/>
                    <a:pt x="1315" y="964"/>
                    <a:pt x="1608" y="710"/>
                  </a:cubicBezTo>
                  <a:cubicBezTo>
                    <a:pt x="1608" y="499"/>
                    <a:pt x="1798" y="245"/>
                    <a:pt x="1397" y="118"/>
                  </a:cubicBezTo>
                  <a:cubicBezTo>
                    <a:pt x="1309" y="74"/>
                    <a:pt x="1211" y="0"/>
                    <a:pt x="11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9344;p76"/>
            <p:cNvSpPr/>
            <p:nvPr/>
          </p:nvSpPr>
          <p:spPr>
            <a:xfrm>
              <a:off x="-2024025" y="3873275"/>
              <a:ext cx="18525" cy="32275"/>
            </a:xfrm>
            <a:custGeom>
              <a:avLst/>
              <a:gdLst/>
              <a:ahLst/>
              <a:cxnLst/>
              <a:rect l="l" t="t" r="r" b="b"/>
              <a:pathLst>
                <a:path w="741" h="1291" extrusionOk="0">
                  <a:moveTo>
                    <a:pt x="741" y="0"/>
                  </a:moveTo>
                  <a:lnTo>
                    <a:pt x="741" y="0"/>
                  </a:lnTo>
                  <a:cubicBezTo>
                    <a:pt x="360" y="338"/>
                    <a:pt x="85" y="783"/>
                    <a:pt x="1" y="1290"/>
                  </a:cubicBezTo>
                  <a:lnTo>
                    <a:pt x="572" y="1290"/>
                  </a:lnTo>
                  <a:cubicBezTo>
                    <a:pt x="466" y="846"/>
                    <a:pt x="741" y="444"/>
                    <a:pt x="74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9345;p76"/>
            <p:cNvSpPr/>
            <p:nvPr/>
          </p:nvSpPr>
          <p:spPr>
            <a:xfrm>
              <a:off x="-1996000" y="384155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170" y="0"/>
                  </a:moveTo>
                  <a:cubicBezTo>
                    <a:pt x="212" y="275"/>
                    <a:pt x="149" y="550"/>
                    <a:pt x="1" y="783"/>
                  </a:cubicBezTo>
                  <a:cubicBezTo>
                    <a:pt x="572" y="613"/>
                    <a:pt x="445" y="317"/>
                    <a:pt x="17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9346;p76"/>
            <p:cNvSpPr/>
            <p:nvPr/>
          </p:nvSpPr>
          <p:spPr>
            <a:xfrm>
              <a:off x="-1996000" y="3813000"/>
              <a:ext cx="14300" cy="12175"/>
            </a:xfrm>
            <a:custGeom>
              <a:avLst/>
              <a:gdLst/>
              <a:ahLst/>
              <a:cxnLst/>
              <a:rect l="l" t="t" r="r" b="b"/>
              <a:pathLst>
                <a:path w="572" h="487" extrusionOk="0">
                  <a:moveTo>
                    <a:pt x="1" y="0"/>
                  </a:moveTo>
                  <a:lnTo>
                    <a:pt x="1" y="487"/>
                  </a:lnTo>
                  <a:cubicBezTo>
                    <a:pt x="276" y="317"/>
                    <a:pt x="572" y="169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9347;p76"/>
            <p:cNvSpPr/>
            <p:nvPr/>
          </p:nvSpPr>
          <p:spPr>
            <a:xfrm>
              <a:off x="-2718775" y="4110675"/>
              <a:ext cx="26450" cy="19575"/>
            </a:xfrm>
            <a:custGeom>
              <a:avLst/>
              <a:gdLst/>
              <a:ahLst/>
              <a:cxnLst/>
              <a:rect l="l" t="t" r="r" b="b"/>
              <a:pathLst>
                <a:path w="1058" h="783" extrusionOk="0">
                  <a:moveTo>
                    <a:pt x="1058" y="0"/>
                  </a:moveTo>
                  <a:lnTo>
                    <a:pt x="487" y="148"/>
                  </a:lnTo>
                  <a:cubicBezTo>
                    <a:pt x="0" y="254"/>
                    <a:pt x="127" y="550"/>
                    <a:pt x="296" y="783"/>
                  </a:cubicBezTo>
                  <a:cubicBezTo>
                    <a:pt x="508" y="487"/>
                    <a:pt x="952" y="360"/>
                    <a:pt x="105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9348;p76"/>
            <p:cNvSpPr/>
            <p:nvPr/>
          </p:nvSpPr>
          <p:spPr>
            <a:xfrm>
              <a:off x="-2279400" y="3740550"/>
              <a:ext cx="28050" cy="20800"/>
            </a:xfrm>
            <a:custGeom>
              <a:avLst/>
              <a:gdLst/>
              <a:ahLst/>
              <a:cxnLst/>
              <a:rect l="l" t="t" r="r" b="b"/>
              <a:pathLst>
                <a:path w="1122" h="832" extrusionOk="0">
                  <a:moveTo>
                    <a:pt x="1121" y="1"/>
                  </a:moveTo>
                  <a:lnTo>
                    <a:pt x="1121" y="1"/>
                  </a:lnTo>
                  <a:cubicBezTo>
                    <a:pt x="572" y="85"/>
                    <a:pt x="318" y="466"/>
                    <a:pt x="1" y="804"/>
                  </a:cubicBezTo>
                  <a:cubicBezTo>
                    <a:pt x="98" y="823"/>
                    <a:pt x="186" y="831"/>
                    <a:pt x="265" y="831"/>
                  </a:cubicBezTo>
                  <a:cubicBezTo>
                    <a:pt x="821" y="831"/>
                    <a:pt x="955" y="408"/>
                    <a:pt x="112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9349;p76"/>
            <p:cNvSpPr/>
            <p:nvPr/>
          </p:nvSpPr>
          <p:spPr>
            <a:xfrm>
              <a:off x="-1650200" y="3781800"/>
              <a:ext cx="57650" cy="58225"/>
            </a:xfrm>
            <a:custGeom>
              <a:avLst/>
              <a:gdLst/>
              <a:ahLst/>
              <a:cxnLst/>
              <a:rect l="l" t="t" r="r" b="b"/>
              <a:pathLst>
                <a:path w="2306" h="2329" extrusionOk="0">
                  <a:moveTo>
                    <a:pt x="1587" y="0"/>
                  </a:moveTo>
                  <a:cubicBezTo>
                    <a:pt x="1333" y="254"/>
                    <a:pt x="1227" y="614"/>
                    <a:pt x="846" y="783"/>
                  </a:cubicBezTo>
                  <a:cubicBezTo>
                    <a:pt x="593" y="1037"/>
                    <a:pt x="931" y="1460"/>
                    <a:pt x="466" y="1692"/>
                  </a:cubicBezTo>
                  <a:cubicBezTo>
                    <a:pt x="275" y="1777"/>
                    <a:pt x="0" y="2073"/>
                    <a:pt x="360" y="2263"/>
                  </a:cubicBezTo>
                  <a:cubicBezTo>
                    <a:pt x="440" y="2309"/>
                    <a:pt x="518" y="2328"/>
                    <a:pt x="594" y="2328"/>
                  </a:cubicBezTo>
                  <a:cubicBezTo>
                    <a:pt x="801" y="2328"/>
                    <a:pt x="994" y="2185"/>
                    <a:pt x="1164" y="2031"/>
                  </a:cubicBezTo>
                  <a:cubicBezTo>
                    <a:pt x="1375" y="1650"/>
                    <a:pt x="1269" y="1354"/>
                    <a:pt x="1777" y="1121"/>
                  </a:cubicBezTo>
                  <a:cubicBezTo>
                    <a:pt x="2136" y="677"/>
                    <a:pt x="2306" y="275"/>
                    <a:pt x="158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9350;p76"/>
            <p:cNvSpPr/>
            <p:nvPr/>
          </p:nvSpPr>
          <p:spPr>
            <a:xfrm>
              <a:off x="-1660175" y="3801025"/>
              <a:ext cx="49650" cy="40725"/>
            </a:xfrm>
            <a:custGeom>
              <a:avLst/>
              <a:gdLst/>
              <a:ahLst/>
              <a:cxnLst/>
              <a:rect l="l" t="t" r="r" b="b"/>
              <a:pathLst>
                <a:path w="1986" h="1629" extrusionOk="0">
                  <a:moveTo>
                    <a:pt x="1024" y="1"/>
                  </a:moveTo>
                  <a:cubicBezTo>
                    <a:pt x="1" y="1"/>
                    <a:pt x="1139" y="1040"/>
                    <a:pt x="463" y="1219"/>
                  </a:cubicBezTo>
                  <a:cubicBezTo>
                    <a:pt x="173" y="1432"/>
                    <a:pt x="554" y="1627"/>
                    <a:pt x="831" y="1627"/>
                  </a:cubicBezTo>
                  <a:cubicBezTo>
                    <a:pt x="858" y="1627"/>
                    <a:pt x="883" y="1625"/>
                    <a:pt x="907" y="1621"/>
                  </a:cubicBezTo>
                  <a:cubicBezTo>
                    <a:pt x="955" y="1626"/>
                    <a:pt x="1000" y="1629"/>
                    <a:pt x="1042" y="1629"/>
                  </a:cubicBezTo>
                  <a:cubicBezTo>
                    <a:pt x="1709" y="1629"/>
                    <a:pt x="1707" y="1027"/>
                    <a:pt x="1986" y="669"/>
                  </a:cubicBezTo>
                  <a:lnTo>
                    <a:pt x="1986" y="500"/>
                  </a:lnTo>
                  <a:cubicBezTo>
                    <a:pt x="1436" y="543"/>
                    <a:pt x="1711" y="1050"/>
                    <a:pt x="1415" y="1240"/>
                  </a:cubicBezTo>
                  <a:cubicBezTo>
                    <a:pt x="1285" y="1321"/>
                    <a:pt x="1156" y="1452"/>
                    <a:pt x="1007" y="1452"/>
                  </a:cubicBezTo>
                  <a:cubicBezTo>
                    <a:pt x="962" y="1452"/>
                    <a:pt x="914" y="1439"/>
                    <a:pt x="865" y="1410"/>
                  </a:cubicBezTo>
                  <a:cubicBezTo>
                    <a:pt x="421" y="1114"/>
                    <a:pt x="1563" y="775"/>
                    <a:pt x="1245" y="14"/>
                  </a:cubicBezTo>
                  <a:cubicBezTo>
                    <a:pt x="1162" y="5"/>
                    <a:pt x="1089" y="1"/>
                    <a:pt x="102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9351;p76"/>
            <p:cNvSpPr/>
            <p:nvPr/>
          </p:nvSpPr>
          <p:spPr>
            <a:xfrm>
              <a:off x="-2762675" y="4069950"/>
              <a:ext cx="75125" cy="74000"/>
            </a:xfrm>
            <a:custGeom>
              <a:avLst/>
              <a:gdLst/>
              <a:ahLst/>
              <a:cxnLst/>
              <a:rect l="l" t="t" r="r" b="b"/>
              <a:pathLst>
                <a:path w="3005" h="2960" extrusionOk="0">
                  <a:moveTo>
                    <a:pt x="2243" y="1"/>
                  </a:moveTo>
                  <a:cubicBezTo>
                    <a:pt x="1355" y="149"/>
                    <a:pt x="1355" y="1016"/>
                    <a:pt x="741" y="1375"/>
                  </a:cubicBezTo>
                  <a:cubicBezTo>
                    <a:pt x="1" y="1841"/>
                    <a:pt x="149" y="2348"/>
                    <a:pt x="572" y="2898"/>
                  </a:cubicBezTo>
                  <a:cubicBezTo>
                    <a:pt x="674" y="2941"/>
                    <a:pt x="765" y="2960"/>
                    <a:pt x="848" y="2960"/>
                  </a:cubicBezTo>
                  <a:cubicBezTo>
                    <a:pt x="1309" y="2960"/>
                    <a:pt x="1509" y="2387"/>
                    <a:pt x="1970" y="2387"/>
                  </a:cubicBezTo>
                  <a:cubicBezTo>
                    <a:pt x="1990" y="2387"/>
                    <a:pt x="2010" y="2388"/>
                    <a:pt x="2031" y="2390"/>
                  </a:cubicBezTo>
                  <a:cubicBezTo>
                    <a:pt x="2095" y="2179"/>
                    <a:pt x="1968" y="1925"/>
                    <a:pt x="2243" y="1777"/>
                  </a:cubicBezTo>
                  <a:cubicBezTo>
                    <a:pt x="2602" y="1460"/>
                    <a:pt x="2962" y="1143"/>
                    <a:pt x="3004" y="656"/>
                  </a:cubicBezTo>
                  <a:lnTo>
                    <a:pt x="3004" y="656"/>
                  </a:lnTo>
                  <a:cubicBezTo>
                    <a:pt x="2793" y="677"/>
                    <a:pt x="2518" y="614"/>
                    <a:pt x="2475" y="868"/>
                  </a:cubicBezTo>
                  <a:cubicBezTo>
                    <a:pt x="2370" y="1375"/>
                    <a:pt x="1799" y="1629"/>
                    <a:pt x="1672" y="2116"/>
                  </a:cubicBezTo>
                  <a:cubicBezTo>
                    <a:pt x="1619" y="2290"/>
                    <a:pt x="1466" y="2407"/>
                    <a:pt x="1296" y="2407"/>
                  </a:cubicBezTo>
                  <a:cubicBezTo>
                    <a:pt x="1259" y="2407"/>
                    <a:pt x="1222" y="2402"/>
                    <a:pt x="1185" y="2390"/>
                  </a:cubicBezTo>
                  <a:cubicBezTo>
                    <a:pt x="614" y="2094"/>
                    <a:pt x="1926" y="381"/>
                    <a:pt x="224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9352;p76"/>
            <p:cNvSpPr/>
            <p:nvPr/>
          </p:nvSpPr>
          <p:spPr>
            <a:xfrm>
              <a:off x="-1383200" y="3907100"/>
              <a:ext cx="28025" cy="43550"/>
            </a:xfrm>
            <a:custGeom>
              <a:avLst/>
              <a:gdLst/>
              <a:ahLst/>
              <a:cxnLst/>
              <a:rect l="l" t="t" r="r" b="b"/>
              <a:pathLst>
                <a:path w="1121" h="1742" extrusionOk="0">
                  <a:moveTo>
                    <a:pt x="572" y="1"/>
                  </a:moveTo>
                  <a:lnTo>
                    <a:pt x="572" y="1"/>
                  </a:lnTo>
                  <a:cubicBezTo>
                    <a:pt x="1" y="508"/>
                    <a:pt x="762" y="1312"/>
                    <a:pt x="1" y="1735"/>
                  </a:cubicBezTo>
                  <a:cubicBezTo>
                    <a:pt x="53" y="1739"/>
                    <a:pt x="101" y="1742"/>
                    <a:pt x="145" y="1742"/>
                  </a:cubicBezTo>
                  <a:cubicBezTo>
                    <a:pt x="1120" y="1742"/>
                    <a:pt x="430" y="668"/>
                    <a:pt x="57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9353;p76"/>
            <p:cNvSpPr/>
            <p:nvPr/>
          </p:nvSpPr>
          <p:spPr>
            <a:xfrm>
              <a:off x="-2303725" y="3678675"/>
              <a:ext cx="51850" cy="80275"/>
            </a:xfrm>
            <a:custGeom>
              <a:avLst/>
              <a:gdLst/>
              <a:ahLst/>
              <a:cxnLst/>
              <a:rect l="l" t="t" r="r" b="b"/>
              <a:pathLst>
                <a:path w="2074" h="3211" extrusionOk="0">
                  <a:moveTo>
                    <a:pt x="1351" y="0"/>
                  </a:moveTo>
                  <a:cubicBezTo>
                    <a:pt x="747" y="0"/>
                    <a:pt x="985" y="1549"/>
                    <a:pt x="233" y="1841"/>
                  </a:cubicBezTo>
                  <a:cubicBezTo>
                    <a:pt x="1" y="2137"/>
                    <a:pt x="297" y="2497"/>
                    <a:pt x="64" y="2793"/>
                  </a:cubicBezTo>
                  <a:cubicBezTo>
                    <a:pt x="144" y="3105"/>
                    <a:pt x="251" y="3210"/>
                    <a:pt x="373" y="3210"/>
                  </a:cubicBezTo>
                  <a:cubicBezTo>
                    <a:pt x="540" y="3210"/>
                    <a:pt x="736" y="3012"/>
                    <a:pt x="931" y="2877"/>
                  </a:cubicBezTo>
                  <a:cubicBezTo>
                    <a:pt x="1777" y="2306"/>
                    <a:pt x="1354" y="1312"/>
                    <a:pt x="1946" y="636"/>
                  </a:cubicBezTo>
                  <a:cubicBezTo>
                    <a:pt x="2073" y="488"/>
                    <a:pt x="1650" y="65"/>
                    <a:pt x="1375" y="1"/>
                  </a:cubicBezTo>
                  <a:cubicBezTo>
                    <a:pt x="1367" y="1"/>
                    <a:pt x="1359" y="0"/>
                    <a:pt x="13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9354;p76"/>
            <p:cNvSpPr/>
            <p:nvPr/>
          </p:nvSpPr>
          <p:spPr>
            <a:xfrm>
              <a:off x="-1471500" y="3938150"/>
              <a:ext cx="71350" cy="53100"/>
            </a:xfrm>
            <a:custGeom>
              <a:avLst/>
              <a:gdLst/>
              <a:ahLst/>
              <a:cxnLst/>
              <a:rect l="l" t="t" r="r" b="b"/>
              <a:pathLst>
                <a:path w="2854" h="2124" extrusionOk="0">
                  <a:moveTo>
                    <a:pt x="2313" y="0"/>
                  </a:moveTo>
                  <a:cubicBezTo>
                    <a:pt x="2282" y="0"/>
                    <a:pt x="2252" y="2"/>
                    <a:pt x="2222" y="6"/>
                  </a:cubicBezTo>
                  <a:cubicBezTo>
                    <a:pt x="2010" y="154"/>
                    <a:pt x="1629" y="28"/>
                    <a:pt x="1481" y="345"/>
                  </a:cubicBezTo>
                  <a:cubicBezTo>
                    <a:pt x="1418" y="852"/>
                    <a:pt x="1016" y="1275"/>
                    <a:pt x="487" y="1360"/>
                  </a:cubicBezTo>
                  <a:cubicBezTo>
                    <a:pt x="234" y="1423"/>
                    <a:pt x="1" y="1614"/>
                    <a:pt x="43" y="1889"/>
                  </a:cubicBezTo>
                  <a:cubicBezTo>
                    <a:pt x="128" y="2078"/>
                    <a:pt x="315" y="2123"/>
                    <a:pt x="529" y="2123"/>
                  </a:cubicBezTo>
                  <a:cubicBezTo>
                    <a:pt x="727" y="2123"/>
                    <a:pt x="950" y="2084"/>
                    <a:pt x="1137" y="2084"/>
                  </a:cubicBezTo>
                  <a:cubicBezTo>
                    <a:pt x="1200" y="2084"/>
                    <a:pt x="1259" y="2088"/>
                    <a:pt x="1312" y="2100"/>
                  </a:cubicBezTo>
                  <a:lnTo>
                    <a:pt x="1672" y="1804"/>
                  </a:lnTo>
                  <a:cubicBezTo>
                    <a:pt x="1756" y="1149"/>
                    <a:pt x="2031" y="620"/>
                    <a:pt x="2835" y="429"/>
                  </a:cubicBezTo>
                  <a:cubicBezTo>
                    <a:pt x="2854" y="164"/>
                    <a:pt x="2583" y="0"/>
                    <a:pt x="231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9355;p76"/>
            <p:cNvSpPr/>
            <p:nvPr/>
          </p:nvSpPr>
          <p:spPr>
            <a:xfrm>
              <a:off x="-1433425" y="3921275"/>
              <a:ext cx="58625" cy="61450"/>
            </a:xfrm>
            <a:custGeom>
              <a:avLst/>
              <a:gdLst/>
              <a:ahLst/>
              <a:cxnLst/>
              <a:rect l="l" t="t" r="r" b="b"/>
              <a:pathLst>
                <a:path w="2345" h="2458" extrusionOk="0">
                  <a:moveTo>
                    <a:pt x="1700" y="0"/>
                  </a:moveTo>
                  <a:cubicBezTo>
                    <a:pt x="1581" y="0"/>
                    <a:pt x="1477" y="56"/>
                    <a:pt x="1439" y="195"/>
                  </a:cubicBezTo>
                  <a:cubicBezTo>
                    <a:pt x="1714" y="512"/>
                    <a:pt x="1312" y="745"/>
                    <a:pt x="1270" y="999"/>
                  </a:cubicBezTo>
                  <a:cubicBezTo>
                    <a:pt x="297" y="1147"/>
                    <a:pt x="1" y="1675"/>
                    <a:pt x="149" y="2458"/>
                  </a:cubicBezTo>
                  <a:cubicBezTo>
                    <a:pt x="614" y="1189"/>
                    <a:pt x="1460" y="1570"/>
                    <a:pt x="2137" y="576"/>
                  </a:cubicBezTo>
                  <a:cubicBezTo>
                    <a:pt x="2344" y="309"/>
                    <a:pt x="1980" y="0"/>
                    <a:pt x="170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9356;p76"/>
            <p:cNvSpPr/>
            <p:nvPr/>
          </p:nvSpPr>
          <p:spPr>
            <a:xfrm>
              <a:off x="-1411225" y="3926025"/>
              <a:ext cx="35250" cy="20225"/>
            </a:xfrm>
            <a:custGeom>
              <a:avLst/>
              <a:gdLst/>
              <a:ahLst/>
              <a:cxnLst/>
              <a:rect l="l" t="t" r="r" b="b"/>
              <a:pathLst>
                <a:path w="1410" h="809" extrusionOk="0">
                  <a:moveTo>
                    <a:pt x="661" y="1"/>
                  </a:moveTo>
                  <a:cubicBezTo>
                    <a:pt x="627" y="1"/>
                    <a:pt x="590" y="2"/>
                    <a:pt x="551" y="5"/>
                  </a:cubicBezTo>
                  <a:lnTo>
                    <a:pt x="382" y="5"/>
                  </a:lnTo>
                  <a:lnTo>
                    <a:pt x="1" y="491"/>
                  </a:lnTo>
                  <a:cubicBezTo>
                    <a:pt x="64" y="639"/>
                    <a:pt x="212" y="766"/>
                    <a:pt x="382" y="809"/>
                  </a:cubicBezTo>
                  <a:cubicBezTo>
                    <a:pt x="847" y="647"/>
                    <a:pt x="1409" y="1"/>
                    <a:pt x="66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9357;p76"/>
            <p:cNvSpPr/>
            <p:nvPr/>
          </p:nvSpPr>
          <p:spPr>
            <a:xfrm>
              <a:off x="-2803900" y="3810875"/>
              <a:ext cx="39900" cy="45625"/>
            </a:xfrm>
            <a:custGeom>
              <a:avLst/>
              <a:gdLst/>
              <a:ahLst/>
              <a:cxnLst/>
              <a:rect l="l" t="t" r="r" b="b"/>
              <a:pathLst>
                <a:path w="1596" h="1825" extrusionOk="0">
                  <a:moveTo>
                    <a:pt x="741" y="0"/>
                  </a:moveTo>
                  <a:lnTo>
                    <a:pt x="191" y="1037"/>
                  </a:lnTo>
                  <a:cubicBezTo>
                    <a:pt x="64" y="1037"/>
                    <a:pt x="64" y="1143"/>
                    <a:pt x="0" y="1185"/>
                  </a:cubicBezTo>
                  <a:lnTo>
                    <a:pt x="0" y="1671"/>
                  </a:lnTo>
                  <a:cubicBezTo>
                    <a:pt x="157" y="1778"/>
                    <a:pt x="308" y="1824"/>
                    <a:pt x="447" y="1824"/>
                  </a:cubicBezTo>
                  <a:cubicBezTo>
                    <a:pt x="1190" y="1824"/>
                    <a:pt x="1596" y="499"/>
                    <a:pt x="74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9358;p76"/>
            <p:cNvSpPr/>
            <p:nvPr/>
          </p:nvSpPr>
          <p:spPr>
            <a:xfrm>
              <a:off x="-2810250" y="3804525"/>
              <a:ext cx="11125" cy="36500"/>
            </a:xfrm>
            <a:custGeom>
              <a:avLst/>
              <a:gdLst/>
              <a:ahLst/>
              <a:cxnLst/>
              <a:rect l="l" t="t" r="r" b="b"/>
              <a:pathLst>
                <a:path w="445" h="1460" extrusionOk="0">
                  <a:moveTo>
                    <a:pt x="445" y="1"/>
                  </a:moveTo>
                  <a:cubicBezTo>
                    <a:pt x="1" y="445"/>
                    <a:pt x="297" y="974"/>
                    <a:pt x="254" y="1460"/>
                  </a:cubicBezTo>
                  <a:lnTo>
                    <a:pt x="445" y="1291"/>
                  </a:lnTo>
                  <a:cubicBezTo>
                    <a:pt x="445" y="868"/>
                    <a:pt x="445" y="424"/>
                    <a:pt x="44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9359;p76"/>
            <p:cNvSpPr/>
            <p:nvPr/>
          </p:nvSpPr>
          <p:spPr>
            <a:xfrm>
              <a:off x="-1216100" y="4099100"/>
              <a:ext cx="34200" cy="16875"/>
            </a:xfrm>
            <a:custGeom>
              <a:avLst/>
              <a:gdLst/>
              <a:ahLst/>
              <a:cxnLst/>
              <a:rect l="l" t="t" r="r" b="b"/>
              <a:pathLst>
                <a:path w="1368" h="675" extrusionOk="0">
                  <a:moveTo>
                    <a:pt x="772" y="0"/>
                  </a:moveTo>
                  <a:cubicBezTo>
                    <a:pt x="660" y="0"/>
                    <a:pt x="532" y="37"/>
                    <a:pt x="402" y="125"/>
                  </a:cubicBezTo>
                  <a:cubicBezTo>
                    <a:pt x="0" y="379"/>
                    <a:pt x="465" y="484"/>
                    <a:pt x="550" y="653"/>
                  </a:cubicBezTo>
                  <a:lnTo>
                    <a:pt x="740" y="675"/>
                  </a:lnTo>
                  <a:cubicBezTo>
                    <a:pt x="1368" y="460"/>
                    <a:pt x="1170" y="0"/>
                    <a:pt x="77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9360;p76"/>
            <p:cNvSpPr/>
            <p:nvPr/>
          </p:nvSpPr>
          <p:spPr>
            <a:xfrm>
              <a:off x="-1434475" y="3938375"/>
              <a:ext cx="18525" cy="7875"/>
            </a:xfrm>
            <a:custGeom>
              <a:avLst/>
              <a:gdLst/>
              <a:ahLst/>
              <a:cxnLst/>
              <a:rect l="l" t="t" r="r" b="b"/>
              <a:pathLst>
                <a:path w="741" h="315" extrusionOk="0">
                  <a:moveTo>
                    <a:pt x="402" y="1"/>
                  </a:moveTo>
                  <a:cubicBezTo>
                    <a:pt x="212" y="1"/>
                    <a:pt x="40" y="50"/>
                    <a:pt x="0" y="315"/>
                  </a:cubicBezTo>
                  <a:lnTo>
                    <a:pt x="741" y="19"/>
                  </a:lnTo>
                  <a:cubicBezTo>
                    <a:pt x="637" y="19"/>
                    <a:pt x="517" y="1"/>
                    <a:pt x="40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9361;p76"/>
            <p:cNvSpPr/>
            <p:nvPr/>
          </p:nvSpPr>
          <p:spPr>
            <a:xfrm>
              <a:off x="-2306375" y="3724700"/>
              <a:ext cx="12200" cy="23800"/>
            </a:xfrm>
            <a:custGeom>
              <a:avLst/>
              <a:gdLst/>
              <a:ahLst/>
              <a:cxnLst/>
              <a:rect l="l" t="t" r="r" b="b"/>
              <a:pathLst>
                <a:path w="488" h="952" extrusionOk="0">
                  <a:moveTo>
                    <a:pt x="339" y="0"/>
                  </a:moveTo>
                  <a:cubicBezTo>
                    <a:pt x="1" y="275"/>
                    <a:pt x="212" y="635"/>
                    <a:pt x="170" y="952"/>
                  </a:cubicBezTo>
                  <a:cubicBezTo>
                    <a:pt x="487" y="677"/>
                    <a:pt x="276" y="317"/>
                    <a:pt x="33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9" name="Google Shape;9251;p76"/>
          <p:cNvGrpSpPr/>
          <p:nvPr/>
        </p:nvGrpSpPr>
        <p:grpSpPr>
          <a:xfrm>
            <a:off x="-232648" y="5180993"/>
            <a:ext cx="2106500" cy="597475"/>
            <a:chOff x="-2810250" y="3572525"/>
            <a:chExt cx="2106500" cy="597475"/>
          </a:xfrm>
          <a:solidFill>
            <a:srgbClr val="4B4D4B"/>
          </a:solidFill>
        </p:grpSpPr>
        <p:sp>
          <p:nvSpPr>
            <p:cNvPr id="260" name="Google Shape;9252;p76"/>
            <p:cNvSpPr/>
            <p:nvPr/>
          </p:nvSpPr>
          <p:spPr>
            <a:xfrm>
              <a:off x="-2396250" y="4007475"/>
              <a:ext cx="133850" cy="123700"/>
            </a:xfrm>
            <a:custGeom>
              <a:avLst/>
              <a:gdLst/>
              <a:ahLst/>
              <a:cxnLst/>
              <a:rect l="l" t="t" r="r" b="b"/>
              <a:pathLst>
                <a:path w="5354" h="4948" extrusionOk="0">
                  <a:moveTo>
                    <a:pt x="3665" y="0"/>
                  </a:moveTo>
                  <a:cubicBezTo>
                    <a:pt x="3419" y="0"/>
                    <a:pt x="3177" y="89"/>
                    <a:pt x="2983" y="258"/>
                  </a:cubicBezTo>
                  <a:cubicBezTo>
                    <a:pt x="2771" y="1971"/>
                    <a:pt x="1" y="2521"/>
                    <a:pt x="339" y="4445"/>
                  </a:cubicBezTo>
                  <a:cubicBezTo>
                    <a:pt x="400" y="4488"/>
                    <a:pt x="452" y="4505"/>
                    <a:pt x="498" y="4505"/>
                  </a:cubicBezTo>
                  <a:cubicBezTo>
                    <a:pt x="693" y="4505"/>
                    <a:pt x="777" y="4189"/>
                    <a:pt x="1039" y="4189"/>
                  </a:cubicBezTo>
                  <a:cubicBezTo>
                    <a:pt x="1052" y="4189"/>
                    <a:pt x="1065" y="4190"/>
                    <a:pt x="1079" y="4192"/>
                  </a:cubicBezTo>
                  <a:cubicBezTo>
                    <a:pt x="1164" y="4466"/>
                    <a:pt x="614" y="4466"/>
                    <a:pt x="762" y="4763"/>
                  </a:cubicBezTo>
                  <a:cubicBezTo>
                    <a:pt x="893" y="4882"/>
                    <a:pt x="1072" y="4948"/>
                    <a:pt x="1226" y="4948"/>
                  </a:cubicBezTo>
                  <a:cubicBezTo>
                    <a:pt x="1344" y="4948"/>
                    <a:pt x="1447" y="4909"/>
                    <a:pt x="1502" y="4826"/>
                  </a:cubicBezTo>
                  <a:cubicBezTo>
                    <a:pt x="1946" y="4213"/>
                    <a:pt x="2750" y="3853"/>
                    <a:pt x="3004" y="3155"/>
                  </a:cubicBezTo>
                  <a:cubicBezTo>
                    <a:pt x="3110" y="2817"/>
                    <a:pt x="3363" y="2542"/>
                    <a:pt x="3659" y="2373"/>
                  </a:cubicBezTo>
                  <a:cubicBezTo>
                    <a:pt x="4558" y="1871"/>
                    <a:pt x="5354" y="109"/>
                    <a:pt x="4167" y="109"/>
                  </a:cubicBezTo>
                  <a:cubicBezTo>
                    <a:pt x="4153" y="109"/>
                    <a:pt x="4139" y="109"/>
                    <a:pt x="4125" y="110"/>
                  </a:cubicBezTo>
                  <a:cubicBezTo>
                    <a:pt x="3977" y="36"/>
                    <a:pt x="3820" y="0"/>
                    <a:pt x="36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9253;p76"/>
            <p:cNvSpPr/>
            <p:nvPr/>
          </p:nvSpPr>
          <p:spPr>
            <a:xfrm>
              <a:off x="-1076525" y="3572525"/>
              <a:ext cx="126925" cy="104075"/>
            </a:xfrm>
            <a:custGeom>
              <a:avLst/>
              <a:gdLst/>
              <a:ahLst/>
              <a:cxnLst/>
              <a:rect l="l" t="t" r="r" b="b"/>
              <a:pathLst>
                <a:path w="5077" h="4163" extrusionOk="0">
                  <a:moveTo>
                    <a:pt x="3337" y="1"/>
                  </a:moveTo>
                  <a:cubicBezTo>
                    <a:pt x="3025" y="1"/>
                    <a:pt x="2736" y="55"/>
                    <a:pt x="2602" y="165"/>
                  </a:cubicBezTo>
                  <a:cubicBezTo>
                    <a:pt x="2665" y="715"/>
                    <a:pt x="1798" y="906"/>
                    <a:pt x="1841" y="1477"/>
                  </a:cubicBezTo>
                  <a:cubicBezTo>
                    <a:pt x="1819" y="1815"/>
                    <a:pt x="1544" y="1900"/>
                    <a:pt x="1248" y="1963"/>
                  </a:cubicBezTo>
                  <a:cubicBezTo>
                    <a:pt x="254" y="2513"/>
                    <a:pt x="1" y="4099"/>
                    <a:pt x="1502" y="4163"/>
                  </a:cubicBezTo>
                  <a:cubicBezTo>
                    <a:pt x="2412" y="3824"/>
                    <a:pt x="3173" y="3190"/>
                    <a:pt x="3659" y="2365"/>
                  </a:cubicBezTo>
                  <a:cubicBezTo>
                    <a:pt x="3793" y="1912"/>
                    <a:pt x="4060" y="1739"/>
                    <a:pt x="4460" y="1739"/>
                  </a:cubicBezTo>
                  <a:cubicBezTo>
                    <a:pt x="4565" y="1739"/>
                    <a:pt x="4678" y="1751"/>
                    <a:pt x="4801" y="1773"/>
                  </a:cubicBezTo>
                  <a:cubicBezTo>
                    <a:pt x="4738" y="1604"/>
                    <a:pt x="5076" y="1477"/>
                    <a:pt x="4865" y="1286"/>
                  </a:cubicBezTo>
                  <a:cubicBezTo>
                    <a:pt x="4670" y="1119"/>
                    <a:pt x="4486" y="1055"/>
                    <a:pt x="4305" y="1055"/>
                  </a:cubicBezTo>
                  <a:cubicBezTo>
                    <a:pt x="3779" y="1055"/>
                    <a:pt x="3290" y="1599"/>
                    <a:pt x="2708" y="1709"/>
                  </a:cubicBezTo>
                  <a:cubicBezTo>
                    <a:pt x="2792" y="1202"/>
                    <a:pt x="3215" y="948"/>
                    <a:pt x="3511" y="715"/>
                  </a:cubicBezTo>
                  <a:cubicBezTo>
                    <a:pt x="3571" y="673"/>
                    <a:pt x="3645" y="658"/>
                    <a:pt x="3726" y="658"/>
                  </a:cubicBezTo>
                  <a:cubicBezTo>
                    <a:pt x="3891" y="658"/>
                    <a:pt x="4083" y="718"/>
                    <a:pt x="4233" y="718"/>
                  </a:cubicBezTo>
                  <a:cubicBezTo>
                    <a:pt x="4373" y="718"/>
                    <a:pt x="4476" y="666"/>
                    <a:pt x="4484" y="461"/>
                  </a:cubicBezTo>
                  <a:cubicBezTo>
                    <a:pt x="4458" y="156"/>
                    <a:pt x="3864" y="1"/>
                    <a:pt x="333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9254;p76"/>
            <p:cNvSpPr/>
            <p:nvPr/>
          </p:nvSpPr>
          <p:spPr>
            <a:xfrm>
              <a:off x="-2407875" y="4057575"/>
              <a:ext cx="141200" cy="94050"/>
            </a:xfrm>
            <a:custGeom>
              <a:avLst/>
              <a:gdLst/>
              <a:ahLst/>
              <a:cxnLst/>
              <a:rect l="l" t="t" r="r" b="b"/>
              <a:pathLst>
                <a:path w="5648" h="3762" extrusionOk="0">
                  <a:moveTo>
                    <a:pt x="4962" y="0"/>
                  </a:moveTo>
                  <a:cubicBezTo>
                    <a:pt x="4363" y="0"/>
                    <a:pt x="3743" y="352"/>
                    <a:pt x="3532" y="940"/>
                  </a:cubicBezTo>
                  <a:cubicBezTo>
                    <a:pt x="3405" y="1638"/>
                    <a:pt x="2665" y="1743"/>
                    <a:pt x="2369" y="2293"/>
                  </a:cubicBezTo>
                  <a:cubicBezTo>
                    <a:pt x="2144" y="2744"/>
                    <a:pt x="1958" y="2962"/>
                    <a:pt x="1704" y="2962"/>
                  </a:cubicBezTo>
                  <a:cubicBezTo>
                    <a:pt x="1506" y="2962"/>
                    <a:pt x="1265" y="2828"/>
                    <a:pt x="931" y="2568"/>
                  </a:cubicBezTo>
                  <a:cubicBezTo>
                    <a:pt x="656" y="2399"/>
                    <a:pt x="677" y="2188"/>
                    <a:pt x="740" y="1955"/>
                  </a:cubicBezTo>
                  <a:cubicBezTo>
                    <a:pt x="844" y="1728"/>
                    <a:pt x="715" y="1616"/>
                    <a:pt x="571" y="1616"/>
                  </a:cubicBezTo>
                  <a:cubicBezTo>
                    <a:pt x="420" y="1616"/>
                    <a:pt x="253" y="1738"/>
                    <a:pt x="317" y="1976"/>
                  </a:cubicBezTo>
                  <a:cubicBezTo>
                    <a:pt x="85" y="2293"/>
                    <a:pt x="0" y="2801"/>
                    <a:pt x="360" y="3076"/>
                  </a:cubicBezTo>
                  <a:cubicBezTo>
                    <a:pt x="1067" y="3522"/>
                    <a:pt x="1545" y="3761"/>
                    <a:pt x="1963" y="3761"/>
                  </a:cubicBezTo>
                  <a:cubicBezTo>
                    <a:pt x="2358" y="3761"/>
                    <a:pt x="2699" y="3549"/>
                    <a:pt x="3130" y="3097"/>
                  </a:cubicBezTo>
                  <a:cubicBezTo>
                    <a:pt x="3997" y="2166"/>
                    <a:pt x="5097" y="1342"/>
                    <a:pt x="5647" y="178"/>
                  </a:cubicBezTo>
                  <a:cubicBezTo>
                    <a:pt x="5441" y="57"/>
                    <a:pt x="5203" y="0"/>
                    <a:pt x="496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9255;p76"/>
            <p:cNvSpPr/>
            <p:nvPr/>
          </p:nvSpPr>
          <p:spPr>
            <a:xfrm>
              <a:off x="-869800" y="3762375"/>
              <a:ext cx="147025" cy="84950"/>
            </a:xfrm>
            <a:custGeom>
              <a:avLst/>
              <a:gdLst/>
              <a:ahLst/>
              <a:cxnLst/>
              <a:rect l="l" t="t" r="r" b="b"/>
              <a:pathLst>
                <a:path w="5881" h="3398" extrusionOk="0">
                  <a:moveTo>
                    <a:pt x="3321" y="0"/>
                  </a:moveTo>
                  <a:cubicBezTo>
                    <a:pt x="2724" y="0"/>
                    <a:pt x="1587" y="1645"/>
                    <a:pt x="652" y="1645"/>
                  </a:cubicBezTo>
                  <a:cubicBezTo>
                    <a:pt x="646" y="1645"/>
                    <a:pt x="641" y="1645"/>
                    <a:pt x="635" y="1644"/>
                  </a:cubicBezTo>
                  <a:cubicBezTo>
                    <a:pt x="339" y="1666"/>
                    <a:pt x="530" y="2004"/>
                    <a:pt x="276" y="2067"/>
                  </a:cubicBezTo>
                  <a:cubicBezTo>
                    <a:pt x="1" y="2448"/>
                    <a:pt x="170" y="2829"/>
                    <a:pt x="276" y="3188"/>
                  </a:cubicBezTo>
                  <a:lnTo>
                    <a:pt x="445" y="3209"/>
                  </a:lnTo>
                  <a:cubicBezTo>
                    <a:pt x="481" y="3205"/>
                    <a:pt x="517" y="3203"/>
                    <a:pt x="553" y="3203"/>
                  </a:cubicBezTo>
                  <a:cubicBezTo>
                    <a:pt x="921" y="3203"/>
                    <a:pt x="1302" y="3397"/>
                    <a:pt x="1640" y="3397"/>
                  </a:cubicBezTo>
                  <a:cubicBezTo>
                    <a:pt x="1779" y="3397"/>
                    <a:pt x="1911" y="3365"/>
                    <a:pt x="2031" y="3273"/>
                  </a:cubicBezTo>
                  <a:cubicBezTo>
                    <a:pt x="2645" y="2850"/>
                    <a:pt x="3491" y="2554"/>
                    <a:pt x="3892" y="2089"/>
                  </a:cubicBezTo>
                  <a:cubicBezTo>
                    <a:pt x="4358" y="1306"/>
                    <a:pt x="5881" y="1243"/>
                    <a:pt x="5606" y="164"/>
                  </a:cubicBezTo>
                  <a:cubicBezTo>
                    <a:pt x="5575" y="156"/>
                    <a:pt x="5540" y="153"/>
                    <a:pt x="5503" y="153"/>
                  </a:cubicBezTo>
                  <a:cubicBezTo>
                    <a:pt x="4820" y="153"/>
                    <a:pt x="3102" y="1370"/>
                    <a:pt x="2581" y="1771"/>
                  </a:cubicBezTo>
                  <a:cubicBezTo>
                    <a:pt x="2877" y="1179"/>
                    <a:pt x="3533" y="756"/>
                    <a:pt x="3491" y="58"/>
                  </a:cubicBezTo>
                  <a:cubicBezTo>
                    <a:pt x="3441" y="18"/>
                    <a:pt x="3384" y="0"/>
                    <a:pt x="33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9256;p76"/>
            <p:cNvSpPr/>
            <p:nvPr/>
          </p:nvSpPr>
          <p:spPr>
            <a:xfrm>
              <a:off x="-2475025" y="3887900"/>
              <a:ext cx="118975" cy="96950"/>
            </a:xfrm>
            <a:custGeom>
              <a:avLst/>
              <a:gdLst/>
              <a:ahLst/>
              <a:cxnLst/>
              <a:rect l="l" t="t" r="r" b="b"/>
              <a:pathLst>
                <a:path w="4759" h="3878" extrusionOk="0">
                  <a:moveTo>
                    <a:pt x="2337" y="1"/>
                  </a:moveTo>
                  <a:cubicBezTo>
                    <a:pt x="1329" y="1"/>
                    <a:pt x="678" y="1172"/>
                    <a:pt x="550" y="1995"/>
                  </a:cubicBezTo>
                  <a:cubicBezTo>
                    <a:pt x="0" y="3010"/>
                    <a:pt x="867" y="3751"/>
                    <a:pt x="1883" y="3878"/>
                  </a:cubicBezTo>
                  <a:cubicBezTo>
                    <a:pt x="2665" y="3095"/>
                    <a:pt x="4759" y="1953"/>
                    <a:pt x="3215" y="832"/>
                  </a:cubicBezTo>
                  <a:cubicBezTo>
                    <a:pt x="2898" y="621"/>
                    <a:pt x="2961" y="346"/>
                    <a:pt x="2834" y="92"/>
                  </a:cubicBezTo>
                  <a:cubicBezTo>
                    <a:pt x="2660" y="29"/>
                    <a:pt x="2494" y="1"/>
                    <a:pt x="233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9257;p76"/>
            <p:cNvSpPr/>
            <p:nvPr/>
          </p:nvSpPr>
          <p:spPr>
            <a:xfrm>
              <a:off x="-1207650" y="3814575"/>
              <a:ext cx="107350" cy="83025"/>
            </a:xfrm>
            <a:custGeom>
              <a:avLst/>
              <a:gdLst/>
              <a:ahLst/>
              <a:cxnLst/>
              <a:rect l="l" t="t" r="r" b="b"/>
              <a:pathLst>
                <a:path w="4294" h="3321" extrusionOk="0">
                  <a:moveTo>
                    <a:pt x="2433" y="1"/>
                  </a:moveTo>
                  <a:lnTo>
                    <a:pt x="1883" y="275"/>
                  </a:lnTo>
                  <a:cubicBezTo>
                    <a:pt x="1967" y="1227"/>
                    <a:pt x="1037" y="1523"/>
                    <a:pt x="423" y="2031"/>
                  </a:cubicBezTo>
                  <a:cubicBezTo>
                    <a:pt x="0" y="2771"/>
                    <a:pt x="297" y="3194"/>
                    <a:pt x="1333" y="3321"/>
                  </a:cubicBezTo>
                  <a:cubicBezTo>
                    <a:pt x="3025" y="2665"/>
                    <a:pt x="2623" y="1227"/>
                    <a:pt x="4252" y="1121"/>
                  </a:cubicBezTo>
                  <a:lnTo>
                    <a:pt x="4294" y="783"/>
                  </a:lnTo>
                  <a:cubicBezTo>
                    <a:pt x="3955" y="22"/>
                    <a:pt x="3131" y="106"/>
                    <a:pt x="243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9258;p76"/>
            <p:cNvSpPr/>
            <p:nvPr/>
          </p:nvSpPr>
          <p:spPr>
            <a:xfrm>
              <a:off x="-1657600" y="3775075"/>
              <a:ext cx="115300" cy="89075"/>
            </a:xfrm>
            <a:custGeom>
              <a:avLst/>
              <a:gdLst/>
              <a:ahLst/>
              <a:cxnLst/>
              <a:rect l="l" t="t" r="r" b="b"/>
              <a:pathLst>
                <a:path w="4612" h="3563" extrusionOk="0">
                  <a:moveTo>
                    <a:pt x="3414" y="0"/>
                  </a:moveTo>
                  <a:cubicBezTo>
                    <a:pt x="2993" y="0"/>
                    <a:pt x="3192" y="1023"/>
                    <a:pt x="1840" y="1707"/>
                  </a:cubicBezTo>
                  <a:cubicBezTo>
                    <a:pt x="1883" y="2807"/>
                    <a:pt x="719" y="2575"/>
                    <a:pt x="0" y="2934"/>
                  </a:cubicBezTo>
                  <a:cubicBezTo>
                    <a:pt x="104" y="3374"/>
                    <a:pt x="451" y="3562"/>
                    <a:pt x="899" y="3562"/>
                  </a:cubicBezTo>
                  <a:cubicBezTo>
                    <a:pt x="2278" y="3562"/>
                    <a:pt x="4612" y="1777"/>
                    <a:pt x="3701" y="100"/>
                  </a:cubicBezTo>
                  <a:cubicBezTo>
                    <a:pt x="3579" y="31"/>
                    <a:pt x="3487" y="0"/>
                    <a:pt x="341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9259;p76"/>
            <p:cNvSpPr/>
            <p:nvPr/>
          </p:nvSpPr>
          <p:spPr>
            <a:xfrm>
              <a:off x="-2430100" y="3892350"/>
              <a:ext cx="79875" cy="94825"/>
            </a:xfrm>
            <a:custGeom>
              <a:avLst/>
              <a:gdLst/>
              <a:ahLst/>
              <a:cxnLst/>
              <a:rect l="l" t="t" r="r" b="b"/>
              <a:pathLst>
                <a:path w="3195" h="3793" extrusionOk="0">
                  <a:moveTo>
                    <a:pt x="1251" y="0"/>
                  </a:moveTo>
                  <a:cubicBezTo>
                    <a:pt x="1175" y="0"/>
                    <a:pt x="1096" y="7"/>
                    <a:pt x="1016" y="20"/>
                  </a:cubicBezTo>
                  <a:cubicBezTo>
                    <a:pt x="720" y="316"/>
                    <a:pt x="382" y="548"/>
                    <a:pt x="1185" y="760"/>
                  </a:cubicBezTo>
                  <a:cubicBezTo>
                    <a:pt x="2475" y="1162"/>
                    <a:pt x="1376" y="2684"/>
                    <a:pt x="530" y="3002"/>
                  </a:cubicBezTo>
                  <a:cubicBezTo>
                    <a:pt x="212" y="3065"/>
                    <a:pt x="1" y="3382"/>
                    <a:pt x="86" y="3700"/>
                  </a:cubicBezTo>
                  <a:cubicBezTo>
                    <a:pt x="287" y="3764"/>
                    <a:pt x="455" y="3793"/>
                    <a:pt x="600" y="3793"/>
                  </a:cubicBezTo>
                  <a:cubicBezTo>
                    <a:pt x="1354" y="3793"/>
                    <a:pt x="1459" y="3019"/>
                    <a:pt x="2116" y="2558"/>
                  </a:cubicBezTo>
                  <a:cubicBezTo>
                    <a:pt x="3194" y="1779"/>
                    <a:pt x="2538" y="0"/>
                    <a:pt x="12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9260;p76"/>
            <p:cNvSpPr/>
            <p:nvPr/>
          </p:nvSpPr>
          <p:spPr>
            <a:xfrm>
              <a:off x="-858675" y="3784450"/>
              <a:ext cx="124800" cy="72900"/>
            </a:xfrm>
            <a:custGeom>
              <a:avLst/>
              <a:gdLst/>
              <a:ahLst/>
              <a:cxnLst/>
              <a:rect l="l" t="t" r="r" b="b"/>
              <a:pathLst>
                <a:path w="4992" h="2916" extrusionOk="0">
                  <a:moveTo>
                    <a:pt x="4991" y="85"/>
                  </a:moveTo>
                  <a:lnTo>
                    <a:pt x="4991" y="85"/>
                  </a:lnTo>
                  <a:cubicBezTo>
                    <a:pt x="4590" y="233"/>
                    <a:pt x="3638" y="0"/>
                    <a:pt x="3553" y="529"/>
                  </a:cubicBezTo>
                  <a:cubicBezTo>
                    <a:pt x="3744" y="1523"/>
                    <a:pt x="2242" y="1142"/>
                    <a:pt x="1925" y="1840"/>
                  </a:cubicBezTo>
                  <a:cubicBezTo>
                    <a:pt x="1784" y="2210"/>
                    <a:pt x="1565" y="2322"/>
                    <a:pt x="1324" y="2322"/>
                  </a:cubicBezTo>
                  <a:cubicBezTo>
                    <a:pt x="952" y="2322"/>
                    <a:pt x="529" y="2056"/>
                    <a:pt x="260" y="2056"/>
                  </a:cubicBezTo>
                  <a:cubicBezTo>
                    <a:pt x="125" y="2056"/>
                    <a:pt x="30" y="2124"/>
                    <a:pt x="0" y="2326"/>
                  </a:cubicBezTo>
                  <a:cubicBezTo>
                    <a:pt x="340" y="2745"/>
                    <a:pt x="752" y="2916"/>
                    <a:pt x="1193" y="2916"/>
                  </a:cubicBezTo>
                  <a:cubicBezTo>
                    <a:pt x="2648" y="2916"/>
                    <a:pt x="4423" y="1058"/>
                    <a:pt x="4991" y="8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9261;p76"/>
            <p:cNvSpPr/>
            <p:nvPr/>
          </p:nvSpPr>
          <p:spPr>
            <a:xfrm>
              <a:off x="-1715775" y="4022375"/>
              <a:ext cx="82525" cy="97300"/>
            </a:xfrm>
            <a:custGeom>
              <a:avLst/>
              <a:gdLst/>
              <a:ahLst/>
              <a:cxnLst/>
              <a:rect l="l" t="t" r="r" b="b"/>
              <a:pathLst>
                <a:path w="3301" h="3892" extrusionOk="0">
                  <a:moveTo>
                    <a:pt x="2164" y="1"/>
                  </a:moveTo>
                  <a:cubicBezTo>
                    <a:pt x="2076" y="1"/>
                    <a:pt x="2004" y="47"/>
                    <a:pt x="1968" y="191"/>
                  </a:cubicBezTo>
                  <a:cubicBezTo>
                    <a:pt x="1714" y="381"/>
                    <a:pt x="1545" y="677"/>
                    <a:pt x="1545" y="994"/>
                  </a:cubicBezTo>
                  <a:cubicBezTo>
                    <a:pt x="1376" y="1925"/>
                    <a:pt x="1" y="2411"/>
                    <a:pt x="530" y="3469"/>
                  </a:cubicBezTo>
                  <a:cubicBezTo>
                    <a:pt x="675" y="3736"/>
                    <a:pt x="995" y="3891"/>
                    <a:pt x="1306" y="3891"/>
                  </a:cubicBezTo>
                  <a:cubicBezTo>
                    <a:pt x="1536" y="3891"/>
                    <a:pt x="1760" y="3806"/>
                    <a:pt x="1904" y="3617"/>
                  </a:cubicBezTo>
                  <a:cubicBezTo>
                    <a:pt x="2179" y="2432"/>
                    <a:pt x="3300" y="1502"/>
                    <a:pt x="3258" y="233"/>
                  </a:cubicBezTo>
                  <a:lnTo>
                    <a:pt x="2708" y="148"/>
                  </a:lnTo>
                  <a:cubicBezTo>
                    <a:pt x="2698" y="150"/>
                    <a:pt x="2687" y="151"/>
                    <a:pt x="2676" y="151"/>
                  </a:cubicBezTo>
                  <a:cubicBezTo>
                    <a:pt x="2534" y="151"/>
                    <a:pt x="2323" y="1"/>
                    <a:pt x="216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9262;p76"/>
            <p:cNvSpPr/>
            <p:nvPr/>
          </p:nvSpPr>
          <p:spPr>
            <a:xfrm>
              <a:off x="-1209225" y="4031875"/>
              <a:ext cx="103650" cy="71425"/>
            </a:xfrm>
            <a:custGeom>
              <a:avLst/>
              <a:gdLst/>
              <a:ahLst/>
              <a:cxnLst/>
              <a:rect l="l" t="t" r="r" b="b"/>
              <a:pathLst>
                <a:path w="4146" h="2857" extrusionOk="0">
                  <a:moveTo>
                    <a:pt x="3786" y="1"/>
                  </a:moveTo>
                  <a:cubicBezTo>
                    <a:pt x="3046" y="85"/>
                    <a:pt x="2305" y="64"/>
                    <a:pt x="1586" y="128"/>
                  </a:cubicBezTo>
                  <a:lnTo>
                    <a:pt x="1015" y="593"/>
                  </a:lnTo>
                  <a:cubicBezTo>
                    <a:pt x="931" y="678"/>
                    <a:pt x="888" y="762"/>
                    <a:pt x="867" y="889"/>
                  </a:cubicBezTo>
                  <a:cubicBezTo>
                    <a:pt x="867" y="1460"/>
                    <a:pt x="0" y="1756"/>
                    <a:pt x="254" y="2412"/>
                  </a:cubicBezTo>
                  <a:cubicBezTo>
                    <a:pt x="536" y="2704"/>
                    <a:pt x="899" y="2857"/>
                    <a:pt x="1245" y="2857"/>
                  </a:cubicBezTo>
                  <a:cubicBezTo>
                    <a:pt x="1652" y="2857"/>
                    <a:pt x="2036" y="2646"/>
                    <a:pt x="2242" y="2200"/>
                  </a:cubicBezTo>
                  <a:cubicBezTo>
                    <a:pt x="2305" y="2031"/>
                    <a:pt x="2263" y="1862"/>
                    <a:pt x="2157" y="1756"/>
                  </a:cubicBezTo>
                  <a:cubicBezTo>
                    <a:pt x="2106" y="1735"/>
                    <a:pt x="2059" y="1725"/>
                    <a:pt x="2015" y="1725"/>
                  </a:cubicBezTo>
                  <a:cubicBezTo>
                    <a:pt x="1762" y="1725"/>
                    <a:pt x="1611" y="2027"/>
                    <a:pt x="1362" y="2027"/>
                  </a:cubicBezTo>
                  <a:cubicBezTo>
                    <a:pt x="1314" y="2027"/>
                    <a:pt x="1262" y="2016"/>
                    <a:pt x="1206" y="1989"/>
                  </a:cubicBezTo>
                  <a:cubicBezTo>
                    <a:pt x="1461" y="1559"/>
                    <a:pt x="1576" y="1366"/>
                    <a:pt x="1705" y="1366"/>
                  </a:cubicBezTo>
                  <a:cubicBezTo>
                    <a:pt x="1811" y="1366"/>
                    <a:pt x="1926" y="1497"/>
                    <a:pt x="2136" y="1735"/>
                  </a:cubicBezTo>
                  <a:cubicBezTo>
                    <a:pt x="2338" y="1823"/>
                    <a:pt x="2499" y="1859"/>
                    <a:pt x="2631" y="1859"/>
                  </a:cubicBezTo>
                  <a:cubicBezTo>
                    <a:pt x="3230" y="1859"/>
                    <a:pt x="3210" y="1093"/>
                    <a:pt x="3574" y="868"/>
                  </a:cubicBezTo>
                  <a:lnTo>
                    <a:pt x="3574" y="868"/>
                  </a:lnTo>
                  <a:cubicBezTo>
                    <a:pt x="3426" y="1079"/>
                    <a:pt x="3320" y="1291"/>
                    <a:pt x="3765" y="1418"/>
                  </a:cubicBezTo>
                  <a:cubicBezTo>
                    <a:pt x="3765" y="953"/>
                    <a:pt x="4145" y="487"/>
                    <a:pt x="378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9263;p76"/>
            <p:cNvSpPr/>
            <p:nvPr/>
          </p:nvSpPr>
          <p:spPr>
            <a:xfrm>
              <a:off x="-2402600" y="4013900"/>
              <a:ext cx="103125" cy="108950"/>
            </a:xfrm>
            <a:custGeom>
              <a:avLst/>
              <a:gdLst/>
              <a:ahLst/>
              <a:cxnLst/>
              <a:rect l="l" t="t" r="r" b="b"/>
              <a:pathLst>
                <a:path w="4125" h="4358" extrusionOk="0">
                  <a:moveTo>
                    <a:pt x="3258" y="1"/>
                  </a:moveTo>
                  <a:cubicBezTo>
                    <a:pt x="1883" y="720"/>
                    <a:pt x="826" y="1925"/>
                    <a:pt x="276" y="3385"/>
                  </a:cubicBezTo>
                  <a:cubicBezTo>
                    <a:pt x="635" y="3638"/>
                    <a:pt x="1" y="4188"/>
                    <a:pt x="656" y="4358"/>
                  </a:cubicBezTo>
                  <a:cubicBezTo>
                    <a:pt x="720" y="4315"/>
                    <a:pt x="741" y="4231"/>
                    <a:pt x="656" y="4188"/>
                  </a:cubicBezTo>
                  <a:cubicBezTo>
                    <a:pt x="635" y="2285"/>
                    <a:pt x="4125" y="1206"/>
                    <a:pt x="325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9264;p76"/>
            <p:cNvSpPr/>
            <p:nvPr/>
          </p:nvSpPr>
          <p:spPr>
            <a:xfrm>
              <a:off x="-2066325" y="3800825"/>
              <a:ext cx="83575" cy="106975"/>
            </a:xfrm>
            <a:custGeom>
              <a:avLst/>
              <a:gdLst/>
              <a:ahLst/>
              <a:cxnLst/>
              <a:rect l="l" t="t" r="r" b="b"/>
              <a:pathLst>
                <a:path w="3343" h="4279" extrusionOk="0">
                  <a:moveTo>
                    <a:pt x="1333" y="1"/>
                  </a:moveTo>
                  <a:lnTo>
                    <a:pt x="1333" y="22"/>
                  </a:lnTo>
                  <a:cubicBezTo>
                    <a:pt x="678" y="1333"/>
                    <a:pt x="1" y="2856"/>
                    <a:pt x="995" y="4188"/>
                  </a:cubicBezTo>
                  <a:cubicBezTo>
                    <a:pt x="1021" y="4179"/>
                    <a:pt x="1044" y="4174"/>
                    <a:pt x="1064" y="4174"/>
                  </a:cubicBezTo>
                  <a:cubicBezTo>
                    <a:pt x="1093" y="4174"/>
                    <a:pt x="1118" y="4185"/>
                    <a:pt x="1143" y="4209"/>
                  </a:cubicBezTo>
                  <a:cubicBezTo>
                    <a:pt x="1255" y="4257"/>
                    <a:pt x="1355" y="4278"/>
                    <a:pt x="1445" y="4278"/>
                  </a:cubicBezTo>
                  <a:cubicBezTo>
                    <a:pt x="2033" y="4278"/>
                    <a:pt x="2193" y="3371"/>
                    <a:pt x="2560" y="3004"/>
                  </a:cubicBezTo>
                  <a:cubicBezTo>
                    <a:pt x="2814" y="2581"/>
                    <a:pt x="3342" y="2200"/>
                    <a:pt x="3152" y="1650"/>
                  </a:cubicBezTo>
                  <a:cubicBezTo>
                    <a:pt x="2964" y="1253"/>
                    <a:pt x="3272" y="339"/>
                    <a:pt x="2645" y="339"/>
                  </a:cubicBezTo>
                  <a:cubicBezTo>
                    <a:pt x="2638" y="339"/>
                    <a:pt x="2631" y="339"/>
                    <a:pt x="2623" y="339"/>
                  </a:cubicBezTo>
                  <a:cubicBezTo>
                    <a:pt x="1777" y="1016"/>
                    <a:pt x="2285" y="2116"/>
                    <a:pt x="1629" y="2940"/>
                  </a:cubicBezTo>
                  <a:cubicBezTo>
                    <a:pt x="678" y="2010"/>
                    <a:pt x="3258" y="318"/>
                    <a:pt x="133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9265;p76"/>
            <p:cNvSpPr/>
            <p:nvPr/>
          </p:nvSpPr>
          <p:spPr>
            <a:xfrm>
              <a:off x="-2386200" y="4013900"/>
              <a:ext cx="131150" cy="123250"/>
            </a:xfrm>
            <a:custGeom>
              <a:avLst/>
              <a:gdLst/>
              <a:ahLst/>
              <a:cxnLst/>
              <a:rect l="l" t="t" r="r" b="b"/>
              <a:pathLst>
                <a:path w="5246" h="4930" extrusionOk="0">
                  <a:moveTo>
                    <a:pt x="4273" y="1"/>
                  </a:moveTo>
                  <a:cubicBezTo>
                    <a:pt x="4251" y="974"/>
                    <a:pt x="3702" y="1672"/>
                    <a:pt x="2708" y="2116"/>
                  </a:cubicBezTo>
                  <a:cubicBezTo>
                    <a:pt x="2517" y="2200"/>
                    <a:pt x="2390" y="2306"/>
                    <a:pt x="2433" y="2475"/>
                  </a:cubicBezTo>
                  <a:cubicBezTo>
                    <a:pt x="2644" y="3448"/>
                    <a:pt x="1142" y="3533"/>
                    <a:pt x="1079" y="4400"/>
                  </a:cubicBezTo>
                  <a:cubicBezTo>
                    <a:pt x="1079" y="4474"/>
                    <a:pt x="957" y="4521"/>
                    <a:pt x="809" y="4521"/>
                  </a:cubicBezTo>
                  <a:cubicBezTo>
                    <a:pt x="661" y="4521"/>
                    <a:pt x="487" y="4474"/>
                    <a:pt x="381" y="4358"/>
                  </a:cubicBezTo>
                  <a:cubicBezTo>
                    <a:pt x="430" y="4210"/>
                    <a:pt x="343" y="4184"/>
                    <a:pt x="233" y="4184"/>
                  </a:cubicBezTo>
                  <a:cubicBezTo>
                    <a:pt x="173" y="4184"/>
                    <a:pt x="107" y="4191"/>
                    <a:pt x="51" y="4191"/>
                  </a:cubicBezTo>
                  <a:cubicBezTo>
                    <a:pt x="33" y="4191"/>
                    <a:pt x="16" y="4191"/>
                    <a:pt x="0" y="4188"/>
                  </a:cubicBezTo>
                  <a:lnTo>
                    <a:pt x="0" y="4358"/>
                  </a:lnTo>
                  <a:cubicBezTo>
                    <a:pt x="211" y="4625"/>
                    <a:pt x="478" y="4929"/>
                    <a:pt x="770" y="4929"/>
                  </a:cubicBezTo>
                  <a:cubicBezTo>
                    <a:pt x="918" y="4929"/>
                    <a:pt x="1071" y="4852"/>
                    <a:pt x="1227" y="4654"/>
                  </a:cubicBezTo>
                  <a:cubicBezTo>
                    <a:pt x="1713" y="4061"/>
                    <a:pt x="2433" y="3638"/>
                    <a:pt x="2771" y="2983"/>
                  </a:cubicBezTo>
                  <a:cubicBezTo>
                    <a:pt x="3157" y="2175"/>
                    <a:pt x="3471" y="1892"/>
                    <a:pt x="4244" y="1892"/>
                  </a:cubicBezTo>
                  <a:cubicBezTo>
                    <a:pt x="4402" y="1892"/>
                    <a:pt x="4579" y="1904"/>
                    <a:pt x="4780" y="1925"/>
                  </a:cubicBezTo>
                  <a:cubicBezTo>
                    <a:pt x="5245" y="1164"/>
                    <a:pt x="4865" y="551"/>
                    <a:pt x="42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9266;p76"/>
            <p:cNvSpPr/>
            <p:nvPr/>
          </p:nvSpPr>
          <p:spPr>
            <a:xfrm>
              <a:off x="-1054850" y="3608375"/>
              <a:ext cx="98375" cy="83775"/>
            </a:xfrm>
            <a:custGeom>
              <a:avLst/>
              <a:gdLst/>
              <a:ahLst/>
              <a:cxnLst/>
              <a:rect l="l" t="t" r="r" b="b"/>
              <a:pathLst>
                <a:path w="3935" h="3351" extrusionOk="0">
                  <a:moveTo>
                    <a:pt x="3286" y="0"/>
                  </a:moveTo>
                  <a:cubicBezTo>
                    <a:pt x="3065" y="0"/>
                    <a:pt x="2878" y="122"/>
                    <a:pt x="2814" y="360"/>
                  </a:cubicBezTo>
                  <a:cubicBezTo>
                    <a:pt x="2602" y="1121"/>
                    <a:pt x="1820" y="1460"/>
                    <a:pt x="1545" y="2115"/>
                  </a:cubicBezTo>
                  <a:cubicBezTo>
                    <a:pt x="1312" y="2284"/>
                    <a:pt x="1058" y="2454"/>
                    <a:pt x="804" y="2581"/>
                  </a:cubicBezTo>
                  <a:cubicBezTo>
                    <a:pt x="402" y="2729"/>
                    <a:pt x="1" y="2855"/>
                    <a:pt x="64" y="3342"/>
                  </a:cubicBezTo>
                  <a:cubicBezTo>
                    <a:pt x="126" y="3347"/>
                    <a:pt x="187" y="3350"/>
                    <a:pt x="248" y="3350"/>
                  </a:cubicBezTo>
                  <a:cubicBezTo>
                    <a:pt x="1839" y="3350"/>
                    <a:pt x="3181" y="1540"/>
                    <a:pt x="3934" y="339"/>
                  </a:cubicBezTo>
                  <a:cubicBezTo>
                    <a:pt x="3738" y="111"/>
                    <a:pt x="3496" y="0"/>
                    <a:pt x="328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9267;p76"/>
            <p:cNvSpPr/>
            <p:nvPr/>
          </p:nvSpPr>
          <p:spPr>
            <a:xfrm>
              <a:off x="-2025025" y="3796425"/>
              <a:ext cx="88800" cy="110275"/>
            </a:xfrm>
            <a:custGeom>
              <a:avLst/>
              <a:gdLst/>
              <a:ahLst/>
              <a:cxnLst/>
              <a:rect l="l" t="t" r="r" b="b"/>
              <a:pathLst>
                <a:path w="3552" h="4411" extrusionOk="0">
                  <a:moveTo>
                    <a:pt x="889" y="1"/>
                  </a:moveTo>
                  <a:cubicBezTo>
                    <a:pt x="649" y="1"/>
                    <a:pt x="619" y="221"/>
                    <a:pt x="1162" y="663"/>
                  </a:cubicBezTo>
                  <a:cubicBezTo>
                    <a:pt x="1373" y="832"/>
                    <a:pt x="1310" y="1001"/>
                    <a:pt x="1141" y="1150"/>
                  </a:cubicBezTo>
                  <a:cubicBezTo>
                    <a:pt x="992" y="1678"/>
                    <a:pt x="1881" y="2186"/>
                    <a:pt x="1141" y="2588"/>
                  </a:cubicBezTo>
                  <a:cubicBezTo>
                    <a:pt x="770" y="2670"/>
                    <a:pt x="1" y="4411"/>
                    <a:pt x="696" y="4411"/>
                  </a:cubicBezTo>
                  <a:cubicBezTo>
                    <a:pt x="716" y="4411"/>
                    <a:pt x="737" y="4409"/>
                    <a:pt x="760" y="4406"/>
                  </a:cubicBezTo>
                  <a:cubicBezTo>
                    <a:pt x="3552" y="1477"/>
                    <a:pt x="1512" y="1"/>
                    <a:pt x="88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9268;p76"/>
            <p:cNvSpPr/>
            <p:nvPr/>
          </p:nvSpPr>
          <p:spPr>
            <a:xfrm>
              <a:off x="-2743625" y="4091025"/>
              <a:ext cx="81975" cy="78875"/>
            </a:xfrm>
            <a:custGeom>
              <a:avLst/>
              <a:gdLst/>
              <a:ahLst/>
              <a:cxnLst/>
              <a:rect l="l" t="t" r="r" b="b"/>
              <a:pathLst>
                <a:path w="3279" h="3155" extrusionOk="0">
                  <a:moveTo>
                    <a:pt x="2655" y="0"/>
                  </a:moveTo>
                  <a:cubicBezTo>
                    <a:pt x="2457" y="0"/>
                    <a:pt x="2305" y="192"/>
                    <a:pt x="1967" y="638"/>
                  </a:cubicBezTo>
                  <a:cubicBezTo>
                    <a:pt x="1269" y="1463"/>
                    <a:pt x="127" y="2034"/>
                    <a:pt x="0" y="3155"/>
                  </a:cubicBezTo>
                  <a:cubicBezTo>
                    <a:pt x="1756" y="2943"/>
                    <a:pt x="2411" y="2119"/>
                    <a:pt x="3279" y="300"/>
                  </a:cubicBezTo>
                  <a:cubicBezTo>
                    <a:pt x="2979" y="109"/>
                    <a:pt x="2804" y="0"/>
                    <a:pt x="26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9269;p76"/>
            <p:cNvSpPr/>
            <p:nvPr/>
          </p:nvSpPr>
          <p:spPr>
            <a:xfrm>
              <a:off x="-1964275" y="3977375"/>
              <a:ext cx="102600" cy="85350"/>
            </a:xfrm>
            <a:custGeom>
              <a:avLst/>
              <a:gdLst/>
              <a:ahLst/>
              <a:cxnLst/>
              <a:rect l="l" t="t" r="r" b="b"/>
              <a:pathLst>
                <a:path w="4104" h="3414" extrusionOk="0">
                  <a:moveTo>
                    <a:pt x="3439" y="0"/>
                  </a:moveTo>
                  <a:cubicBezTo>
                    <a:pt x="3010" y="0"/>
                    <a:pt x="3012" y="466"/>
                    <a:pt x="2814" y="700"/>
                  </a:cubicBezTo>
                  <a:cubicBezTo>
                    <a:pt x="2665" y="1145"/>
                    <a:pt x="1946" y="1335"/>
                    <a:pt x="1925" y="1758"/>
                  </a:cubicBezTo>
                  <a:cubicBezTo>
                    <a:pt x="1862" y="2836"/>
                    <a:pt x="635" y="2562"/>
                    <a:pt x="1" y="3090"/>
                  </a:cubicBezTo>
                  <a:cubicBezTo>
                    <a:pt x="278" y="3316"/>
                    <a:pt x="585" y="3413"/>
                    <a:pt x="902" y="3413"/>
                  </a:cubicBezTo>
                  <a:cubicBezTo>
                    <a:pt x="2401" y="3413"/>
                    <a:pt x="4103" y="1232"/>
                    <a:pt x="3702" y="45"/>
                  </a:cubicBezTo>
                  <a:cubicBezTo>
                    <a:pt x="3599" y="14"/>
                    <a:pt x="3513" y="0"/>
                    <a:pt x="343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9270;p76"/>
            <p:cNvSpPr/>
            <p:nvPr/>
          </p:nvSpPr>
          <p:spPr>
            <a:xfrm>
              <a:off x="-2311650" y="3692450"/>
              <a:ext cx="94325" cy="88925"/>
            </a:xfrm>
            <a:custGeom>
              <a:avLst/>
              <a:gdLst/>
              <a:ahLst/>
              <a:cxnLst/>
              <a:rect l="l" t="t" r="r" b="b"/>
              <a:pathLst>
                <a:path w="3773" h="3557" extrusionOk="0">
                  <a:moveTo>
                    <a:pt x="3321" y="0"/>
                  </a:moveTo>
                  <a:lnTo>
                    <a:pt x="3321" y="0"/>
                  </a:lnTo>
                  <a:cubicBezTo>
                    <a:pt x="1354" y="550"/>
                    <a:pt x="3109" y="2411"/>
                    <a:pt x="910" y="2749"/>
                  </a:cubicBezTo>
                  <a:cubicBezTo>
                    <a:pt x="635" y="2961"/>
                    <a:pt x="43" y="2686"/>
                    <a:pt x="0" y="3215"/>
                  </a:cubicBezTo>
                  <a:cubicBezTo>
                    <a:pt x="318" y="3453"/>
                    <a:pt x="646" y="3557"/>
                    <a:pt x="967" y="3557"/>
                  </a:cubicBezTo>
                  <a:cubicBezTo>
                    <a:pt x="2441" y="3557"/>
                    <a:pt x="3772" y="1372"/>
                    <a:pt x="33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9271;p76"/>
            <p:cNvSpPr/>
            <p:nvPr/>
          </p:nvSpPr>
          <p:spPr>
            <a:xfrm>
              <a:off x="-1678225" y="3763825"/>
              <a:ext cx="87800" cy="86200"/>
            </a:xfrm>
            <a:custGeom>
              <a:avLst/>
              <a:gdLst/>
              <a:ahLst/>
              <a:cxnLst/>
              <a:rect l="l" t="t" r="r" b="b"/>
              <a:pathLst>
                <a:path w="3512" h="3448" extrusionOk="0">
                  <a:moveTo>
                    <a:pt x="2538" y="0"/>
                  </a:moveTo>
                  <a:lnTo>
                    <a:pt x="2538" y="0"/>
                  </a:lnTo>
                  <a:cubicBezTo>
                    <a:pt x="2010" y="360"/>
                    <a:pt x="1777" y="1037"/>
                    <a:pt x="1016" y="1163"/>
                  </a:cubicBezTo>
                  <a:cubicBezTo>
                    <a:pt x="614" y="1375"/>
                    <a:pt x="550" y="1819"/>
                    <a:pt x="275" y="2136"/>
                  </a:cubicBezTo>
                  <a:cubicBezTo>
                    <a:pt x="0" y="2454"/>
                    <a:pt x="297" y="3448"/>
                    <a:pt x="783" y="3448"/>
                  </a:cubicBezTo>
                  <a:cubicBezTo>
                    <a:pt x="1756" y="3384"/>
                    <a:pt x="3088" y="3363"/>
                    <a:pt x="2708" y="2157"/>
                  </a:cubicBezTo>
                  <a:lnTo>
                    <a:pt x="2581" y="2115"/>
                  </a:lnTo>
                  <a:cubicBezTo>
                    <a:pt x="2242" y="2263"/>
                    <a:pt x="2306" y="2644"/>
                    <a:pt x="2010" y="2792"/>
                  </a:cubicBezTo>
                  <a:cubicBezTo>
                    <a:pt x="1919" y="2832"/>
                    <a:pt x="1780" y="2858"/>
                    <a:pt x="1669" y="2858"/>
                  </a:cubicBezTo>
                  <a:cubicBezTo>
                    <a:pt x="1547" y="2858"/>
                    <a:pt x="1458" y="2827"/>
                    <a:pt x="1502" y="2750"/>
                  </a:cubicBezTo>
                  <a:cubicBezTo>
                    <a:pt x="1735" y="2390"/>
                    <a:pt x="1291" y="1798"/>
                    <a:pt x="2010" y="1629"/>
                  </a:cubicBezTo>
                  <a:cubicBezTo>
                    <a:pt x="2581" y="1396"/>
                    <a:pt x="3511" y="296"/>
                    <a:pt x="253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9272;p76"/>
            <p:cNvSpPr/>
            <p:nvPr/>
          </p:nvSpPr>
          <p:spPr>
            <a:xfrm>
              <a:off x="-2786250" y="4057250"/>
              <a:ext cx="89275" cy="103275"/>
            </a:xfrm>
            <a:custGeom>
              <a:avLst/>
              <a:gdLst/>
              <a:ahLst/>
              <a:cxnLst/>
              <a:rect l="l" t="t" r="r" b="b"/>
              <a:pathLst>
                <a:path w="3571" h="4131" extrusionOk="0">
                  <a:moveTo>
                    <a:pt x="3320" y="1"/>
                  </a:moveTo>
                  <a:cubicBezTo>
                    <a:pt x="3281" y="1"/>
                    <a:pt x="3236" y="14"/>
                    <a:pt x="3186" y="43"/>
                  </a:cubicBezTo>
                  <a:cubicBezTo>
                    <a:pt x="1875" y="297"/>
                    <a:pt x="902" y="1799"/>
                    <a:pt x="500" y="2941"/>
                  </a:cubicBezTo>
                  <a:cubicBezTo>
                    <a:pt x="0" y="3367"/>
                    <a:pt x="808" y="4130"/>
                    <a:pt x="1326" y="4130"/>
                  </a:cubicBezTo>
                  <a:cubicBezTo>
                    <a:pt x="1553" y="4130"/>
                    <a:pt x="1725" y="3983"/>
                    <a:pt x="1705" y="3596"/>
                  </a:cubicBezTo>
                  <a:cubicBezTo>
                    <a:pt x="1748" y="3195"/>
                    <a:pt x="1134" y="2793"/>
                    <a:pt x="1473" y="2454"/>
                  </a:cubicBezTo>
                  <a:cubicBezTo>
                    <a:pt x="2107" y="1862"/>
                    <a:pt x="2424" y="1016"/>
                    <a:pt x="3334" y="614"/>
                  </a:cubicBezTo>
                  <a:cubicBezTo>
                    <a:pt x="3570" y="487"/>
                    <a:pt x="3557" y="1"/>
                    <a:pt x="332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9273;p76"/>
            <p:cNvSpPr/>
            <p:nvPr/>
          </p:nvSpPr>
          <p:spPr>
            <a:xfrm>
              <a:off x="-1699900" y="4050150"/>
              <a:ext cx="94675" cy="82875"/>
            </a:xfrm>
            <a:custGeom>
              <a:avLst/>
              <a:gdLst/>
              <a:ahLst/>
              <a:cxnLst/>
              <a:rect l="l" t="t" r="r" b="b"/>
              <a:pathLst>
                <a:path w="3787" h="3315" extrusionOk="0">
                  <a:moveTo>
                    <a:pt x="2841" y="0"/>
                  </a:moveTo>
                  <a:cubicBezTo>
                    <a:pt x="2127" y="0"/>
                    <a:pt x="1428" y="2279"/>
                    <a:pt x="952" y="2590"/>
                  </a:cubicBezTo>
                  <a:cubicBezTo>
                    <a:pt x="719" y="2759"/>
                    <a:pt x="0" y="2611"/>
                    <a:pt x="402" y="3225"/>
                  </a:cubicBezTo>
                  <a:cubicBezTo>
                    <a:pt x="528" y="3288"/>
                    <a:pt x="645" y="3315"/>
                    <a:pt x="756" y="3315"/>
                  </a:cubicBezTo>
                  <a:cubicBezTo>
                    <a:pt x="1391" y="3315"/>
                    <a:pt x="1814" y="2413"/>
                    <a:pt x="2390" y="2125"/>
                  </a:cubicBezTo>
                  <a:cubicBezTo>
                    <a:pt x="2919" y="1596"/>
                    <a:pt x="3786" y="1089"/>
                    <a:pt x="3173" y="179"/>
                  </a:cubicBezTo>
                  <a:cubicBezTo>
                    <a:pt x="3062" y="55"/>
                    <a:pt x="2952" y="0"/>
                    <a:pt x="284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9274;p76"/>
            <p:cNvSpPr/>
            <p:nvPr/>
          </p:nvSpPr>
          <p:spPr>
            <a:xfrm>
              <a:off x="-2789625" y="3788150"/>
              <a:ext cx="65050" cy="96625"/>
            </a:xfrm>
            <a:custGeom>
              <a:avLst/>
              <a:gdLst/>
              <a:ahLst/>
              <a:cxnLst/>
              <a:rect l="l" t="t" r="r" b="b"/>
              <a:pathLst>
                <a:path w="2602" h="3865" extrusionOk="0">
                  <a:moveTo>
                    <a:pt x="1840" y="0"/>
                  </a:moveTo>
                  <a:lnTo>
                    <a:pt x="1840" y="0"/>
                  </a:lnTo>
                  <a:cubicBezTo>
                    <a:pt x="1312" y="1481"/>
                    <a:pt x="1502" y="2813"/>
                    <a:pt x="0" y="3849"/>
                  </a:cubicBezTo>
                  <a:cubicBezTo>
                    <a:pt x="99" y="3859"/>
                    <a:pt x="189" y="3864"/>
                    <a:pt x="273" y="3864"/>
                  </a:cubicBezTo>
                  <a:cubicBezTo>
                    <a:pt x="1228" y="3864"/>
                    <a:pt x="1253" y="3226"/>
                    <a:pt x="1798" y="2623"/>
                  </a:cubicBezTo>
                  <a:cubicBezTo>
                    <a:pt x="2602" y="2073"/>
                    <a:pt x="2559" y="719"/>
                    <a:pt x="184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9275;p76"/>
            <p:cNvSpPr/>
            <p:nvPr/>
          </p:nvSpPr>
          <p:spPr>
            <a:xfrm>
              <a:off x="-1955800" y="3959800"/>
              <a:ext cx="84075" cy="62725"/>
            </a:xfrm>
            <a:custGeom>
              <a:avLst/>
              <a:gdLst/>
              <a:ahLst/>
              <a:cxnLst/>
              <a:rect l="l" t="t" r="r" b="b"/>
              <a:pathLst>
                <a:path w="3363" h="2509" extrusionOk="0">
                  <a:moveTo>
                    <a:pt x="2039" y="1"/>
                  </a:moveTo>
                  <a:cubicBezTo>
                    <a:pt x="1810" y="1"/>
                    <a:pt x="1590" y="17"/>
                    <a:pt x="1417" y="29"/>
                  </a:cubicBezTo>
                  <a:cubicBezTo>
                    <a:pt x="1840" y="1361"/>
                    <a:pt x="0" y="1425"/>
                    <a:pt x="402" y="2228"/>
                  </a:cubicBezTo>
                  <a:cubicBezTo>
                    <a:pt x="582" y="2430"/>
                    <a:pt x="773" y="2509"/>
                    <a:pt x="968" y="2509"/>
                  </a:cubicBezTo>
                  <a:cubicBezTo>
                    <a:pt x="1551" y="2509"/>
                    <a:pt x="2173" y="1800"/>
                    <a:pt x="2665" y="1530"/>
                  </a:cubicBezTo>
                  <a:cubicBezTo>
                    <a:pt x="2897" y="1277"/>
                    <a:pt x="2771" y="748"/>
                    <a:pt x="3363" y="748"/>
                  </a:cubicBezTo>
                  <a:cubicBezTo>
                    <a:pt x="3332" y="117"/>
                    <a:pt x="2652" y="1"/>
                    <a:pt x="203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9276;p76"/>
            <p:cNvSpPr/>
            <p:nvPr/>
          </p:nvSpPr>
          <p:spPr>
            <a:xfrm>
              <a:off x="-2043050" y="3795025"/>
              <a:ext cx="43900" cy="86200"/>
            </a:xfrm>
            <a:custGeom>
              <a:avLst/>
              <a:gdLst/>
              <a:ahLst/>
              <a:cxnLst/>
              <a:rect l="l" t="t" r="r" b="b"/>
              <a:pathLst>
                <a:path w="1756" h="3448" extrusionOk="0">
                  <a:moveTo>
                    <a:pt x="741" y="0"/>
                  </a:moveTo>
                  <a:cubicBezTo>
                    <a:pt x="587" y="0"/>
                    <a:pt x="455" y="42"/>
                    <a:pt x="402" y="233"/>
                  </a:cubicBezTo>
                  <a:cubicBezTo>
                    <a:pt x="1756" y="867"/>
                    <a:pt x="0" y="1840"/>
                    <a:pt x="212" y="2771"/>
                  </a:cubicBezTo>
                  <a:cubicBezTo>
                    <a:pt x="233" y="3045"/>
                    <a:pt x="64" y="3426"/>
                    <a:pt x="593" y="3447"/>
                  </a:cubicBezTo>
                  <a:cubicBezTo>
                    <a:pt x="1692" y="3405"/>
                    <a:pt x="1142" y="1375"/>
                    <a:pt x="1692" y="571"/>
                  </a:cubicBezTo>
                  <a:cubicBezTo>
                    <a:pt x="1354" y="486"/>
                    <a:pt x="1523" y="106"/>
                    <a:pt x="1206" y="21"/>
                  </a:cubicBezTo>
                  <a:cubicBezTo>
                    <a:pt x="1178" y="25"/>
                    <a:pt x="1149" y="27"/>
                    <a:pt x="1119" y="27"/>
                  </a:cubicBezTo>
                  <a:cubicBezTo>
                    <a:pt x="999" y="27"/>
                    <a:pt x="863" y="0"/>
                    <a:pt x="74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9277;p76"/>
            <p:cNvSpPr/>
            <p:nvPr/>
          </p:nvSpPr>
          <p:spPr>
            <a:xfrm>
              <a:off x="-1207125" y="3842325"/>
              <a:ext cx="99900" cy="81125"/>
            </a:xfrm>
            <a:custGeom>
              <a:avLst/>
              <a:gdLst/>
              <a:ahLst/>
              <a:cxnLst/>
              <a:rect l="l" t="t" r="r" b="b"/>
              <a:pathLst>
                <a:path w="3996" h="3245" extrusionOk="0">
                  <a:moveTo>
                    <a:pt x="3626" y="1"/>
                  </a:moveTo>
                  <a:cubicBezTo>
                    <a:pt x="3227" y="1"/>
                    <a:pt x="2608" y="447"/>
                    <a:pt x="2813" y="857"/>
                  </a:cubicBezTo>
                  <a:cubicBezTo>
                    <a:pt x="2708" y="1788"/>
                    <a:pt x="614" y="2253"/>
                    <a:pt x="1" y="3057"/>
                  </a:cubicBezTo>
                  <a:cubicBezTo>
                    <a:pt x="184" y="3187"/>
                    <a:pt x="386" y="3245"/>
                    <a:pt x="600" y="3245"/>
                  </a:cubicBezTo>
                  <a:cubicBezTo>
                    <a:pt x="1841" y="3245"/>
                    <a:pt x="3462" y="1307"/>
                    <a:pt x="3913" y="477"/>
                  </a:cubicBezTo>
                  <a:cubicBezTo>
                    <a:pt x="3995" y="133"/>
                    <a:pt x="3843" y="1"/>
                    <a:pt x="362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9278;p76"/>
            <p:cNvSpPr/>
            <p:nvPr/>
          </p:nvSpPr>
          <p:spPr>
            <a:xfrm>
              <a:off x="-1440825" y="3903950"/>
              <a:ext cx="90450" cy="87775"/>
            </a:xfrm>
            <a:custGeom>
              <a:avLst/>
              <a:gdLst/>
              <a:ahLst/>
              <a:cxnLst/>
              <a:rect l="l" t="t" r="r" b="b"/>
              <a:pathLst>
                <a:path w="3618" h="3511" extrusionOk="0">
                  <a:moveTo>
                    <a:pt x="3045" y="1"/>
                  </a:moveTo>
                  <a:cubicBezTo>
                    <a:pt x="2929" y="1"/>
                    <a:pt x="2820" y="50"/>
                    <a:pt x="2750" y="169"/>
                  </a:cubicBezTo>
                  <a:cubicBezTo>
                    <a:pt x="2390" y="740"/>
                    <a:pt x="3152" y="1607"/>
                    <a:pt x="2221" y="1755"/>
                  </a:cubicBezTo>
                  <a:cubicBezTo>
                    <a:pt x="1735" y="2178"/>
                    <a:pt x="1" y="2728"/>
                    <a:pt x="1016" y="3511"/>
                  </a:cubicBezTo>
                  <a:cubicBezTo>
                    <a:pt x="1798" y="2876"/>
                    <a:pt x="3575" y="2601"/>
                    <a:pt x="3427" y="1396"/>
                  </a:cubicBezTo>
                  <a:cubicBezTo>
                    <a:pt x="3617" y="1078"/>
                    <a:pt x="3427" y="740"/>
                    <a:pt x="3554" y="444"/>
                  </a:cubicBezTo>
                  <a:cubicBezTo>
                    <a:pt x="3540" y="203"/>
                    <a:pt x="3279" y="1"/>
                    <a:pt x="304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9279;p76"/>
            <p:cNvSpPr/>
            <p:nvPr/>
          </p:nvSpPr>
          <p:spPr>
            <a:xfrm>
              <a:off x="-2317450" y="3668875"/>
              <a:ext cx="96225" cy="98400"/>
            </a:xfrm>
            <a:custGeom>
              <a:avLst/>
              <a:gdLst/>
              <a:ahLst/>
              <a:cxnLst/>
              <a:rect l="l" t="t" r="r" b="b"/>
              <a:pathLst>
                <a:path w="3849" h="3936" extrusionOk="0">
                  <a:moveTo>
                    <a:pt x="1791" y="0"/>
                  </a:moveTo>
                  <a:cubicBezTo>
                    <a:pt x="1353" y="0"/>
                    <a:pt x="906" y="63"/>
                    <a:pt x="825" y="457"/>
                  </a:cubicBezTo>
                  <a:cubicBezTo>
                    <a:pt x="1163" y="1091"/>
                    <a:pt x="359" y="1683"/>
                    <a:pt x="867" y="2275"/>
                  </a:cubicBezTo>
                  <a:cubicBezTo>
                    <a:pt x="874" y="2276"/>
                    <a:pt x="881" y="2276"/>
                    <a:pt x="888" y="2276"/>
                  </a:cubicBezTo>
                  <a:cubicBezTo>
                    <a:pt x="1665" y="2276"/>
                    <a:pt x="1339" y="1130"/>
                    <a:pt x="2051" y="795"/>
                  </a:cubicBezTo>
                  <a:lnTo>
                    <a:pt x="2051" y="795"/>
                  </a:lnTo>
                  <a:cubicBezTo>
                    <a:pt x="2013" y="1637"/>
                    <a:pt x="1854" y="3241"/>
                    <a:pt x="805" y="3241"/>
                  </a:cubicBezTo>
                  <a:cubicBezTo>
                    <a:pt x="695" y="3241"/>
                    <a:pt x="575" y="3223"/>
                    <a:pt x="444" y="3185"/>
                  </a:cubicBezTo>
                  <a:lnTo>
                    <a:pt x="444" y="3185"/>
                  </a:lnTo>
                  <a:cubicBezTo>
                    <a:pt x="1" y="3642"/>
                    <a:pt x="446" y="3936"/>
                    <a:pt x="907" y="3936"/>
                  </a:cubicBezTo>
                  <a:cubicBezTo>
                    <a:pt x="1151" y="3936"/>
                    <a:pt x="1398" y="3854"/>
                    <a:pt x="1523" y="3671"/>
                  </a:cubicBezTo>
                  <a:cubicBezTo>
                    <a:pt x="2009" y="3523"/>
                    <a:pt x="2284" y="3121"/>
                    <a:pt x="2643" y="2868"/>
                  </a:cubicBezTo>
                  <a:lnTo>
                    <a:pt x="2643" y="2550"/>
                  </a:lnTo>
                  <a:cubicBezTo>
                    <a:pt x="1671" y="1958"/>
                    <a:pt x="3849" y="1556"/>
                    <a:pt x="2453" y="12"/>
                  </a:cubicBezTo>
                  <a:lnTo>
                    <a:pt x="2453" y="12"/>
                  </a:lnTo>
                  <a:cubicBezTo>
                    <a:pt x="2425" y="14"/>
                    <a:pt x="2395" y="14"/>
                    <a:pt x="2363" y="14"/>
                  </a:cubicBezTo>
                  <a:cubicBezTo>
                    <a:pt x="2200" y="14"/>
                    <a:pt x="1997" y="0"/>
                    <a:pt x="179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9280;p76"/>
            <p:cNvSpPr/>
            <p:nvPr/>
          </p:nvSpPr>
          <p:spPr>
            <a:xfrm>
              <a:off x="-2754200" y="4058850"/>
              <a:ext cx="89900" cy="74375"/>
            </a:xfrm>
            <a:custGeom>
              <a:avLst/>
              <a:gdLst/>
              <a:ahLst/>
              <a:cxnLst/>
              <a:rect l="l" t="t" r="r" b="b"/>
              <a:pathLst>
                <a:path w="3596" h="2975" extrusionOk="0">
                  <a:moveTo>
                    <a:pt x="2052" y="0"/>
                  </a:moveTo>
                  <a:lnTo>
                    <a:pt x="2052" y="0"/>
                  </a:lnTo>
                  <a:cubicBezTo>
                    <a:pt x="2094" y="170"/>
                    <a:pt x="2115" y="339"/>
                    <a:pt x="1904" y="445"/>
                  </a:cubicBezTo>
                  <a:cubicBezTo>
                    <a:pt x="1333" y="762"/>
                    <a:pt x="0" y="2496"/>
                    <a:pt x="698" y="2919"/>
                  </a:cubicBezTo>
                  <a:cubicBezTo>
                    <a:pt x="785" y="2957"/>
                    <a:pt x="864" y="2974"/>
                    <a:pt x="936" y="2974"/>
                  </a:cubicBezTo>
                  <a:cubicBezTo>
                    <a:pt x="1184" y="2974"/>
                    <a:pt x="1360" y="2782"/>
                    <a:pt x="1523" y="2602"/>
                  </a:cubicBezTo>
                  <a:cubicBezTo>
                    <a:pt x="1988" y="1671"/>
                    <a:pt x="2919" y="1164"/>
                    <a:pt x="3596" y="445"/>
                  </a:cubicBezTo>
                  <a:cubicBezTo>
                    <a:pt x="3543" y="127"/>
                    <a:pt x="3268" y="80"/>
                    <a:pt x="2951" y="80"/>
                  </a:cubicBezTo>
                  <a:cubicBezTo>
                    <a:pt x="2815" y="80"/>
                    <a:pt x="2671" y="89"/>
                    <a:pt x="2534" y="89"/>
                  </a:cubicBezTo>
                  <a:cubicBezTo>
                    <a:pt x="2351" y="89"/>
                    <a:pt x="2179" y="73"/>
                    <a:pt x="205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9281;p76"/>
            <p:cNvSpPr/>
            <p:nvPr/>
          </p:nvSpPr>
          <p:spPr>
            <a:xfrm>
              <a:off x="-1445700" y="3896300"/>
              <a:ext cx="88975" cy="104875"/>
            </a:xfrm>
            <a:custGeom>
              <a:avLst/>
              <a:gdLst/>
              <a:ahLst/>
              <a:cxnLst/>
              <a:rect l="l" t="t" r="r" b="b"/>
              <a:pathLst>
                <a:path w="3559" h="4195" extrusionOk="0">
                  <a:moveTo>
                    <a:pt x="2453" y="1"/>
                  </a:moveTo>
                  <a:cubicBezTo>
                    <a:pt x="2421" y="1"/>
                    <a:pt x="2387" y="4"/>
                    <a:pt x="2353" y="10"/>
                  </a:cubicBezTo>
                  <a:cubicBezTo>
                    <a:pt x="2036" y="263"/>
                    <a:pt x="1697" y="454"/>
                    <a:pt x="1316" y="581"/>
                  </a:cubicBezTo>
                  <a:cubicBezTo>
                    <a:pt x="1278" y="1166"/>
                    <a:pt x="1545" y="1268"/>
                    <a:pt x="1822" y="1268"/>
                  </a:cubicBezTo>
                  <a:cubicBezTo>
                    <a:pt x="1970" y="1268"/>
                    <a:pt x="2120" y="1239"/>
                    <a:pt x="2229" y="1239"/>
                  </a:cubicBezTo>
                  <a:cubicBezTo>
                    <a:pt x="2366" y="1239"/>
                    <a:pt x="2436" y="1285"/>
                    <a:pt x="2353" y="1490"/>
                  </a:cubicBezTo>
                  <a:cubicBezTo>
                    <a:pt x="1972" y="2273"/>
                    <a:pt x="724" y="2357"/>
                    <a:pt x="534" y="3288"/>
                  </a:cubicBezTo>
                  <a:cubicBezTo>
                    <a:pt x="1" y="3751"/>
                    <a:pt x="212" y="4195"/>
                    <a:pt x="588" y="4195"/>
                  </a:cubicBezTo>
                  <a:cubicBezTo>
                    <a:pt x="778" y="4195"/>
                    <a:pt x="1011" y="4080"/>
                    <a:pt x="1211" y="3795"/>
                  </a:cubicBezTo>
                  <a:cubicBezTo>
                    <a:pt x="640" y="2865"/>
                    <a:pt x="2120" y="2759"/>
                    <a:pt x="2501" y="2167"/>
                  </a:cubicBezTo>
                  <a:cubicBezTo>
                    <a:pt x="3558" y="1977"/>
                    <a:pt x="2459" y="771"/>
                    <a:pt x="3241" y="285"/>
                  </a:cubicBezTo>
                  <a:cubicBezTo>
                    <a:pt x="2954" y="246"/>
                    <a:pt x="2754" y="1"/>
                    <a:pt x="245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9282;p76"/>
            <p:cNvSpPr/>
            <p:nvPr/>
          </p:nvSpPr>
          <p:spPr>
            <a:xfrm>
              <a:off x="-2068950" y="3801350"/>
              <a:ext cx="38075" cy="101025"/>
            </a:xfrm>
            <a:custGeom>
              <a:avLst/>
              <a:gdLst/>
              <a:ahLst/>
              <a:cxnLst/>
              <a:rect l="l" t="t" r="r" b="b"/>
              <a:pathLst>
                <a:path w="1523" h="4041" extrusionOk="0">
                  <a:moveTo>
                    <a:pt x="1438" y="1"/>
                  </a:moveTo>
                  <a:cubicBezTo>
                    <a:pt x="317" y="466"/>
                    <a:pt x="571" y="1629"/>
                    <a:pt x="148" y="2496"/>
                  </a:cubicBezTo>
                  <a:cubicBezTo>
                    <a:pt x="381" y="3025"/>
                    <a:pt x="0" y="3829"/>
                    <a:pt x="1015" y="4040"/>
                  </a:cubicBezTo>
                  <a:cubicBezTo>
                    <a:pt x="1332" y="3998"/>
                    <a:pt x="1311" y="3892"/>
                    <a:pt x="1184" y="3660"/>
                  </a:cubicBezTo>
                  <a:cubicBezTo>
                    <a:pt x="190" y="2412"/>
                    <a:pt x="1523" y="1270"/>
                    <a:pt x="143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9283;p76"/>
            <p:cNvSpPr/>
            <p:nvPr/>
          </p:nvSpPr>
          <p:spPr>
            <a:xfrm>
              <a:off x="-1966375" y="3961950"/>
              <a:ext cx="61350" cy="83775"/>
            </a:xfrm>
            <a:custGeom>
              <a:avLst/>
              <a:gdLst/>
              <a:ahLst/>
              <a:cxnLst/>
              <a:rect l="l" t="t" r="r" b="b"/>
              <a:pathLst>
                <a:path w="2454" h="3351" extrusionOk="0">
                  <a:moveTo>
                    <a:pt x="1687" y="0"/>
                  </a:moveTo>
                  <a:cubicBezTo>
                    <a:pt x="1476" y="0"/>
                    <a:pt x="1240" y="400"/>
                    <a:pt x="1036" y="493"/>
                  </a:cubicBezTo>
                  <a:cubicBezTo>
                    <a:pt x="1142" y="1064"/>
                    <a:pt x="656" y="1381"/>
                    <a:pt x="317" y="1762"/>
                  </a:cubicBezTo>
                  <a:cubicBezTo>
                    <a:pt x="0" y="2290"/>
                    <a:pt x="402" y="2734"/>
                    <a:pt x="571" y="3179"/>
                  </a:cubicBezTo>
                  <a:cubicBezTo>
                    <a:pt x="615" y="3310"/>
                    <a:pt x="743" y="3351"/>
                    <a:pt x="892" y="3351"/>
                  </a:cubicBezTo>
                  <a:cubicBezTo>
                    <a:pt x="1032" y="3351"/>
                    <a:pt x="1189" y="3315"/>
                    <a:pt x="1311" y="3284"/>
                  </a:cubicBezTo>
                  <a:cubicBezTo>
                    <a:pt x="1967" y="3136"/>
                    <a:pt x="1565" y="2586"/>
                    <a:pt x="1777" y="2269"/>
                  </a:cubicBezTo>
                  <a:lnTo>
                    <a:pt x="1777" y="2269"/>
                  </a:lnTo>
                  <a:cubicBezTo>
                    <a:pt x="1701" y="2283"/>
                    <a:pt x="1629" y="2289"/>
                    <a:pt x="1560" y="2289"/>
                  </a:cubicBezTo>
                  <a:cubicBezTo>
                    <a:pt x="901" y="2289"/>
                    <a:pt x="610" y="1691"/>
                    <a:pt x="1396" y="1423"/>
                  </a:cubicBezTo>
                  <a:cubicBezTo>
                    <a:pt x="2453" y="1127"/>
                    <a:pt x="2136" y="598"/>
                    <a:pt x="1777" y="27"/>
                  </a:cubicBezTo>
                  <a:cubicBezTo>
                    <a:pt x="1747" y="9"/>
                    <a:pt x="1717" y="0"/>
                    <a:pt x="168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9284;p76"/>
            <p:cNvSpPr/>
            <p:nvPr/>
          </p:nvSpPr>
          <p:spPr>
            <a:xfrm>
              <a:off x="-2808675" y="3778450"/>
              <a:ext cx="49750" cy="85475"/>
            </a:xfrm>
            <a:custGeom>
              <a:avLst/>
              <a:gdLst/>
              <a:ahLst/>
              <a:cxnLst/>
              <a:rect l="l" t="t" r="r" b="b"/>
              <a:pathLst>
                <a:path w="1990" h="3419" extrusionOk="0">
                  <a:moveTo>
                    <a:pt x="1208" y="0"/>
                  </a:moveTo>
                  <a:cubicBezTo>
                    <a:pt x="771" y="0"/>
                    <a:pt x="203" y="848"/>
                    <a:pt x="170" y="1213"/>
                  </a:cubicBezTo>
                  <a:cubicBezTo>
                    <a:pt x="149" y="1572"/>
                    <a:pt x="86" y="1932"/>
                    <a:pt x="276" y="2270"/>
                  </a:cubicBezTo>
                  <a:cubicBezTo>
                    <a:pt x="377" y="2317"/>
                    <a:pt x="456" y="2337"/>
                    <a:pt x="519" y="2337"/>
                  </a:cubicBezTo>
                  <a:cubicBezTo>
                    <a:pt x="852" y="2337"/>
                    <a:pt x="738" y="1784"/>
                    <a:pt x="1058" y="1784"/>
                  </a:cubicBezTo>
                  <a:cubicBezTo>
                    <a:pt x="1376" y="3412"/>
                    <a:pt x="191" y="2440"/>
                    <a:pt x="1" y="3137"/>
                  </a:cubicBezTo>
                  <a:cubicBezTo>
                    <a:pt x="170" y="3351"/>
                    <a:pt x="359" y="3419"/>
                    <a:pt x="551" y="3419"/>
                  </a:cubicBezTo>
                  <a:cubicBezTo>
                    <a:pt x="816" y="3419"/>
                    <a:pt x="1089" y="3292"/>
                    <a:pt x="1333" y="3243"/>
                  </a:cubicBezTo>
                  <a:cubicBezTo>
                    <a:pt x="1989" y="3095"/>
                    <a:pt x="1672" y="1551"/>
                    <a:pt x="1460" y="1086"/>
                  </a:cubicBezTo>
                  <a:cubicBezTo>
                    <a:pt x="1249" y="832"/>
                    <a:pt x="1270" y="452"/>
                    <a:pt x="1524" y="219"/>
                  </a:cubicBezTo>
                  <a:cubicBezTo>
                    <a:pt x="1437" y="64"/>
                    <a:pt x="1327" y="0"/>
                    <a:pt x="120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9285;p76"/>
            <p:cNvSpPr/>
            <p:nvPr/>
          </p:nvSpPr>
          <p:spPr>
            <a:xfrm>
              <a:off x="-1088675" y="3593575"/>
              <a:ext cx="68750" cy="87825"/>
            </a:xfrm>
            <a:custGeom>
              <a:avLst/>
              <a:gdLst/>
              <a:ahLst/>
              <a:cxnLst/>
              <a:rect l="l" t="t" r="r" b="b"/>
              <a:pathLst>
                <a:path w="2750" h="3513" extrusionOk="0">
                  <a:moveTo>
                    <a:pt x="2580" y="0"/>
                  </a:moveTo>
                  <a:lnTo>
                    <a:pt x="2580" y="0"/>
                  </a:lnTo>
                  <a:cubicBezTo>
                    <a:pt x="1544" y="64"/>
                    <a:pt x="635" y="1481"/>
                    <a:pt x="317" y="2369"/>
                  </a:cubicBezTo>
                  <a:cubicBezTo>
                    <a:pt x="0" y="2813"/>
                    <a:pt x="317" y="3194"/>
                    <a:pt x="677" y="3490"/>
                  </a:cubicBezTo>
                  <a:cubicBezTo>
                    <a:pt x="793" y="3505"/>
                    <a:pt x="890" y="3512"/>
                    <a:pt x="969" y="3512"/>
                  </a:cubicBezTo>
                  <a:cubicBezTo>
                    <a:pt x="1875" y="3512"/>
                    <a:pt x="589" y="2577"/>
                    <a:pt x="1036" y="2052"/>
                  </a:cubicBezTo>
                  <a:cubicBezTo>
                    <a:pt x="1269" y="1819"/>
                    <a:pt x="1354" y="1502"/>
                    <a:pt x="1607" y="1248"/>
                  </a:cubicBezTo>
                  <a:cubicBezTo>
                    <a:pt x="2750" y="1100"/>
                    <a:pt x="2305" y="825"/>
                    <a:pt x="258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9286;p76"/>
            <p:cNvSpPr/>
            <p:nvPr/>
          </p:nvSpPr>
          <p:spPr>
            <a:xfrm>
              <a:off x="-1974075" y="3998050"/>
              <a:ext cx="84900" cy="53525"/>
            </a:xfrm>
            <a:custGeom>
              <a:avLst/>
              <a:gdLst/>
              <a:ahLst/>
              <a:cxnLst/>
              <a:rect l="l" t="t" r="r" b="b"/>
              <a:pathLst>
                <a:path w="3396" h="2141" extrusionOk="0">
                  <a:moveTo>
                    <a:pt x="3396" y="0"/>
                  </a:moveTo>
                  <a:cubicBezTo>
                    <a:pt x="2846" y="64"/>
                    <a:pt x="2381" y="360"/>
                    <a:pt x="2085" y="804"/>
                  </a:cubicBezTo>
                  <a:cubicBezTo>
                    <a:pt x="2063" y="1058"/>
                    <a:pt x="1408" y="1100"/>
                    <a:pt x="1810" y="1502"/>
                  </a:cubicBezTo>
                  <a:cubicBezTo>
                    <a:pt x="1915" y="1629"/>
                    <a:pt x="1810" y="1756"/>
                    <a:pt x="1598" y="1777"/>
                  </a:cubicBezTo>
                  <a:cubicBezTo>
                    <a:pt x="1545" y="1777"/>
                    <a:pt x="1481" y="1778"/>
                    <a:pt x="1413" y="1778"/>
                  </a:cubicBezTo>
                  <a:cubicBezTo>
                    <a:pt x="1212" y="1778"/>
                    <a:pt x="990" y="1766"/>
                    <a:pt x="1006" y="1671"/>
                  </a:cubicBezTo>
                  <a:cubicBezTo>
                    <a:pt x="1091" y="1164"/>
                    <a:pt x="308" y="677"/>
                    <a:pt x="985" y="170"/>
                  </a:cubicBezTo>
                  <a:cubicBezTo>
                    <a:pt x="874" y="59"/>
                    <a:pt x="742" y="11"/>
                    <a:pt x="612" y="11"/>
                  </a:cubicBezTo>
                  <a:cubicBezTo>
                    <a:pt x="298" y="11"/>
                    <a:pt x="0" y="296"/>
                    <a:pt x="75" y="656"/>
                  </a:cubicBezTo>
                  <a:cubicBezTo>
                    <a:pt x="33" y="1015"/>
                    <a:pt x="329" y="1290"/>
                    <a:pt x="350" y="1650"/>
                  </a:cubicBezTo>
                  <a:cubicBezTo>
                    <a:pt x="366" y="1986"/>
                    <a:pt x="552" y="2141"/>
                    <a:pt x="844" y="2141"/>
                  </a:cubicBezTo>
                  <a:cubicBezTo>
                    <a:pt x="937" y="2141"/>
                    <a:pt x="1041" y="2125"/>
                    <a:pt x="1154" y="2094"/>
                  </a:cubicBezTo>
                  <a:cubicBezTo>
                    <a:pt x="1767" y="1904"/>
                    <a:pt x="2677" y="1967"/>
                    <a:pt x="2465" y="1015"/>
                  </a:cubicBezTo>
                  <a:cubicBezTo>
                    <a:pt x="2634" y="656"/>
                    <a:pt x="3311" y="444"/>
                    <a:pt x="339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9287;p76"/>
            <p:cNvSpPr/>
            <p:nvPr/>
          </p:nvSpPr>
          <p:spPr>
            <a:xfrm>
              <a:off x="-1722100" y="4027125"/>
              <a:ext cx="55525" cy="61375"/>
            </a:xfrm>
            <a:custGeom>
              <a:avLst/>
              <a:gdLst/>
              <a:ahLst/>
              <a:cxnLst/>
              <a:rect l="l" t="t" r="r" b="b"/>
              <a:pathLst>
                <a:path w="2221" h="2455" extrusionOk="0">
                  <a:moveTo>
                    <a:pt x="2221" y="1"/>
                  </a:moveTo>
                  <a:lnTo>
                    <a:pt x="2221" y="1"/>
                  </a:lnTo>
                  <a:cubicBezTo>
                    <a:pt x="804" y="318"/>
                    <a:pt x="360" y="1333"/>
                    <a:pt x="0" y="2390"/>
                  </a:cubicBezTo>
                  <a:cubicBezTo>
                    <a:pt x="108" y="2433"/>
                    <a:pt x="218" y="2455"/>
                    <a:pt x="327" y="2455"/>
                  </a:cubicBezTo>
                  <a:cubicBezTo>
                    <a:pt x="537" y="2455"/>
                    <a:pt x="742" y="2375"/>
                    <a:pt x="909" y="2221"/>
                  </a:cubicBezTo>
                  <a:cubicBezTo>
                    <a:pt x="1375" y="1862"/>
                    <a:pt x="1417" y="1227"/>
                    <a:pt x="2030" y="931"/>
                  </a:cubicBezTo>
                  <a:lnTo>
                    <a:pt x="222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9288;p76"/>
            <p:cNvSpPr/>
            <p:nvPr/>
          </p:nvSpPr>
          <p:spPr>
            <a:xfrm>
              <a:off x="-1677700" y="4028175"/>
              <a:ext cx="57125" cy="83050"/>
            </a:xfrm>
            <a:custGeom>
              <a:avLst/>
              <a:gdLst/>
              <a:ahLst/>
              <a:cxnLst/>
              <a:rect l="l" t="t" r="r" b="b"/>
              <a:pathLst>
                <a:path w="2285" h="3322" extrusionOk="0">
                  <a:moveTo>
                    <a:pt x="1735" y="1"/>
                  </a:moveTo>
                  <a:cubicBezTo>
                    <a:pt x="1396" y="149"/>
                    <a:pt x="677" y="128"/>
                    <a:pt x="1375" y="699"/>
                  </a:cubicBezTo>
                  <a:cubicBezTo>
                    <a:pt x="1841" y="1079"/>
                    <a:pt x="1" y="2327"/>
                    <a:pt x="254" y="3321"/>
                  </a:cubicBezTo>
                  <a:cubicBezTo>
                    <a:pt x="424" y="3300"/>
                    <a:pt x="614" y="3258"/>
                    <a:pt x="614" y="3131"/>
                  </a:cubicBezTo>
                  <a:cubicBezTo>
                    <a:pt x="572" y="2306"/>
                    <a:pt x="1545" y="1904"/>
                    <a:pt x="1714" y="1185"/>
                  </a:cubicBezTo>
                  <a:cubicBezTo>
                    <a:pt x="1746" y="1012"/>
                    <a:pt x="1834" y="955"/>
                    <a:pt x="1943" y="955"/>
                  </a:cubicBezTo>
                  <a:cubicBezTo>
                    <a:pt x="2048" y="955"/>
                    <a:pt x="2171" y="1007"/>
                    <a:pt x="2285" y="1058"/>
                  </a:cubicBezTo>
                  <a:cubicBezTo>
                    <a:pt x="2285" y="656"/>
                    <a:pt x="2242" y="233"/>
                    <a:pt x="173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9289;p76"/>
            <p:cNvSpPr/>
            <p:nvPr/>
          </p:nvSpPr>
          <p:spPr>
            <a:xfrm>
              <a:off x="-853400" y="3754725"/>
              <a:ext cx="70850" cy="55975"/>
            </a:xfrm>
            <a:custGeom>
              <a:avLst/>
              <a:gdLst/>
              <a:ahLst/>
              <a:cxnLst/>
              <a:rect l="l" t="t" r="r" b="b"/>
              <a:pathLst>
                <a:path w="2834" h="2239" extrusionOk="0">
                  <a:moveTo>
                    <a:pt x="2658" y="0"/>
                  </a:moveTo>
                  <a:cubicBezTo>
                    <a:pt x="2102" y="0"/>
                    <a:pt x="70" y="1639"/>
                    <a:pt x="1" y="1950"/>
                  </a:cubicBezTo>
                  <a:cubicBezTo>
                    <a:pt x="37" y="2133"/>
                    <a:pt x="200" y="2239"/>
                    <a:pt x="364" y="2239"/>
                  </a:cubicBezTo>
                  <a:cubicBezTo>
                    <a:pt x="485" y="2239"/>
                    <a:pt x="606" y="2182"/>
                    <a:pt x="677" y="2056"/>
                  </a:cubicBezTo>
                  <a:cubicBezTo>
                    <a:pt x="1248" y="1337"/>
                    <a:pt x="2285" y="1062"/>
                    <a:pt x="2771" y="280"/>
                  </a:cubicBezTo>
                  <a:cubicBezTo>
                    <a:pt x="2833" y="82"/>
                    <a:pt x="2783" y="0"/>
                    <a:pt x="265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9290;p76"/>
            <p:cNvSpPr/>
            <p:nvPr/>
          </p:nvSpPr>
          <p:spPr>
            <a:xfrm>
              <a:off x="-2343900" y="3700375"/>
              <a:ext cx="64525" cy="72450"/>
            </a:xfrm>
            <a:custGeom>
              <a:avLst/>
              <a:gdLst/>
              <a:ahLst/>
              <a:cxnLst/>
              <a:rect l="l" t="t" r="r" b="b"/>
              <a:pathLst>
                <a:path w="2581" h="2898" extrusionOk="0">
                  <a:moveTo>
                    <a:pt x="1333" y="0"/>
                  </a:moveTo>
                  <a:cubicBezTo>
                    <a:pt x="889" y="825"/>
                    <a:pt x="0" y="2454"/>
                    <a:pt x="1290" y="2898"/>
                  </a:cubicBezTo>
                  <a:cubicBezTo>
                    <a:pt x="1409" y="2752"/>
                    <a:pt x="1582" y="2736"/>
                    <a:pt x="1764" y="2736"/>
                  </a:cubicBezTo>
                  <a:cubicBezTo>
                    <a:pt x="1815" y="2736"/>
                    <a:pt x="1868" y="2737"/>
                    <a:pt x="1919" y="2737"/>
                  </a:cubicBezTo>
                  <a:cubicBezTo>
                    <a:pt x="2107" y="2737"/>
                    <a:pt x="2289" y="2720"/>
                    <a:pt x="2411" y="2559"/>
                  </a:cubicBezTo>
                  <a:cubicBezTo>
                    <a:pt x="2389" y="2558"/>
                    <a:pt x="2366" y="2557"/>
                    <a:pt x="2343" y="2557"/>
                  </a:cubicBezTo>
                  <a:cubicBezTo>
                    <a:pt x="2206" y="2557"/>
                    <a:pt x="2066" y="2580"/>
                    <a:pt x="1930" y="2580"/>
                  </a:cubicBezTo>
                  <a:cubicBezTo>
                    <a:pt x="1772" y="2580"/>
                    <a:pt x="1618" y="2549"/>
                    <a:pt x="1481" y="2411"/>
                  </a:cubicBezTo>
                  <a:cubicBezTo>
                    <a:pt x="1100" y="1629"/>
                    <a:pt x="2581" y="318"/>
                    <a:pt x="133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9291;p76"/>
            <p:cNvSpPr/>
            <p:nvPr/>
          </p:nvSpPr>
          <p:spPr>
            <a:xfrm>
              <a:off x="-1185450" y="4084450"/>
              <a:ext cx="52900" cy="46850"/>
            </a:xfrm>
            <a:custGeom>
              <a:avLst/>
              <a:gdLst/>
              <a:ahLst/>
              <a:cxnLst/>
              <a:rect l="l" t="t" r="r" b="b"/>
              <a:pathLst>
                <a:path w="2116" h="1874" extrusionOk="0">
                  <a:moveTo>
                    <a:pt x="1619" y="1"/>
                  </a:moveTo>
                  <a:cubicBezTo>
                    <a:pt x="1160" y="1"/>
                    <a:pt x="641" y="525"/>
                    <a:pt x="276" y="753"/>
                  </a:cubicBezTo>
                  <a:cubicBezTo>
                    <a:pt x="1" y="1049"/>
                    <a:pt x="170" y="1578"/>
                    <a:pt x="445" y="1874"/>
                  </a:cubicBezTo>
                  <a:cubicBezTo>
                    <a:pt x="1291" y="1578"/>
                    <a:pt x="1650" y="880"/>
                    <a:pt x="2116" y="288"/>
                  </a:cubicBezTo>
                  <a:cubicBezTo>
                    <a:pt x="1967" y="80"/>
                    <a:pt x="1798" y="1"/>
                    <a:pt x="16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9292;p76"/>
            <p:cNvSpPr/>
            <p:nvPr/>
          </p:nvSpPr>
          <p:spPr>
            <a:xfrm>
              <a:off x="-1229250" y="4107250"/>
              <a:ext cx="54925" cy="33150"/>
            </a:xfrm>
            <a:custGeom>
              <a:avLst/>
              <a:gdLst/>
              <a:ahLst/>
              <a:cxnLst/>
              <a:rect l="l" t="t" r="r" b="b"/>
              <a:pathLst>
                <a:path w="2197" h="1326" extrusionOk="0">
                  <a:moveTo>
                    <a:pt x="256" y="1"/>
                  </a:moveTo>
                  <a:cubicBezTo>
                    <a:pt x="0" y="1"/>
                    <a:pt x="44" y="176"/>
                    <a:pt x="167" y="666"/>
                  </a:cubicBezTo>
                  <a:cubicBezTo>
                    <a:pt x="615" y="1114"/>
                    <a:pt x="919" y="1326"/>
                    <a:pt x="1254" y="1326"/>
                  </a:cubicBezTo>
                  <a:cubicBezTo>
                    <a:pt x="1519" y="1326"/>
                    <a:pt x="1804" y="1193"/>
                    <a:pt x="2197" y="941"/>
                  </a:cubicBezTo>
                  <a:lnTo>
                    <a:pt x="2197" y="327"/>
                  </a:lnTo>
                  <a:cubicBezTo>
                    <a:pt x="1816" y="95"/>
                    <a:pt x="1372" y="264"/>
                    <a:pt x="991" y="137"/>
                  </a:cubicBezTo>
                  <a:cubicBezTo>
                    <a:pt x="630" y="54"/>
                    <a:pt x="397" y="1"/>
                    <a:pt x="25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9293;p76"/>
            <p:cNvSpPr/>
            <p:nvPr/>
          </p:nvSpPr>
          <p:spPr>
            <a:xfrm>
              <a:off x="-1212950" y="3839725"/>
              <a:ext cx="111600" cy="76650"/>
            </a:xfrm>
            <a:custGeom>
              <a:avLst/>
              <a:gdLst/>
              <a:ahLst/>
              <a:cxnLst/>
              <a:rect l="l" t="t" r="r" b="b"/>
              <a:pathLst>
                <a:path w="4464" h="3066" extrusionOk="0">
                  <a:moveTo>
                    <a:pt x="3772" y="1"/>
                  </a:moveTo>
                  <a:cubicBezTo>
                    <a:pt x="2618" y="1"/>
                    <a:pt x="3318" y="1426"/>
                    <a:pt x="1947" y="1554"/>
                  </a:cubicBezTo>
                  <a:cubicBezTo>
                    <a:pt x="1926" y="2463"/>
                    <a:pt x="487" y="2146"/>
                    <a:pt x="1" y="2696"/>
                  </a:cubicBezTo>
                  <a:cubicBezTo>
                    <a:pt x="87" y="2953"/>
                    <a:pt x="240" y="3065"/>
                    <a:pt x="448" y="3065"/>
                  </a:cubicBezTo>
                  <a:cubicBezTo>
                    <a:pt x="548" y="3065"/>
                    <a:pt x="660" y="3040"/>
                    <a:pt x="784" y="2992"/>
                  </a:cubicBezTo>
                  <a:cubicBezTo>
                    <a:pt x="1439" y="2082"/>
                    <a:pt x="3279" y="2082"/>
                    <a:pt x="3173" y="729"/>
                  </a:cubicBezTo>
                  <a:cubicBezTo>
                    <a:pt x="3122" y="484"/>
                    <a:pt x="3487" y="270"/>
                    <a:pt x="3784" y="270"/>
                  </a:cubicBezTo>
                  <a:cubicBezTo>
                    <a:pt x="3975" y="270"/>
                    <a:pt x="4138" y="358"/>
                    <a:pt x="4146" y="581"/>
                  </a:cubicBezTo>
                  <a:cubicBezTo>
                    <a:pt x="4358" y="475"/>
                    <a:pt x="4379" y="263"/>
                    <a:pt x="4464" y="115"/>
                  </a:cubicBezTo>
                  <a:cubicBezTo>
                    <a:pt x="4178" y="35"/>
                    <a:pt x="3952" y="1"/>
                    <a:pt x="377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9294;p76"/>
            <p:cNvSpPr/>
            <p:nvPr/>
          </p:nvSpPr>
          <p:spPr>
            <a:xfrm>
              <a:off x="-1453300" y="3905525"/>
              <a:ext cx="62725" cy="53325"/>
            </a:xfrm>
            <a:custGeom>
              <a:avLst/>
              <a:gdLst/>
              <a:ahLst/>
              <a:cxnLst/>
              <a:rect l="l" t="t" r="r" b="b"/>
              <a:pathLst>
                <a:path w="2509" h="2133" extrusionOk="0">
                  <a:moveTo>
                    <a:pt x="1684" y="0"/>
                  </a:moveTo>
                  <a:cubicBezTo>
                    <a:pt x="1113" y="275"/>
                    <a:pt x="605" y="656"/>
                    <a:pt x="182" y="1142"/>
                  </a:cubicBezTo>
                  <a:cubicBezTo>
                    <a:pt x="0" y="1753"/>
                    <a:pt x="42" y="2133"/>
                    <a:pt x="273" y="2133"/>
                  </a:cubicBezTo>
                  <a:cubicBezTo>
                    <a:pt x="418" y="2133"/>
                    <a:pt x="637" y="1984"/>
                    <a:pt x="923" y="1650"/>
                  </a:cubicBezTo>
                  <a:cubicBezTo>
                    <a:pt x="1853" y="1290"/>
                    <a:pt x="2509" y="1311"/>
                    <a:pt x="1684" y="191"/>
                  </a:cubicBezTo>
                  <a:cubicBezTo>
                    <a:pt x="1747" y="169"/>
                    <a:pt x="1769" y="42"/>
                    <a:pt x="168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9295;p76"/>
            <p:cNvSpPr/>
            <p:nvPr/>
          </p:nvSpPr>
          <p:spPr>
            <a:xfrm>
              <a:off x="-1616375" y="3758075"/>
              <a:ext cx="48150" cy="53125"/>
            </a:xfrm>
            <a:custGeom>
              <a:avLst/>
              <a:gdLst/>
              <a:ahLst/>
              <a:cxnLst/>
              <a:rect l="l" t="t" r="r" b="b"/>
              <a:pathLst>
                <a:path w="1926" h="2125" extrusionOk="0">
                  <a:moveTo>
                    <a:pt x="769" y="0"/>
                  </a:moveTo>
                  <a:cubicBezTo>
                    <a:pt x="512" y="0"/>
                    <a:pt x="248" y="64"/>
                    <a:pt x="1" y="188"/>
                  </a:cubicBezTo>
                  <a:cubicBezTo>
                    <a:pt x="149" y="442"/>
                    <a:pt x="487" y="590"/>
                    <a:pt x="234" y="928"/>
                  </a:cubicBezTo>
                  <a:cubicBezTo>
                    <a:pt x="593" y="1288"/>
                    <a:pt x="276" y="1732"/>
                    <a:pt x="466" y="2112"/>
                  </a:cubicBezTo>
                  <a:cubicBezTo>
                    <a:pt x="516" y="2121"/>
                    <a:pt x="562" y="2125"/>
                    <a:pt x="605" y="2125"/>
                  </a:cubicBezTo>
                  <a:cubicBezTo>
                    <a:pt x="1453" y="2125"/>
                    <a:pt x="1000" y="611"/>
                    <a:pt x="1926" y="611"/>
                  </a:cubicBezTo>
                  <a:cubicBezTo>
                    <a:pt x="1644" y="195"/>
                    <a:pt x="1217" y="0"/>
                    <a:pt x="76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9296;p76"/>
            <p:cNvSpPr/>
            <p:nvPr/>
          </p:nvSpPr>
          <p:spPr>
            <a:xfrm>
              <a:off x="-1733750" y="4083050"/>
              <a:ext cx="57675" cy="47200"/>
            </a:xfrm>
            <a:custGeom>
              <a:avLst/>
              <a:gdLst/>
              <a:ahLst/>
              <a:cxnLst/>
              <a:rect l="l" t="t" r="r" b="b"/>
              <a:pathLst>
                <a:path w="2307" h="1888" extrusionOk="0">
                  <a:moveTo>
                    <a:pt x="1083" y="0"/>
                  </a:moveTo>
                  <a:cubicBezTo>
                    <a:pt x="871" y="0"/>
                    <a:pt x="661" y="47"/>
                    <a:pt x="466" y="153"/>
                  </a:cubicBezTo>
                  <a:lnTo>
                    <a:pt x="445" y="153"/>
                  </a:lnTo>
                  <a:cubicBezTo>
                    <a:pt x="1" y="1549"/>
                    <a:pt x="530" y="1613"/>
                    <a:pt x="1756" y="1888"/>
                  </a:cubicBezTo>
                  <a:cubicBezTo>
                    <a:pt x="1650" y="1486"/>
                    <a:pt x="2116" y="1486"/>
                    <a:pt x="2306" y="1274"/>
                  </a:cubicBezTo>
                  <a:lnTo>
                    <a:pt x="2306" y="1274"/>
                  </a:lnTo>
                  <a:cubicBezTo>
                    <a:pt x="2229" y="1288"/>
                    <a:pt x="2154" y="1295"/>
                    <a:pt x="2084" y="1295"/>
                  </a:cubicBezTo>
                  <a:cubicBezTo>
                    <a:pt x="1400" y="1295"/>
                    <a:pt x="1034" y="676"/>
                    <a:pt x="1206" y="5"/>
                  </a:cubicBezTo>
                  <a:cubicBezTo>
                    <a:pt x="1165" y="2"/>
                    <a:pt x="1124" y="0"/>
                    <a:pt x="108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9297;p76"/>
            <p:cNvSpPr/>
            <p:nvPr/>
          </p:nvSpPr>
          <p:spPr>
            <a:xfrm>
              <a:off x="-1208000" y="3821450"/>
              <a:ext cx="62225" cy="45350"/>
            </a:xfrm>
            <a:custGeom>
              <a:avLst/>
              <a:gdLst/>
              <a:ahLst/>
              <a:cxnLst/>
              <a:rect l="l" t="t" r="r" b="b"/>
              <a:pathLst>
                <a:path w="2489" h="1814" extrusionOk="0">
                  <a:moveTo>
                    <a:pt x="1897" y="0"/>
                  </a:moveTo>
                  <a:lnTo>
                    <a:pt x="839" y="677"/>
                  </a:lnTo>
                  <a:cubicBezTo>
                    <a:pt x="879" y="933"/>
                    <a:pt x="1" y="1813"/>
                    <a:pt x="478" y="1813"/>
                  </a:cubicBezTo>
                  <a:cubicBezTo>
                    <a:pt x="513" y="1813"/>
                    <a:pt x="556" y="1808"/>
                    <a:pt x="607" y="1798"/>
                  </a:cubicBezTo>
                  <a:cubicBezTo>
                    <a:pt x="1262" y="1312"/>
                    <a:pt x="2489" y="1164"/>
                    <a:pt x="189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9298;p76"/>
            <p:cNvSpPr/>
            <p:nvPr/>
          </p:nvSpPr>
          <p:spPr>
            <a:xfrm>
              <a:off x="-2325400" y="3681825"/>
              <a:ext cx="40100" cy="78850"/>
            </a:xfrm>
            <a:custGeom>
              <a:avLst/>
              <a:gdLst/>
              <a:ahLst/>
              <a:cxnLst/>
              <a:rect l="l" t="t" r="r" b="b"/>
              <a:pathLst>
                <a:path w="1604" h="3154" extrusionOk="0">
                  <a:moveTo>
                    <a:pt x="1244" y="1"/>
                  </a:moveTo>
                  <a:cubicBezTo>
                    <a:pt x="939" y="1"/>
                    <a:pt x="529" y="310"/>
                    <a:pt x="593" y="742"/>
                  </a:cubicBezTo>
                  <a:cubicBezTo>
                    <a:pt x="1587" y="1313"/>
                    <a:pt x="1" y="2307"/>
                    <a:pt x="741" y="3153"/>
                  </a:cubicBezTo>
                  <a:cubicBezTo>
                    <a:pt x="698" y="2942"/>
                    <a:pt x="804" y="2709"/>
                    <a:pt x="1016" y="2603"/>
                  </a:cubicBezTo>
                  <a:cubicBezTo>
                    <a:pt x="1143" y="2328"/>
                    <a:pt x="1164" y="2011"/>
                    <a:pt x="1121" y="1715"/>
                  </a:cubicBezTo>
                  <a:cubicBezTo>
                    <a:pt x="1396" y="1334"/>
                    <a:pt x="1143" y="827"/>
                    <a:pt x="1544" y="467"/>
                  </a:cubicBezTo>
                  <a:cubicBezTo>
                    <a:pt x="1604" y="138"/>
                    <a:pt x="1447" y="1"/>
                    <a:pt x="124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9299;p76"/>
            <p:cNvSpPr/>
            <p:nvPr/>
          </p:nvSpPr>
          <p:spPr>
            <a:xfrm>
              <a:off x="-1236725" y="4088800"/>
              <a:ext cx="61875" cy="35100"/>
            </a:xfrm>
            <a:custGeom>
              <a:avLst/>
              <a:gdLst/>
              <a:ahLst/>
              <a:cxnLst/>
              <a:rect l="l" t="t" r="r" b="b"/>
              <a:pathLst>
                <a:path w="2475" h="1404" extrusionOk="0">
                  <a:moveTo>
                    <a:pt x="1116" y="0"/>
                  </a:moveTo>
                  <a:cubicBezTo>
                    <a:pt x="773" y="0"/>
                    <a:pt x="529" y="325"/>
                    <a:pt x="191" y="325"/>
                  </a:cubicBezTo>
                  <a:cubicBezTo>
                    <a:pt x="106" y="706"/>
                    <a:pt x="0" y="1171"/>
                    <a:pt x="444" y="1404"/>
                  </a:cubicBezTo>
                  <a:cubicBezTo>
                    <a:pt x="396" y="1017"/>
                    <a:pt x="483" y="906"/>
                    <a:pt x="623" y="906"/>
                  </a:cubicBezTo>
                  <a:cubicBezTo>
                    <a:pt x="809" y="906"/>
                    <a:pt x="1087" y="1099"/>
                    <a:pt x="1269" y="1099"/>
                  </a:cubicBezTo>
                  <a:cubicBezTo>
                    <a:pt x="1310" y="1099"/>
                    <a:pt x="1346" y="1090"/>
                    <a:pt x="1375" y="1065"/>
                  </a:cubicBezTo>
                  <a:cubicBezTo>
                    <a:pt x="1476" y="964"/>
                    <a:pt x="1364" y="747"/>
                    <a:pt x="1503" y="747"/>
                  </a:cubicBezTo>
                  <a:cubicBezTo>
                    <a:pt x="1509" y="747"/>
                    <a:pt x="1516" y="747"/>
                    <a:pt x="1523" y="748"/>
                  </a:cubicBezTo>
                  <a:cubicBezTo>
                    <a:pt x="1692" y="769"/>
                    <a:pt x="1523" y="960"/>
                    <a:pt x="1565" y="1065"/>
                  </a:cubicBezTo>
                  <a:cubicBezTo>
                    <a:pt x="1648" y="1148"/>
                    <a:pt x="1733" y="1176"/>
                    <a:pt x="1818" y="1176"/>
                  </a:cubicBezTo>
                  <a:cubicBezTo>
                    <a:pt x="2000" y="1176"/>
                    <a:pt x="2186" y="1047"/>
                    <a:pt x="2366" y="1047"/>
                  </a:cubicBezTo>
                  <a:cubicBezTo>
                    <a:pt x="2402" y="1047"/>
                    <a:pt x="2439" y="1053"/>
                    <a:pt x="2475" y="1065"/>
                  </a:cubicBezTo>
                  <a:cubicBezTo>
                    <a:pt x="2390" y="473"/>
                    <a:pt x="1967" y="177"/>
                    <a:pt x="1396" y="71"/>
                  </a:cubicBezTo>
                  <a:cubicBezTo>
                    <a:pt x="1295" y="21"/>
                    <a:pt x="1202" y="0"/>
                    <a:pt x="11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9300;p76"/>
            <p:cNvSpPr/>
            <p:nvPr/>
          </p:nvSpPr>
          <p:spPr>
            <a:xfrm>
              <a:off x="-1155825" y="4050400"/>
              <a:ext cx="40725" cy="41250"/>
            </a:xfrm>
            <a:custGeom>
              <a:avLst/>
              <a:gdLst/>
              <a:ahLst/>
              <a:cxnLst/>
              <a:rect l="l" t="t" r="r" b="b"/>
              <a:pathLst>
                <a:path w="1629" h="1650" extrusionOk="0">
                  <a:moveTo>
                    <a:pt x="1354" y="0"/>
                  </a:moveTo>
                  <a:lnTo>
                    <a:pt x="1354" y="0"/>
                  </a:lnTo>
                  <a:cubicBezTo>
                    <a:pt x="635" y="973"/>
                    <a:pt x="635" y="973"/>
                    <a:pt x="0" y="994"/>
                  </a:cubicBezTo>
                  <a:lnTo>
                    <a:pt x="0" y="1481"/>
                  </a:lnTo>
                  <a:cubicBezTo>
                    <a:pt x="88" y="1528"/>
                    <a:pt x="188" y="1539"/>
                    <a:pt x="291" y="1539"/>
                  </a:cubicBezTo>
                  <a:cubicBezTo>
                    <a:pt x="372" y="1539"/>
                    <a:pt x="455" y="1532"/>
                    <a:pt x="538" y="1532"/>
                  </a:cubicBezTo>
                  <a:cubicBezTo>
                    <a:pt x="677" y="1532"/>
                    <a:pt x="813" y="1551"/>
                    <a:pt x="931" y="1650"/>
                  </a:cubicBezTo>
                  <a:cubicBezTo>
                    <a:pt x="1375" y="1438"/>
                    <a:pt x="1438" y="1036"/>
                    <a:pt x="1607" y="677"/>
                  </a:cubicBezTo>
                  <a:cubicBezTo>
                    <a:pt x="1311" y="529"/>
                    <a:pt x="1629" y="169"/>
                    <a:pt x="135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9301;p76"/>
            <p:cNvSpPr/>
            <p:nvPr/>
          </p:nvSpPr>
          <p:spPr>
            <a:xfrm>
              <a:off x="-2706625" y="4069925"/>
              <a:ext cx="49725" cy="45725"/>
            </a:xfrm>
            <a:custGeom>
              <a:avLst/>
              <a:gdLst/>
              <a:ahLst/>
              <a:cxnLst/>
              <a:rect l="l" t="t" r="r" b="b"/>
              <a:pathLst>
                <a:path w="1989" h="1829" extrusionOk="0">
                  <a:moveTo>
                    <a:pt x="1658" y="1"/>
                  </a:moveTo>
                  <a:cubicBezTo>
                    <a:pt x="1179" y="1"/>
                    <a:pt x="1051" y="430"/>
                    <a:pt x="741" y="657"/>
                  </a:cubicBezTo>
                  <a:cubicBezTo>
                    <a:pt x="403" y="996"/>
                    <a:pt x="85" y="1355"/>
                    <a:pt x="1" y="1799"/>
                  </a:cubicBezTo>
                  <a:cubicBezTo>
                    <a:pt x="67" y="1819"/>
                    <a:pt x="128" y="1828"/>
                    <a:pt x="184" y="1828"/>
                  </a:cubicBezTo>
                  <a:cubicBezTo>
                    <a:pt x="724" y="1828"/>
                    <a:pt x="848" y="997"/>
                    <a:pt x="1372" y="997"/>
                  </a:cubicBezTo>
                  <a:cubicBezTo>
                    <a:pt x="1490" y="997"/>
                    <a:pt x="1629" y="1039"/>
                    <a:pt x="1799" y="1144"/>
                  </a:cubicBezTo>
                  <a:cubicBezTo>
                    <a:pt x="1735" y="763"/>
                    <a:pt x="1989" y="361"/>
                    <a:pt x="1693" y="2"/>
                  </a:cubicBezTo>
                  <a:cubicBezTo>
                    <a:pt x="1681" y="1"/>
                    <a:pt x="1670" y="1"/>
                    <a:pt x="165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9302;p76"/>
            <p:cNvSpPr/>
            <p:nvPr/>
          </p:nvSpPr>
          <p:spPr>
            <a:xfrm>
              <a:off x="-2283100" y="3669175"/>
              <a:ext cx="56600" cy="63475"/>
            </a:xfrm>
            <a:custGeom>
              <a:avLst/>
              <a:gdLst/>
              <a:ahLst/>
              <a:cxnLst/>
              <a:rect l="l" t="t" r="r" b="b"/>
              <a:pathLst>
                <a:path w="2264" h="2539" extrusionOk="0">
                  <a:moveTo>
                    <a:pt x="1079" y="0"/>
                  </a:moveTo>
                  <a:cubicBezTo>
                    <a:pt x="1037" y="127"/>
                    <a:pt x="931" y="318"/>
                    <a:pt x="973" y="360"/>
                  </a:cubicBezTo>
                  <a:cubicBezTo>
                    <a:pt x="2264" y="1185"/>
                    <a:pt x="1" y="2094"/>
                    <a:pt x="1269" y="2538"/>
                  </a:cubicBezTo>
                  <a:cubicBezTo>
                    <a:pt x="1058" y="1798"/>
                    <a:pt x="1735" y="1417"/>
                    <a:pt x="2179" y="931"/>
                  </a:cubicBezTo>
                  <a:cubicBezTo>
                    <a:pt x="1883" y="529"/>
                    <a:pt x="1523" y="212"/>
                    <a:pt x="107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9303;p76"/>
            <p:cNvSpPr/>
            <p:nvPr/>
          </p:nvSpPr>
          <p:spPr>
            <a:xfrm>
              <a:off x="-792475" y="3742675"/>
              <a:ext cx="64400" cy="38575"/>
            </a:xfrm>
            <a:custGeom>
              <a:avLst/>
              <a:gdLst/>
              <a:ahLst/>
              <a:cxnLst/>
              <a:rect l="l" t="t" r="r" b="b"/>
              <a:pathLst>
                <a:path w="2576" h="1543" extrusionOk="0">
                  <a:moveTo>
                    <a:pt x="1244" y="0"/>
                  </a:moveTo>
                  <a:lnTo>
                    <a:pt x="1032" y="43"/>
                  </a:lnTo>
                  <a:cubicBezTo>
                    <a:pt x="1" y="909"/>
                    <a:pt x="355" y="1543"/>
                    <a:pt x="1021" y="1543"/>
                  </a:cubicBezTo>
                  <a:cubicBezTo>
                    <a:pt x="1378" y="1543"/>
                    <a:pt x="1826" y="1360"/>
                    <a:pt x="2195" y="931"/>
                  </a:cubicBezTo>
                  <a:lnTo>
                    <a:pt x="2365" y="910"/>
                  </a:lnTo>
                  <a:cubicBezTo>
                    <a:pt x="2576" y="762"/>
                    <a:pt x="2428" y="529"/>
                    <a:pt x="2195" y="529"/>
                  </a:cubicBezTo>
                  <a:cubicBezTo>
                    <a:pt x="2117" y="550"/>
                    <a:pt x="2047" y="560"/>
                    <a:pt x="1984" y="560"/>
                  </a:cubicBezTo>
                  <a:cubicBezTo>
                    <a:pt x="1606" y="560"/>
                    <a:pt x="1479" y="218"/>
                    <a:pt x="124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9304;p76"/>
            <p:cNvSpPr/>
            <p:nvPr/>
          </p:nvSpPr>
          <p:spPr>
            <a:xfrm>
              <a:off x="-1240425" y="3873700"/>
              <a:ext cx="47600" cy="44775"/>
            </a:xfrm>
            <a:custGeom>
              <a:avLst/>
              <a:gdLst/>
              <a:ahLst/>
              <a:cxnLst/>
              <a:rect l="l" t="t" r="r" b="b"/>
              <a:pathLst>
                <a:path w="1904" h="1791" extrusionOk="0">
                  <a:moveTo>
                    <a:pt x="882" y="1"/>
                  </a:moveTo>
                  <a:cubicBezTo>
                    <a:pt x="710" y="1"/>
                    <a:pt x="531" y="143"/>
                    <a:pt x="402" y="512"/>
                  </a:cubicBezTo>
                  <a:cubicBezTo>
                    <a:pt x="0" y="1098"/>
                    <a:pt x="805" y="1790"/>
                    <a:pt x="1452" y="1790"/>
                  </a:cubicBezTo>
                  <a:cubicBezTo>
                    <a:pt x="1622" y="1790"/>
                    <a:pt x="1780" y="1743"/>
                    <a:pt x="1904" y="1633"/>
                  </a:cubicBezTo>
                  <a:cubicBezTo>
                    <a:pt x="1586" y="1633"/>
                    <a:pt x="1290" y="1612"/>
                    <a:pt x="1163" y="1294"/>
                  </a:cubicBezTo>
                  <a:cubicBezTo>
                    <a:pt x="1673" y="844"/>
                    <a:pt x="1301" y="1"/>
                    <a:pt x="88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9305;p76"/>
            <p:cNvSpPr/>
            <p:nvPr/>
          </p:nvSpPr>
          <p:spPr>
            <a:xfrm>
              <a:off x="-1146850" y="3808550"/>
              <a:ext cx="59925" cy="25625"/>
            </a:xfrm>
            <a:custGeom>
              <a:avLst/>
              <a:gdLst/>
              <a:ahLst/>
              <a:cxnLst/>
              <a:rect l="l" t="t" r="r" b="b"/>
              <a:pathLst>
                <a:path w="2397" h="1025" extrusionOk="0">
                  <a:moveTo>
                    <a:pt x="1087" y="0"/>
                  </a:moveTo>
                  <a:cubicBezTo>
                    <a:pt x="682" y="0"/>
                    <a:pt x="250" y="94"/>
                    <a:pt x="1" y="242"/>
                  </a:cubicBezTo>
                  <a:cubicBezTo>
                    <a:pt x="593" y="538"/>
                    <a:pt x="1333" y="580"/>
                    <a:pt x="1862" y="1024"/>
                  </a:cubicBezTo>
                  <a:cubicBezTo>
                    <a:pt x="2396" y="276"/>
                    <a:pt x="1782" y="0"/>
                    <a:pt x="108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9306;p76"/>
            <p:cNvSpPr/>
            <p:nvPr/>
          </p:nvSpPr>
          <p:spPr>
            <a:xfrm>
              <a:off x="-1169575" y="4020525"/>
              <a:ext cx="55000" cy="23225"/>
            </a:xfrm>
            <a:custGeom>
              <a:avLst/>
              <a:gdLst/>
              <a:ahLst/>
              <a:cxnLst/>
              <a:rect l="l" t="t" r="r" b="b"/>
              <a:pathLst>
                <a:path w="2200" h="929" extrusionOk="0">
                  <a:moveTo>
                    <a:pt x="1519" y="0"/>
                  </a:moveTo>
                  <a:cubicBezTo>
                    <a:pt x="1011" y="0"/>
                    <a:pt x="375" y="354"/>
                    <a:pt x="0" y="582"/>
                  </a:cubicBezTo>
                  <a:cubicBezTo>
                    <a:pt x="71" y="565"/>
                    <a:pt x="137" y="558"/>
                    <a:pt x="200" y="558"/>
                  </a:cubicBezTo>
                  <a:cubicBezTo>
                    <a:pt x="652" y="558"/>
                    <a:pt x="921" y="928"/>
                    <a:pt x="1243" y="928"/>
                  </a:cubicBezTo>
                  <a:cubicBezTo>
                    <a:pt x="1399" y="928"/>
                    <a:pt x="1568" y="841"/>
                    <a:pt x="1777" y="582"/>
                  </a:cubicBezTo>
                  <a:cubicBezTo>
                    <a:pt x="1865" y="494"/>
                    <a:pt x="1997" y="450"/>
                    <a:pt x="2124" y="450"/>
                  </a:cubicBezTo>
                  <a:cubicBezTo>
                    <a:pt x="2150" y="450"/>
                    <a:pt x="2175" y="451"/>
                    <a:pt x="2200" y="455"/>
                  </a:cubicBezTo>
                  <a:cubicBezTo>
                    <a:pt x="2068" y="120"/>
                    <a:pt x="1815" y="0"/>
                    <a:pt x="15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9307;p76"/>
            <p:cNvSpPr/>
            <p:nvPr/>
          </p:nvSpPr>
          <p:spPr>
            <a:xfrm>
              <a:off x="-745525" y="3725025"/>
              <a:ext cx="41775" cy="41450"/>
            </a:xfrm>
            <a:custGeom>
              <a:avLst/>
              <a:gdLst/>
              <a:ahLst/>
              <a:cxnLst/>
              <a:rect l="l" t="t" r="r" b="b"/>
              <a:pathLst>
                <a:path w="1671" h="1658" extrusionOk="0">
                  <a:moveTo>
                    <a:pt x="624" y="1"/>
                  </a:moveTo>
                  <a:cubicBezTo>
                    <a:pt x="459" y="1"/>
                    <a:pt x="286" y="63"/>
                    <a:pt x="106" y="177"/>
                  </a:cubicBezTo>
                  <a:cubicBezTo>
                    <a:pt x="0" y="495"/>
                    <a:pt x="529" y="643"/>
                    <a:pt x="381" y="981"/>
                  </a:cubicBezTo>
                  <a:cubicBezTo>
                    <a:pt x="360" y="1087"/>
                    <a:pt x="402" y="1193"/>
                    <a:pt x="465" y="1277"/>
                  </a:cubicBezTo>
                  <a:lnTo>
                    <a:pt x="487" y="1616"/>
                  </a:lnTo>
                  <a:cubicBezTo>
                    <a:pt x="550" y="1637"/>
                    <a:pt x="592" y="1637"/>
                    <a:pt x="656" y="1658"/>
                  </a:cubicBezTo>
                  <a:cubicBezTo>
                    <a:pt x="952" y="1256"/>
                    <a:pt x="1671" y="854"/>
                    <a:pt x="1206" y="304"/>
                  </a:cubicBezTo>
                  <a:cubicBezTo>
                    <a:pt x="1019" y="95"/>
                    <a:pt x="827" y="1"/>
                    <a:pt x="62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9308;p76"/>
            <p:cNvSpPr/>
            <p:nvPr/>
          </p:nvSpPr>
          <p:spPr>
            <a:xfrm>
              <a:off x="-2762125" y="4128650"/>
              <a:ext cx="51300" cy="41350"/>
            </a:xfrm>
            <a:custGeom>
              <a:avLst/>
              <a:gdLst/>
              <a:ahLst/>
              <a:cxnLst/>
              <a:rect l="l" t="t" r="r" b="b"/>
              <a:pathLst>
                <a:path w="2052" h="1654" extrusionOk="0">
                  <a:moveTo>
                    <a:pt x="1946" y="0"/>
                  </a:moveTo>
                  <a:cubicBezTo>
                    <a:pt x="1396" y="21"/>
                    <a:pt x="1015" y="381"/>
                    <a:pt x="550" y="550"/>
                  </a:cubicBezTo>
                  <a:cubicBezTo>
                    <a:pt x="570" y="862"/>
                    <a:pt x="589" y="1192"/>
                    <a:pt x="128" y="1192"/>
                  </a:cubicBezTo>
                  <a:cubicBezTo>
                    <a:pt x="89" y="1192"/>
                    <a:pt x="46" y="1189"/>
                    <a:pt x="0" y="1185"/>
                  </a:cubicBezTo>
                  <a:lnTo>
                    <a:pt x="0" y="1185"/>
                  </a:lnTo>
                  <a:cubicBezTo>
                    <a:pt x="218" y="1363"/>
                    <a:pt x="325" y="1654"/>
                    <a:pt x="670" y="1654"/>
                  </a:cubicBezTo>
                  <a:cubicBezTo>
                    <a:pt x="692" y="1654"/>
                    <a:pt x="716" y="1652"/>
                    <a:pt x="740" y="1650"/>
                  </a:cubicBezTo>
                  <a:cubicBezTo>
                    <a:pt x="1290" y="1185"/>
                    <a:pt x="1354" y="444"/>
                    <a:pt x="2052" y="64"/>
                  </a:cubicBezTo>
                  <a:lnTo>
                    <a:pt x="194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9309;p76"/>
            <p:cNvSpPr/>
            <p:nvPr/>
          </p:nvSpPr>
          <p:spPr>
            <a:xfrm>
              <a:off x="-1231025" y="4054625"/>
              <a:ext cx="54075" cy="42050"/>
            </a:xfrm>
            <a:custGeom>
              <a:avLst/>
              <a:gdLst/>
              <a:ahLst/>
              <a:cxnLst/>
              <a:rect l="l" t="t" r="r" b="b"/>
              <a:pathLst>
                <a:path w="2163" h="1682" extrusionOk="0">
                  <a:moveTo>
                    <a:pt x="1908" y="0"/>
                  </a:moveTo>
                  <a:cubicBezTo>
                    <a:pt x="1253" y="0"/>
                    <a:pt x="1232" y="804"/>
                    <a:pt x="576" y="804"/>
                  </a:cubicBezTo>
                  <a:cubicBezTo>
                    <a:pt x="407" y="1015"/>
                    <a:pt x="216" y="1248"/>
                    <a:pt x="26" y="1460"/>
                  </a:cubicBezTo>
                  <a:cubicBezTo>
                    <a:pt x="1" y="1625"/>
                    <a:pt x="71" y="1682"/>
                    <a:pt x="189" y="1682"/>
                  </a:cubicBezTo>
                  <a:cubicBezTo>
                    <a:pt x="438" y="1682"/>
                    <a:pt x="899" y="1431"/>
                    <a:pt x="1113" y="1431"/>
                  </a:cubicBezTo>
                  <a:cubicBezTo>
                    <a:pt x="1134" y="1431"/>
                    <a:pt x="1152" y="1433"/>
                    <a:pt x="1168" y="1438"/>
                  </a:cubicBezTo>
                  <a:cubicBezTo>
                    <a:pt x="1337" y="1100"/>
                    <a:pt x="1464" y="719"/>
                    <a:pt x="1845" y="444"/>
                  </a:cubicBezTo>
                  <a:cubicBezTo>
                    <a:pt x="2014" y="339"/>
                    <a:pt x="2162" y="191"/>
                    <a:pt x="190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9310;p76"/>
            <p:cNvSpPr/>
            <p:nvPr/>
          </p:nvSpPr>
          <p:spPr>
            <a:xfrm>
              <a:off x="-1988600" y="4013900"/>
              <a:ext cx="43400" cy="40750"/>
            </a:xfrm>
            <a:custGeom>
              <a:avLst/>
              <a:gdLst/>
              <a:ahLst/>
              <a:cxnLst/>
              <a:rect l="l" t="t" r="r" b="b"/>
              <a:pathLst>
                <a:path w="1736" h="1630" extrusionOk="0">
                  <a:moveTo>
                    <a:pt x="593" y="1"/>
                  </a:moveTo>
                  <a:cubicBezTo>
                    <a:pt x="1" y="593"/>
                    <a:pt x="276" y="1291"/>
                    <a:pt x="974" y="1629"/>
                  </a:cubicBezTo>
                  <a:cubicBezTo>
                    <a:pt x="1012" y="1626"/>
                    <a:pt x="1050" y="1625"/>
                    <a:pt x="1088" y="1625"/>
                  </a:cubicBezTo>
                  <a:cubicBezTo>
                    <a:pt x="1151" y="1625"/>
                    <a:pt x="1213" y="1628"/>
                    <a:pt x="1274" y="1628"/>
                  </a:cubicBezTo>
                  <a:cubicBezTo>
                    <a:pt x="1449" y="1628"/>
                    <a:pt x="1614" y="1609"/>
                    <a:pt x="1735" y="1460"/>
                  </a:cubicBezTo>
                  <a:cubicBezTo>
                    <a:pt x="614" y="1375"/>
                    <a:pt x="1629" y="804"/>
                    <a:pt x="656" y="43"/>
                  </a:cubicBezTo>
                  <a:lnTo>
                    <a:pt x="59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9311;p76"/>
            <p:cNvSpPr/>
            <p:nvPr/>
          </p:nvSpPr>
          <p:spPr>
            <a:xfrm>
              <a:off x="-1652850" y="3761175"/>
              <a:ext cx="37575" cy="32625"/>
            </a:xfrm>
            <a:custGeom>
              <a:avLst/>
              <a:gdLst/>
              <a:ahLst/>
              <a:cxnLst/>
              <a:rect l="l" t="t" r="r" b="b"/>
              <a:pathLst>
                <a:path w="1503" h="1305" extrusionOk="0">
                  <a:moveTo>
                    <a:pt x="1502" y="0"/>
                  </a:moveTo>
                  <a:cubicBezTo>
                    <a:pt x="847" y="191"/>
                    <a:pt x="297" y="656"/>
                    <a:pt x="1" y="1269"/>
                  </a:cubicBezTo>
                  <a:cubicBezTo>
                    <a:pt x="124" y="1294"/>
                    <a:pt x="235" y="1305"/>
                    <a:pt x="334" y="1305"/>
                  </a:cubicBezTo>
                  <a:cubicBezTo>
                    <a:pt x="1098" y="1305"/>
                    <a:pt x="1184" y="638"/>
                    <a:pt x="1502" y="170"/>
                  </a:cubicBezTo>
                  <a:lnTo>
                    <a:pt x="150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9312;p76"/>
            <p:cNvSpPr/>
            <p:nvPr/>
          </p:nvSpPr>
          <p:spPr>
            <a:xfrm>
              <a:off x="-1086575" y="3644850"/>
              <a:ext cx="51850" cy="47625"/>
            </a:xfrm>
            <a:custGeom>
              <a:avLst/>
              <a:gdLst/>
              <a:ahLst/>
              <a:cxnLst/>
              <a:rect l="l" t="t" r="r" b="b"/>
              <a:pathLst>
                <a:path w="2074" h="1905" extrusionOk="0">
                  <a:moveTo>
                    <a:pt x="952" y="1"/>
                  </a:moveTo>
                  <a:lnTo>
                    <a:pt x="952" y="1"/>
                  </a:lnTo>
                  <a:cubicBezTo>
                    <a:pt x="1" y="825"/>
                    <a:pt x="1946" y="1164"/>
                    <a:pt x="593" y="1460"/>
                  </a:cubicBezTo>
                  <a:lnTo>
                    <a:pt x="1333" y="1904"/>
                  </a:lnTo>
                  <a:cubicBezTo>
                    <a:pt x="1587" y="1650"/>
                    <a:pt x="1820" y="1396"/>
                    <a:pt x="2073" y="1143"/>
                  </a:cubicBezTo>
                  <a:cubicBezTo>
                    <a:pt x="1249" y="1100"/>
                    <a:pt x="931" y="677"/>
                    <a:pt x="95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9313;p76"/>
            <p:cNvSpPr/>
            <p:nvPr/>
          </p:nvSpPr>
          <p:spPr>
            <a:xfrm>
              <a:off x="-1963750" y="3974250"/>
              <a:ext cx="34400" cy="28075"/>
            </a:xfrm>
            <a:custGeom>
              <a:avLst/>
              <a:gdLst/>
              <a:ahLst/>
              <a:cxnLst/>
              <a:rect l="l" t="t" r="r" b="b"/>
              <a:pathLst>
                <a:path w="1376" h="1123" extrusionOk="0">
                  <a:moveTo>
                    <a:pt x="931" y="1"/>
                  </a:moveTo>
                  <a:lnTo>
                    <a:pt x="931" y="1"/>
                  </a:lnTo>
                  <a:cubicBezTo>
                    <a:pt x="530" y="191"/>
                    <a:pt x="191" y="529"/>
                    <a:pt x="1" y="952"/>
                  </a:cubicBezTo>
                  <a:cubicBezTo>
                    <a:pt x="122" y="1108"/>
                    <a:pt x="286" y="1122"/>
                    <a:pt x="457" y="1122"/>
                  </a:cubicBezTo>
                  <a:cubicBezTo>
                    <a:pt x="495" y="1122"/>
                    <a:pt x="533" y="1122"/>
                    <a:pt x="572" y="1122"/>
                  </a:cubicBezTo>
                  <a:cubicBezTo>
                    <a:pt x="1058" y="847"/>
                    <a:pt x="1375" y="508"/>
                    <a:pt x="9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9314;p76"/>
            <p:cNvSpPr/>
            <p:nvPr/>
          </p:nvSpPr>
          <p:spPr>
            <a:xfrm>
              <a:off x="-1490600" y="3946225"/>
              <a:ext cx="70950" cy="49775"/>
            </a:xfrm>
            <a:custGeom>
              <a:avLst/>
              <a:gdLst/>
              <a:ahLst/>
              <a:cxnLst/>
              <a:rect l="l" t="t" r="r" b="b"/>
              <a:pathLst>
                <a:path w="2838" h="1991" extrusionOk="0">
                  <a:moveTo>
                    <a:pt x="2245" y="1"/>
                  </a:moveTo>
                  <a:lnTo>
                    <a:pt x="1695" y="487"/>
                  </a:lnTo>
                  <a:cubicBezTo>
                    <a:pt x="1666" y="486"/>
                    <a:pt x="1637" y="486"/>
                    <a:pt x="1608" y="486"/>
                  </a:cubicBezTo>
                  <a:cubicBezTo>
                    <a:pt x="1" y="486"/>
                    <a:pt x="150" y="1990"/>
                    <a:pt x="960" y="1990"/>
                  </a:cubicBezTo>
                  <a:cubicBezTo>
                    <a:pt x="1079" y="1990"/>
                    <a:pt x="1213" y="1958"/>
                    <a:pt x="1357" y="1883"/>
                  </a:cubicBezTo>
                  <a:cubicBezTo>
                    <a:pt x="701" y="974"/>
                    <a:pt x="2838" y="1016"/>
                    <a:pt x="224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9315;p76"/>
            <p:cNvSpPr/>
            <p:nvPr/>
          </p:nvSpPr>
          <p:spPr>
            <a:xfrm>
              <a:off x="-1472025" y="3987125"/>
              <a:ext cx="41800" cy="22275"/>
            </a:xfrm>
            <a:custGeom>
              <a:avLst/>
              <a:gdLst/>
              <a:ahLst/>
              <a:cxnLst/>
              <a:rect l="l" t="t" r="r" b="b"/>
              <a:pathLst>
                <a:path w="1672" h="891" extrusionOk="0">
                  <a:moveTo>
                    <a:pt x="993" y="1"/>
                  </a:moveTo>
                  <a:cubicBezTo>
                    <a:pt x="698" y="1"/>
                    <a:pt x="431" y="318"/>
                    <a:pt x="90" y="318"/>
                  </a:cubicBezTo>
                  <a:cubicBezTo>
                    <a:pt x="61" y="318"/>
                    <a:pt x="31" y="315"/>
                    <a:pt x="1" y="310"/>
                  </a:cubicBezTo>
                  <a:lnTo>
                    <a:pt x="1" y="310"/>
                  </a:lnTo>
                  <a:cubicBezTo>
                    <a:pt x="263" y="686"/>
                    <a:pt x="563" y="891"/>
                    <a:pt x="904" y="891"/>
                  </a:cubicBezTo>
                  <a:cubicBezTo>
                    <a:pt x="1140" y="891"/>
                    <a:pt x="1395" y="793"/>
                    <a:pt x="1672" y="585"/>
                  </a:cubicBezTo>
                  <a:cubicBezTo>
                    <a:pt x="1502" y="480"/>
                    <a:pt x="1375" y="332"/>
                    <a:pt x="1312" y="141"/>
                  </a:cubicBezTo>
                  <a:cubicBezTo>
                    <a:pt x="1200" y="39"/>
                    <a:pt x="1094" y="1"/>
                    <a:pt x="99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9316;p76"/>
            <p:cNvSpPr/>
            <p:nvPr/>
          </p:nvSpPr>
          <p:spPr>
            <a:xfrm>
              <a:off x="-1596800" y="3771225"/>
              <a:ext cx="32275" cy="39750"/>
            </a:xfrm>
            <a:custGeom>
              <a:avLst/>
              <a:gdLst/>
              <a:ahLst/>
              <a:cxnLst/>
              <a:rect l="l" t="t" r="r" b="b"/>
              <a:pathLst>
                <a:path w="1291" h="1590" extrusionOk="0">
                  <a:moveTo>
                    <a:pt x="275" y="0"/>
                  </a:moveTo>
                  <a:cubicBezTo>
                    <a:pt x="381" y="529"/>
                    <a:pt x="275" y="1079"/>
                    <a:pt x="0" y="1523"/>
                  </a:cubicBezTo>
                  <a:cubicBezTo>
                    <a:pt x="23" y="1568"/>
                    <a:pt x="64" y="1589"/>
                    <a:pt x="107" y="1589"/>
                  </a:cubicBezTo>
                  <a:cubicBezTo>
                    <a:pt x="144" y="1589"/>
                    <a:pt x="183" y="1574"/>
                    <a:pt x="212" y="1544"/>
                  </a:cubicBezTo>
                  <a:cubicBezTo>
                    <a:pt x="466" y="1163"/>
                    <a:pt x="1143" y="994"/>
                    <a:pt x="910" y="360"/>
                  </a:cubicBezTo>
                  <a:cubicBezTo>
                    <a:pt x="868" y="254"/>
                    <a:pt x="1143" y="275"/>
                    <a:pt x="1291" y="254"/>
                  </a:cubicBezTo>
                  <a:cubicBezTo>
                    <a:pt x="1252" y="46"/>
                    <a:pt x="1004" y="38"/>
                    <a:pt x="741" y="38"/>
                  </a:cubicBezTo>
                  <a:cubicBezTo>
                    <a:pt x="719" y="38"/>
                    <a:pt x="697" y="38"/>
                    <a:pt x="675" y="38"/>
                  </a:cubicBezTo>
                  <a:cubicBezTo>
                    <a:pt x="532" y="38"/>
                    <a:pt x="388" y="36"/>
                    <a:pt x="27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9317;p76"/>
            <p:cNvSpPr/>
            <p:nvPr/>
          </p:nvSpPr>
          <p:spPr>
            <a:xfrm>
              <a:off x="-1470950" y="3934075"/>
              <a:ext cx="33850" cy="32025"/>
            </a:xfrm>
            <a:custGeom>
              <a:avLst/>
              <a:gdLst/>
              <a:ahLst/>
              <a:cxnLst/>
              <a:rect l="l" t="t" r="r" b="b"/>
              <a:pathLst>
                <a:path w="1354" h="1281" extrusionOk="0">
                  <a:moveTo>
                    <a:pt x="888" y="0"/>
                  </a:moveTo>
                  <a:lnTo>
                    <a:pt x="888" y="0"/>
                  </a:lnTo>
                  <a:cubicBezTo>
                    <a:pt x="508" y="296"/>
                    <a:pt x="212" y="698"/>
                    <a:pt x="0" y="1121"/>
                  </a:cubicBezTo>
                  <a:cubicBezTo>
                    <a:pt x="167" y="1223"/>
                    <a:pt x="318" y="1281"/>
                    <a:pt x="454" y="1281"/>
                  </a:cubicBezTo>
                  <a:cubicBezTo>
                    <a:pt x="628" y="1281"/>
                    <a:pt x="779" y="1187"/>
                    <a:pt x="909" y="973"/>
                  </a:cubicBezTo>
                  <a:cubicBezTo>
                    <a:pt x="761" y="656"/>
                    <a:pt x="1354" y="317"/>
                    <a:pt x="88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9318;p76"/>
            <p:cNvSpPr/>
            <p:nvPr/>
          </p:nvSpPr>
          <p:spPr>
            <a:xfrm>
              <a:off x="-1216100" y="4046700"/>
              <a:ext cx="32800" cy="31975"/>
            </a:xfrm>
            <a:custGeom>
              <a:avLst/>
              <a:gdLst/>
              <a:ahLst/>
              <a:cxnLst/>
              <a:rect l="l" t="t" r="r" b="b"/>
              <a:pathLst>
                <a:path w="1312" h="1279" extrusionOk="0">
                  <a:moveTo>
                    <a:pt x="1290" y="0"/>
                  </a:moveTo>
                  <a:cubicBezTo>
                    <a:pt x="783" y="275"/>
                    <a:pt x="317" y="656"/>
                    <a:pt x="0" y="1142"/>
                  </a:cubicBezTo>
                  <a:cubicBezTo>
                    <a:pt x="96" y="1238"/>
                    <a:pt x="189" y="1278"/>
                    <a:pt x="279" y="1278"/>
                  </a:cubicBezTo>
                  <a:cubicBezTo>
                    <a:pt x="666" y="1278"/>
                    <a:pt x="1003" y="544"/>
                    <a:pt x="1311" y="338"/>
                  </a:cubicBezTo>
                  <a:lnTo>
                    <a:pt x="129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9319;p76"/>
            <p:cNvSpPr/>
            <p:nvPr/>
          </p:nvSpPr>
          <p:spPr>
            <a:xfrm>
              <a:off x="-2706625" y="4053750"/>
              <a:ext cx="37575" cy="16975"/>
            </a:xfrm>
            <a:custGeom>
              <a:avLst/>
              <a:gdLst/>
              <a:ahLst/>
              <a:cxnLst/>
              <a:rect l="l" t="t" r="r" b="b"/>
              <a:pathLst>
                <a:path w="1503" h="679" extrusionOk="0">
                  <a:moveTo>
                    <a:pt x="819" y="0"/>
                  </a:moveTo>
                  <a:cubicBezTo>
                    <a:pt x="554" y="0"/>
                    <a:pt x="278" y="96"/>
                    <a:pt x="1" y="162"/>
                  </a:cubicBezTo>
                  <a:cubicBezTo>
                    <a:pt x="43" y="183"/>
                    <a:pt x="85" y="204"/>
                    <a:pt x="149" y="204"/>
                  </a:cubicBezTo>
                  <a:cubicBezTo>
                    <a:pt x="350" y="562"/>
                    <a:pt x="493" y="679"/>
                    <a:pt x="642" y="679"/>
                  </a:cubicBezTo>
                  <a:cubicBezTo>
                    <a:pt x="855" y="679"/>
                    <a:pt x="1080" y="443"/>
                    <a:pt x="1502" y="331"/>
                  </a:cubicBezTo>
                  <a:cubicBezTo>
                    <a:pt x="1291" y="79"/>
                    <a:pt x="1060" y="0"/>
                    <a:pt x="8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9320;p76"/>
            <p:cNvSpPr/>
            <p:nvPr/>
          </p:nvSpPr>
          <p:spPr>
            <a:xfrm>
              <a:off x="-1211875" y="3838375"/>
              <a:ext cx="33850" cy="28500"/>
            </a:xfrm>
            <a:custGeom>
              <a:avLst/>
              <a:gdLst/>
              <a:ahLst/>
              <a:cxnLst/>
              <a:rect l="l" t="t" r="r" b="b"/>
              <a:pathLst>
                <a:path w="1354" h="1140" extrusionOk="0">
                  <a:moveTo>
                    <a:pt x="994" y="0"/>
                  </a:moveTo>
                  <a:cubicBezTo>
                    <a:pt x="592" y="254"/>
                    <a:pt x="148" y="466"/>
                    <a:pt x="0" y="931"/>
                  </a:cubicBezTo>
                  <a:cubicBezTo>
                    <a:pt x="76" y="1071"/>
                    <a:pt x="113" y="1140"/>
                    <a:pt x="187" y="1140"/>
                  </a:cubicBezTo>
                  <a:cubicBezTo>
                    <a:pt x="258" y="1140"/>
                    <a:pt x="364" y="1076"/>
                    <a:pt x="571" y="952"/>
                  </a:cubicBezTo>
                  <a:cubicBezTo>
                    <a:pt x="762" y="656"/>
                    <a:pt x="1354" y="487"/>
                    <a:pt x="99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9321;p76"/>
            <p:cNvSpPr/>
            <p:nvPr/>
          </p:nvSpPr>
          <p:spPr>
            <a:xfrm>
              <a:off x="-771325" y="3734850"/>
              <a:ext cx="38500" cy="23000"/>
            </a:xfrm>
            <a:custGeom>
              <a:avLst/>
              <a:gdLst/>
              <a:ahLst/>
              <a:cxnLst/>
              <a:rect l="l" t="t" r="r" b="b"/>
              <a:pathLst>
                <a:path w="1540" h="920" extrusionOk="0">
                  <a:moveTo>
                    <a:pt x="1165" y="1"/>
                  </a:moveTo>
                  <a:cubicBezTo>
                    <a:pt x="675" y="1"/>
                    <a:pt x="1" y="919"/>
                    <a:pt x="1080" y="919"/>
                  </a:cubicBezTo>
                  <a:cubicBezTo>
                    <a:pt x="1197" y="919"/>
                    <a:pt x="1336" y="908"/>
                    <a:pt x="1497" y="884"/>
                  </a:cubicBezTo>
                  <a:lnTo>
                    <a:pt x="1540" y="609"/>
                  </a:lnTo>
                  <a:cubicBezTo>
                    <a:pt x="1540" y="159"/>
                    <a:pt x="1368" y="1"/>
                    <a:pt x="11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9322;p76"/>
            <p:cNvSpPr/>
            <p:nvPr/>
          </p:nvSpPr>
          <p:spPr>
            <a:xfrm>
              <a:off x="-1220875" y="3861625"/>
              <a:ext cx="25950" cy="29125"/>
            </a:xfrm>
            <a:custGeom>
              <a:avLst/>
              <a:gdLst/>
              <a:ahLst/>
              <a:cxnLst/>
              <a:rect l="l" t="t" r="r" b="b"/>
              <a:pathLst>
                <a:path w="1038" h="1165" extrusionOk="0">
                  <a:moveTo>
                    <a:pt x="360" y="1"/>
                  </a:moveTo>
                  <a:cubicBezTo>
                    <a:pt x="149" y="85"/>
                    <a:pt x="22" y="276"/>
                    <a:pt x="1" y="487"/>
                  </a:cubicBezTo>
                  <a:cubicBezTo>
                    <a:pt x="276" y="572"/>
                    <a:pt x="445" y="868"/>
                    <a:pt x="403" y="1164"/>
                  </a:cubicBezTo>
                  <a:cubicBezTo>
                    <a:pt x="1037" y="1016"/>
                    <a:pt x="487" y="381"/>
                    <a:pt x="931" y="170"/>
                  </a:cubicBezTo>
                  <a:lnTo>
                    <a:pt x="931" y="22"/>
                  </a:lnTo>
                  <a:cubicBezTo>
                    <a:pt x="909" y="15"/>
                    <a:pt x="887" y="11"/>
                    <a:pt x="865" y="11"/>
                  </a:cubicBezTo>
                  <a:cubicBezTo>
                    <a:pt x="755" y="11"/>
                    <a:pt x="645" y="87"/>
                    <a:pt x="535" y="87"/>
                  </a:cubicBezTo>
                  <a:cubicBezTo>
                    <a:pt x="477" y="87"/>
                    <a:pt x="419" y="66"/>
                    <a:pt x="36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9323;p76"/>
            <p:cNvSpPr/>
            <p:nvPr/>
          </p:nvSpPr>
          <p:spPr>
            <a:xfrm>
              <a:off x="-1411225" y="3896275"/>
              <a:ext cx="23300" cy="15350"/>
            </a:xfrm>
            <a:custGeom>
              <a:avLst/>
              <a:gdLst/>
              <a:ahLst/>
              <a:cxnLst/>
              <a:rect l="l" t="t" r="r" b="b"/>
              <a:pathLst>
                <a:path w="932" h="614" extrusionOk="0">
                  <a:moveTo>
                    <a:pt x="649" y="0"/>
                  </a:moveTo>
                  <a:cubicBezTo>
                    <a:pt x="410" y="0"/>
                    <a:pt x="184" y="218"/>
                    <a:pt x="1" y="370"/>
                  </a:cubicBezTo>
                  <a:lnTo>
                    <a:pt x="1" y="561"/>
                  </a:lnTo>
                  <a:cubicBezTo>
                    <a:pt x="137" y="595"/>
                    <a:pt x="262" y="613"/>
                    <a:pt x="374" y="613"/>
                  </a:cubicBezTo>
                  <a:cubicBezTo>
                    <a:pt x="680" y="613"/>
                    <a:pt x="885" y="473"/>
                    <a:pt x="932" y="116"/>
                  </a:cubicBezTo>
                  <a:cubicBezTo>
                    <a:pt x="837" y="33"/>
                    <a:pt x="742" y="0"/>
                    <a:pt x="64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9324;p76"/>
            <p:cNvSpPr/>
            <p:nvPr/>
          </p:nvSpPr>
          <p:spPr>
            <a:xfrm>
              <a:off x="-788900" y="3743725"/>
              <a:ext cx="26375" cy="19075"/>
            </a:xfrm>
            <a:custGeom>
              <a:avLst/>
              <a:gdLst/>
              <a:ahLst/>
              <a:cxnLst/>
              <a:rect l="l" t="t" r="r" b="b"/>
              <a:pathLst>
                <a:path w="1055" h="763" extrusionOk="0">
                  <a:moveTo>
                    <a:pt x="889" y="1"/>
                  </a:moveTo>
                  <a:lnTo>
                    <a:pt x="889" y="1"/>
                  </a:lnTo>
                  <a:cubicBezTo>
                    <a:pt x="572" y="64"/>
                    <a:pt x="255" y="191"/>
                    <a:pt x="1" y="402"/>
                  </a:cubicBezTo>
                  <a:cubicBezTo>
                    <a:pt x="170" y="466"/>
                    <a:pt x="170" y="614"/>
                    <a:pt x="191" y="762"/>
                  </a:cubicBezTo>
                  <a:cubicBezTo>
                    <a:pt x="196" y="762"/>
                    <a:pt x="201" y="763"/>
                    <a:pt x="206" y="763"/>
                  </a:cubicBezTo>
                  <a:cubicBezTo>
                    <a:pt x="450" y="763"/>
                    <a:pt x="1055" y="290"/>
                    <a:pt x="88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9325;p76"/>
            <p:cNvSpPr/>
            <p:nvPr/>
          </p:nvSpPr>
          <p:spPr>
            <a:xfrm>
              <a:off x="-761400" y="3741600"/>
              <a:ext cx="23825" cy="20050"/>
            </a:xfrm>
            <a:custGeom>
              <a:avLst/>
              <a:gdLst/>
              <a:ahLst/>
              <a:cxnLst/>
              <a:rect l="l" t="t" r="r" b="b"/>
              <a:pathLst>
                <a:path w="953" h="802" extrusionOk="0">
                  <a:moveTo>
                    <a:pt x="212" y="1"/>
                  </a:moveTo>
                  <a:lnTo>
                    <a:pt x="1" y="43"/>
                  </a:lnTo>
                  <a:cubicBezTo>
                    <a:pt x="32" y="422"/>
                    <a:pt x="64" y="802"/>
                    <a:pt x="439" y="802"/>
                  </a:cubicBezTo>
                  <a:cubicBezTo>
                    <a:pt x="566" y="802"/>
                    <a:pt x="733" y="758"/>
                    <a:pt x="952" y="657"/>
                  </a:cubicBezTo>
                  <a:cubicBezTo>
                    <a:pt x="635" y="487"/>
                    <a:pt x="106" y="509"/>
                    <a:pt x="21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9326;p76"/>
            <p:cNvSpPr/>
            <p:nvPr/>
          </p:nvSpPr>
          <p:spPr>
            <a:xfrm>
              <a:off x="-752400" y="3729450"/>
              <a:ext cx="32275" cy="20650"/>
            </a:xfrm>
            <a:custGeom>
              <a:avLst/>
              <a:gdLst/>
              <a:ahLst/>
              <a:cxnLst/>
              <a:rect l="l" t="t" r="r" b="b"/>
              <a:pathLst>
                <a:path w="1291" h="826" extrusionOk="0">
                  <a:moveTo>
                    <a:pt x="381" y="0"/>
                  </a:moveTo>
                  <a:cubicBezTo>
                    <a:pt x="190" y="0"/>
                    <a:pt x="21" y="149"/>
                    <a:pt x="0" y="339"/>
                  </a:cubicBezTo>
                  <a:cubicBezTo>
                    <a:pt x="39" y="337"/>
                    <a:pt x="76" y="336"/>
                    <a:pt x="113" y="336"/>
                  </a:cubicBezTo>
                  <a:cubicBezTo>
                    <a:pt x="479" y="336"/>
                    <a:pt x="744" y="441"/>
                    <a:pt x="783" y="825"/>
                  </a:cubicBezTo>
                  <a:cubicBezTo>
                    <a:pt x="1290" y="318"/>
                    <a:pt x="529" y="275"/>
                    <a:pt x="38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9327;p76"/>
            <p:cNvSpPr/>
            <p:nvPr/>
          </p:nvSpPr>
          <p:spPr>
            <a:xfrm>
              <a:off x="-1687225" y="3817225"/>
              <a:ext cx="15900" cy="16400"/>
            </a:xfrm>
            <a:custGeom>
              <a:avLst/>
              <a:gdLst/>
              <a:ahLst/>
              <a:cxnLst/>
              <a:rect l="l" t="t" r="r" b="b"/>
              <a:pathLst>
                <a:path w="636" h="656" extrusionOk="0">
                  <a:moveTo>
                    <a:pt x="635" y="0"/>
                  </a:moveTo>
                  <a:cubicBezTo>
                    <a:pt x="1" y="212"/>
                    <a:pt x="297" y="444"/>
                    <a:pt x="635" y="656"/>
                  </a:cubicBezTo>
                  <a:lnTo>
                    <a:pt x="63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9328;p76"/>
            <p:cNvSpPr/>
            <p:nvPr/>
          </p:nvSpPr>
          <p:spPr>
            <a:xfrm>
              <a:off x="-2011875" y="3793675"/>
              <a:ext cx="15900" cy="15650"/>
            </a:xfrm>
            <a:custGeom>
              <a:avLst/>
              <a:gdLst/>
              <a:ahLst/>
              <a:cxnLst/>
              <a:rect l="l" t="t" r="r" b="b"/>
              <a:pathLst>
                <a:path w="636" h="626" extrusionOk="0">
                  <a:moveTo>
                    <a:pt x="209" y="1"/>
                  </a:moveTo>
                  <a:cubicBezTo>
                    <a:pt x="86" y="1"/>
                    <a:pt x="1" y="38"/>
                    <a:pt x="65" y="139"/>
                  </a:cubicBezTo>
                  <a:cubicBezTo>
                    <a:pt x="86" y="350"/>
                    <a:pt x="65" y="604"/>
                    <a:pt x="445" y="625"/>
                  </a:cubicBezTo>
                  <a:cubicBezTo>
                    <a:pt x="340" y="414"/>
                    <a:pt x="149" y="181"/>
                    <a:pt x="636" y="139"/>
                  </a:cubicBezTo>
                  <a:cubicBezTo>
                    <a:pt x="600" y="66"/>
                    <a:pt x="371" y="1"/>
                    <a:pt x="20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9329;p76"/>
            <p:cNvSpPr/>
            <p:nvPr/>
          </p:nvSpPr>
          <p:spPr>
            <a:xfrm>
              <a:off x="-1358350" y="3914500"/>
              <a:ext cx="10075" cy="24350"/>
            </a:xfrm>
            <a:custGeom>
              <a:avLst/>
              <a:gdLst/>
              <a:ahLst/>
              <a:cxnLst/>
              <a:rect l="l" t="t" r="r" b="b"/>
              <a:pathLst>
                <a:path w="403" h="974" extrusionOk="0">
                  <a:moveTo>
                    <a:pt x="255" y="1"/>
                  </a:moveTo>
                  <a:lnTo>
                    <a:pt x="255" y="1"/>
                  </a:lnTo>
                  <a:cubicBezTo>
                    <a:pt x="1" y="297"/>
                    <a:pt x="170" y="635"/>
                    <a:pt x="128" y="974"/>
                  </a:cubicBezTo>
                  <a:cubicBezTo>
                    <a:pt x="403" y="656"/>
                    <a:pt x="255" y="318"/>
                    <a:pt x="25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9330;p76"/>
            <p:cNvSpPr/>
            <p:nvPr/>
          </p:nvSpPr>
          <p:spPr>
            <a:xfrm>
              <a:off x="-1730575" y="4086875"/>
              <a:ext cx="7950" cy="25400"/>
            </a:xfrm>
            <a:custGeom>
              <a:avLst/>
              <a:gdLst/>
              <a:ahLst/>
              <a:cxnLst/>
              <a:rect l="l" t="t" r="r" b="b"/>
              <a:pathLst>
                <a:path w="318" h="1016" extrusionOk="0">
                  <a:moveTo>
                    <a:pt x="318" y="0"/>
                  </a:moveTo>
                  <a:cubicBezTo>
                    <a:pt x="1" y="170"/>
                    <a:pt x="254" y="445"/>
                    <a:pt x="149" y="656"/>
                  </a:cubicBezTo>
                  <a:lnTo>
                    <a:pt x="297" y="1016"/>
                  </a:lnTo>
                  <a:cubicBezTo>
                    <a:pt x="318" y="677"/>
                    <a:pt x="318" y="339"/>
                    <a:pt x="31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9331;p76"/>
            <p:cNvSpPr/>
            <p:nvPr/>
          </p:nvSpPr>
          <p:spPr>
            <a:xfrm>
              <a:off x="-2407350" y="4106975"/>
              <a:ext cx="7425" cy="21175"/>
            </a:xfrm>
            <a:custGeom>
              <a:avLst/>
              <a:gdLst/>
              <a:ahLst/>
              <a:cxnLst/>
              <a:rect l="l" t="t" r="r" b="b"/>
              <a:pathLst>
                <a:path w="297" h="847" extrusionOk="0">
                  <a:moveTo>
                    <a:pt x="296" y="0"/>
                  </a:moveTo>
                  <a:lnTo>
                    <a:pt x="106" y="148"/>
                  </a:lnTo>
                  <a:cubicBezTo>
                    <a:pt x="148" y="381"/>
                    <a:pt x="0" y="656"/>
                    <a:pt x="254" y="846"/>
                  </a:cubicBezTo>
                  <a:cubicBezTo>
                    <a:pt x="275" y="550"/>
                    <a:pt x="275" y="275"/>
                    <a:pt x="29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9332;p76"/>
            <p:cNvSpPr/>
            <p:nvPr/>
          </p:nvSpPr>
          <p:spPr>
            <a:xfrm>
              <a:off x="-2381450" y="4102725"/>
              <a:ext cx="34000" cy="20125"/>
            </a:xfrm>
            <a:custGeom>
              <a:avLst/>
              <a:gdLst/>
              <a:ahLst/>
              <a:cxnLst/>
              <a:rect l="l" t="t" r="r" b="b"/>
              <a:pathLst>
                <a:path w="1360" h="805" extrusionOk="0">
                  <a:moveTo>
                    <a:pt x="402" y="1"/>
                  </a:moveTo>
                  <a:cubicBezTo>
                    <a:pt x="198" y="1"/>
                    <a:pt x="7" y="163"/>
                    <a:pt x="1" y="635"/>
                  </a:cubicBezTo>
                  <a:lnTo>
                    <a:pt x="170" y="805"/>
                  </a:lnTo>
                  <a:cubicBezTo>
                    <a:pt x="1359" y="776"/>
                    <a:pt x="848" y="1"/>
                    <a:pt x="40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9333;p76"/>
            <p:cNvSpPr/>
            <p:nvPr/>
          </p:nvSpPr>
          <p:spPr>
            <a:xfrm>
              <a:off x="-1025775" y="3585100"/>
              <a:ext cx="56600" cy="38700"/>
            </a:xfrm>
            <a:custGeom>
              <a:avLst/>
              <a:gdLst/>
              <a:ahLst/>
              <a:cxnLst/>
              <a:rect l="l" t="t" r="r" b="b"/>
              <a:pathLst>
                <a:path w="2264" h="1548" extrusionOk="0">
                  <a:moveTo>
                    <a:pt x="1312" y="1"/>
                  </a:moveTo>
                  <a:cubicBezTo>
                    <a:pt x="995" y="403"/>
                    <a:pt x="1" y="931"/>
                    <a:pt x="508" y="1481"/>
                  </a:cubicBezTo>
                  <a:cubicBezTo>
                    <a:pt x="588" y="1527"/>
                    <a:pt x="664" y="1547"/>
                    <a:pt x="739" y="1547"/>
                  </a:cubicBezTo>
                  <a:cubicBezTo>
                    <a:pt x="1142" y="1547"/>
                    <a:pt x="1487" y="962"/>
                    <a:pt x="1862" y="783"/>
                  </a:cubicBezTo>
                  <a:cubicBezTo>
                    <a:pt x="2264" y="233"/>
                    <a:pt x="1672" y="170"/>
                    <a:pt x="131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9334;p76"/>
            <p:cNvSpPr/>
            <p:nvPr/>
          </p:nvSpPr>
          <p:spPr>
            <a:xfrm>
              <a:off x="-1048500" y="3593025"/>
              <a:ext cx="32275" cy="32750"/>
            </a:xfrm>
            <a:custGeom>
              <a:avLst/>
              <a:gdLst/>
              <a:ahLst/>
              <a:cxnLst/>
              <a:rect l="l" t="t" r="r" b="b"/>
              <a:pathLst>
                <a:path w="1291" h="1310" extrusionOk="0">
                  <a:moveTo>
                    <a:pt x="931" y="1"/>
                  </a:moveTo>
                  <a:cubicBezTo>
                    <a:pt x="656" y="445"/>
                    <a:pt x="868" y="1164"/>
                    <a:pt x="0" y="1291"/>
                  </a:cubicBezTo>
                  <a:cubicBezTo>
                    <a:pt x="113" y="1303"/>
                    <a:pt x="212" y="1309"/>
                    <a:pt x="297" y="1309"/>
                  </a:cubicBezTo>
                  <a:cubicBezTo>
                    <a:pt x="1237" y="1309"/>
                    <a:pt x="651" y="602"/>
                    <a:pt x="129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9335;p76"/>
            <p:cNvSpPr/>
            <p:nvPr/>
          </p:nvSpPr>
          <p:spPr>
            <a:xfrm>
              <a:off x="-1034750" y="3661250"/>
              <a:ext cx="18525" cy="11650"/>
            </a:xfrm>
            <a:custGeom>
              <a:avLst/>
              <a:gdLst/>
              <a:ahLst/>
              <a:cxnLst/>
              <a:rect l="l" t="t" r="r" b="b"/>
              <a:pathLst>
                <a:path w="741" h="466" extrusionOk="0">
                  <a:moveTo>
                    <a:pt x="741" y="0"/>
                  </a:moveTo>
                  <a:cubicBezTo>
                    <a:pt x="423" y="0"/>
                    <a:pt x="148" y="191"/>
                    <a:pt x="0" y="466"/>
                  </a:cubicBezTo>
                  <a:cubicBezTo>
                    <a:pt x="339" y="423"/>
                    <a:pt x="677" y="381"/>
                    <a:pt x="74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9336;p76"/>
            <p:cNvSpPr/>
            <p:nvPr/>
          </p:nvSpPr>
          <p:spPr>
            <a:xfrm>
              <a:off x="-1062775" y="362530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571" y="0"/>
                  </a:moveTo>
                  <a:lnTo>
                    <a:pt x="571" y="0"/>
                  </a:lnTo>
                  <a:cubicBezTo>
                    <a:pt x="254" y="148"/>
                    <a:pt x="43" y="444"/>
                    <a:pt x="0" y="783"/>
                  </a:cubicBezTo>
                  <a:cubicBezTo>
                    <a:pt x="318" y="635"/>
                    <a:pt x="529" y="338"/>
                    <a:pt x="57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9337;p76"/>
            <p:cNvSpPr/>
            <p:nvPr/>
          </p:nvSpPr>
          <p:spPr>
            <a:xfrm>
              <a:off x="-822725" y="3762225"/>
              <a:ext cx="85150" cy="50825"/>
            </a:xfrm>
            <a:custGeom>
              <a:avLst/>
              <a:gdLst/>
              <a:ahLst/>
              <a:cxnLst/>
              <a:rect l="l" t="t" r="r" b="b"/>
              <a:pathLst>
                <a:path w="3406" h="2033" extrusionOk="0">
                  <a:moveTo>
                    <a:pt x="1735" y="1"/>
                  </a:moveTo>
                  <a:cubicBezTo>
                    <a:pt x="1671" y="1"/>
                    <a:pt x="1608" y="1"/>
                    <a:pt x="1544" y="22"/>
                  </a:cubicBezTo>
                  <a:cubicBezTo>
                    <a:pt x="1312" y="614"/>
                    <a:pt x="931" y="1143"/>
                    <a:pt x="466" y="1566"/>
                  </a:cubicBezTo>
                  <a:cubicBezTo>
                    <a:pt x="318" y="1693"/>
                    <a:pt x="0" y="1777"/>
                    <a:pt x="191" y="1989"/>
                  </a:cubicBezTo>
                  <a:cubicBezTo>
                    <a:pt x="289" y="2019"/>
                    <a:pt x="384" y="2032"/>
                    <a:pt x="474" y="2032"/>
                  </a:cubicBezTo>
                  <a:cubicBezTo>
                    <a:pt x="1371" y="2032"/>
                    <a:pt x="1894" y="692"/>
                    <a:pt x="2996" y="692"/>
                  </a:cubicBezTo>
                  <a:cubicBezTo>
                    <a:pt x="3040" y="692"/>
                    <a:pt x="3084" y="694"/>
                    <a:pt x="3130" y="699"/>
                  </a:cubicBezTo>
                  <a:cubicBezTo>
                    <a:pt x="3384" y="699"/>
                    <a:pt x="3384" y="360"/>
                    <a:pt x="3405" y="149"/>
                  </a:cubicBezTo>
                  <a:lnTo>
                    <a:pt x="3405" y="149"/>
                  </a:lnTo>
                  <a:cubicBezTo>
                    <a:pt x="3072" y="322"/>
                    <a:pt x="2514" y="632"/>
                    <a:pt x="2133" y="632"/>
                  </a:cubicBezTo>
                  <a:cubicBezTo>
                    <a:pt x="1863" y="632"/>
                    <a:pt x="1682" y="475"/>
                    <a:pt x="173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9338;p76"/>
            <p:cNvSpPr/>
            <p:nvPr/>
          </p:nvSpPr>
          <p:spPr>
            <a:xfrm>
              <a:off x="-2451200" y="3912425"/>
              <a:ext cx="70300" cy="49250"/>
            </a:xfrm>
            <a:custGeom>
              <a:avLst/>
              <a:gdLst/>
              <a:ahLst/>
              <a:cxnLst/>
              <a:rect l="l" t="t" r="r" b="b"/>
              <a:pathLst>
                <a:path w="2812" h="1970" extrusionOk="0">
                  <a:moveTo>
                    <a:pt x="668" y="0"/>
                  </a:moveTo>
                  <a:cubicBezTo>
                    <a:pt x="0" y="0"/>
                    <a:pt x="860" y="606"/>
                    <a:pt x="485" y="1247"/>
                  </a:cubicBezTo>
                  <a:cubicBezTo>
                    <a:pt x="633" y="1522"/>
                    <a:pt x="422" y="1881"/>
                    <a:pt x="845" y="1945"/>
                  </a:cubicBezTo>
                  <a:cubicBezTo>
                    <a:pt x="927" y="1960"/>
                    <a:pt x="1009" y="1969"/>
                    <a:pt x="1087" y="1969"/>
                  </a:cubicBezTo>
                  <a:cubicBezTo>
                    <a:pt x="1335" y="1969"/>
                    <a:pt x="1552" y="1879"/>
                    <a:pt x="1649" y="1606"/>
                  </a:cubicBezTo>
                  <a:cubicBezTo>
                    <a:pt x="2008" y="1099"/>
                    <a:pt x="2812" y="845"/>
                    <a:pt x="2072" y="253"/>
                  </a:cubicBezTo>
                  <a:cubicBezTo>
                    <a:pt x="1331" y="76"/>
                    <a:pt x="904" y="0"/>
                    <a:pt x="66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9339;p76"/>
            <p:cNvSpPr/>
            <p:nvPr/>
          </p:nvSpPr>
          <p:spPr>
            <a:xfrm>
              <a:off x="-1211350" y="3866225"/>
              <a:ext cx="37025" cy="40175"/>
            </a:xfrm>
            <a:custGeom>
              <a:avLst/>
              <a:gdLst/>
              <a:ahLst/>
              <a:cxnLst/>
              <a:rect l="l" t="t" r="r" b="b"/>
              <a:pathLst>
                <a:path w="1481" h="1607" extrusionOk="0">
                  <a:moveTo>
                    <a:pt x="639" y="1"/>
                  </a:moveTo>
                  <a:cubicBezTo>
                    <a:pt x="52" y="1"/>
                    <a:pt x="322" y="719"/>
                    <a:pt x="0" y="980"/>
                  </a:cubicBezTo>
                  <a:cubicBezTo>
                    <a:pt x="0" y="1170"/>
                    <a:pt x="0" y="1382"/>
                    <a:pt x="0" y="1593"/>
                  </a:cubicBezTo>
                  <a:cubicBezTo>
                    <a:pt x="64" y="1602"/>
                    <a:pt x="126" y="1607"/>
                    <a:pt x="186" y="1607"/>
                  </a:cubicBezTo>
                  <a:cubicBezTo>
                    <a:pt x="684" y="1607"/>
                    <a:pt x="1066" y="1317"/>
                    <a:pt x="1481" y="1128"/>
                  </a:cubicBezTo>
                  <a:cubicBezTo>
                    <a:pt x="614" y="959"/>
                    <a:pt x="381" y="599"/>
                    <a:pt x="741" y="7"/>
                  </a:cubicBezTo>
                  <a:cubicBezTo>
                    <a:pt x="704" y="3"/>
                    <a:pt x="670" y="1"/>
                    <a:pt x="63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9340;p76"/>
            <p:cNvSpPr/>
            <p:nvPr/>
          </p:nvSpPr>
          <p:spPr>
            <a:xfrm>
              <a:off x="-1616475" y="3809175"/>
              <a:ext cx="24450" cy="8600"/>
            </a:xfrm>
            <a:custGeom>
              <a:avLst/>
              <a:gdLst/>
              <a:ahLst/>
              <a:cxnLst/>
              <a:rect l="l" t="t" r="r" b="b"/>
              <a:pathLst>
                <a:path w="978" h="344" extrusionOk="0">
                  <a:moveTo>
                    <a:pt x="682" y="0"/>
                  </a:moveTo>
                  <a:cubicBezTo>
                    <a:pt x="426" y="0"/>
                    <a:pt x="0" y="69"/>
                    <a:pt x="238" y="343"/>
                  </a:cubicBezTo>
                  <a:cubicBezTo>
                    <a:pt x="555" y="343"/>
                    <a:pt x="830" y="301"/>
                    <a:pt x="978" y="5"/>
                  </a:cubicBezTo>
                  <a:lnTo>
                    <a:pt x="787" y="5"/>
                  </a:lnTo>
                  <a:cubicBezTo>
                    <a:pt x="759" y="2"/>
                    <a:pt x="723" y="0"/>
                    <a:pt x="68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9341;p76"/>
            <p:cNvSpPr/>
            <p:nvPr/>
          </p:nvSpPr>
          <p:spPr>
            <a:xfrm>
              <a:off x="-1698850" y="4050400"/>
              <a:ext cx="28050" cy="32275"/>
            </a:xfrm>
            <a:custGeom>
              <a:avLst/>
              <a:gdLst/>
              <a:ahLst/>
              <a:cxnLst/>
              <a:rect l="l" t="t" r="r" b="b"/>
              <a:pathLst>
                <a:path w="1122" h="1291" extrusionOk="0">
                  <a:moveTo>
                    <a:pt x="1122" y="0"/>
                  </a:moveTo>
                  <a:lnTo>
                    <a:pt x="1122" y="0"/>
                  </a:lnTo>
                  <a:cubicBezTo>
                    <a:pt x="170" y="64"/>
                    <a:pt x="297" y="825"/>
                    <a:pt x="1" y="1290"/>
                  </a:cubicBezTo>
                  <a:cubicBezTo>
                    <a:pt x="614" y="1036"/>
                    <a:pt x="825" y="508"/>
                    <a:pt x="11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9342;p76"/>
            <p:cNvSpPr/>
            <p:nvPr/>
          </p:nvSpPr>
          <p:spPr>
            <a:xfrm>
              <a:off x="-1718400" y="4083175"/>
              <a:ext cx="19575" cy="23825"/>
            </a:xfrm>
            <a:custGeom>
              <a:avLst/>
              <a:gdLst/>
              <a:ahLst/>
              <a:cxnLst/>
              <a:rect l="l" t="t" r="r" b="b"/>
              <a:pathLst>
                <a:path w="783" h="953" extrusionOk="0">
                  <a:moveTo>
                    <a:pt x="613" y="0"/>
                  </a:moveTo>
                  <a:cubicBezTo>
                    <a:pt x="254" y="381"/>
                    <a:pt x="0" y="741"/>
                    <a:pt x="783" y="952"/>
                  </a:cubicBezTo>
                  <a:cubicBezTo>
                    <a:pt x="783" y="635"/>
                    <a:pt x="783" y="318"/>
                    <a:pt x="78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9343;p76"/>
            <p:cNvSpPr/>
            <p:nvPr/>
          </p:nvSpPr>
          <p:spPr>
            <a:xfrm>
              <a:off x="-1196025" y="4057500"/>
              <a:ext cx="44975" cy="32750"/>
            </a:xfrm>
            <a:custGeom>
              <a:avLst/>
              <a:gdLst/>
              <a:ahLst/>
              <a:cxnLst/>
              <a:rect l="l" t="t" r="r" b="b"/>
              <a:pathLst>
                <a:path w="1799" h="1310" extrusionOk="0">
                  <a:moveTo>
                    <a:pt x="1125" y="0"/>
                  </a:moveTo>
                  <a:cubicBezTo>
                    <a:pt x="1086" y="0"/>
                    <a:pt x="1049" y="15"/>
                    <a:pt x="1016" y="54"/>
                  </a:cubicBezTo>
                  <a:cubicBezTo>
                    <a:pt x="868" y="393"/>
                    <a:pt x="1" y="1070"/>
                    <a:pt x="508" y="1302"/>
                  </a:cubicBezTo>
                  <a:cubicBezTo>
                    <a:pt x="550" y="1307"/>
                    <a:pt x="589" y="1309"/>
                    <a:pt x="627" y="1309"/>
                  </a:cubicBezTo>
                  <a:cubicBezTo>
                    <a:pt x="1094" y="1309"/>
                    <a:pt x="1315" y="964"/>
                    <a:pt x="1608" y="710"/>
                  </a:cubicBezTo>
                  <a:cubicBezTo>
                    <a:pt x="1608" y="499"/>
                    <a:pt x="1798" y="245"/>
                    <a:pt x="1397" y="118"/>
                  </a:cubicBezTo>
                  <a:cubicBezTo>
                    <a:pt x="1309" y="74"/>
                    <a:pt x="1211" y="0"/>
                    <a:pt x="11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9344;p76"/>
            <p:cNvSpPr/>
            <p:nvPr/>
          </p:nvSpPr>
          <p:spPr>
            <a:xfrm>
              <a:off x="-2024025" y="3873275"/>
              <a:ext cx="18525" cy="32275"/>
            </a:xfrm>
            <a:custGeom>
              <a:avLst/>
              <a:gdLst/>
              <a:ahLst/>
              <a:cxnLst/>
              <a:rect l="l" t="t" r="r" b="b"/>
              <a:pathLst>
                <a:path w="741" h="1291" extrusionOk="0">
                  <a:moveTo>
                    <a:pt x="741" y="0"/>
                  </a:moveTo>
                  <a:lnTo>
                    <a:pt x="741" y="0"/>
                  </a:lnTo>
                  <a:cubicBezTo>
                    <a:pt x="360" y="338"/>
                    <a:pt x="85" y="783"/>
                    <a:pt x="1" y="1290"/>
                  </a:cubicBezTo>
                  <a:lnTo>
                    <a:pt x="572" y="1290"/>
                  </a:lnTo>
                  <a:cubicBezTo>
                    <a:pt x="466" y="846"/>
                    <a:pt x="741" y="444"/>
                    <a:pt x="74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9345;p76"/>
            <p:cNvSpPr/>
            <p:nvPr/>
          </p:nvSpPr>
          <p:spPr>
            <a:xfrm>
              <a:off x="-1996000" y="384155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170" y="0"/>
                  </a:moveTo>
                  <a:cubicBezTo>
                    <a:pt x="212" y="275"/>
                    <a:pt x="149" y="550"/>
                    <a:pt x="1" y="783"/>
                  </a:cubicBezTo>
                  <a:cubicBezTo>
                    <a:pt x="572" y="613"/>
                    <a:pt x="445" y="317"/>
                    <a:pt x="17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9346;p76"/>
            <p:cNvSpPr/>
            <p:nvPr/>
          </p:nvSpPr>
          <p:spPr>
            <a:xfrm>
              <a:off x="-1996000" y="3813000"/>
              <a:ext cx="14300" cy="12175"/>
            </a:xfrm>
            <a:custGeom>
              <a:avLst/>
              <a:gdLst/>
              <a:ahLst/>
              <a:cxnLst/>
              <a:rect l="l" t="t" r="r" b="b"/>
              <a:pathLst>
                <a:path w="572" h="487" extrusionOk="0">
                  <a:moveTo>
                    <a:pt x="1" y="0"/>
                  </a:moveTo>
                  <a:lnTo>
                    <a:pt x="1" y="487"/>
                  </a:lnTo>
                  <a:cubicBezTo>
                    <a:pt x="276" y="317"/>
                    <a:pt x="572" y="169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9347;p76"/>
            <p:cNvSpPr/>
            <p:nvPr/>
          </p:nvSpPr>
          <p:spPr>
            <a:xfrm>
              <a:off x="-2718775" y="4110675"/>
              <a:ext cx="26450" cy="19575"/>
            </a:xfrm>
            <a:custGeom>
              <a:avLst/>
              <a:gdLst/>
              <a:ahLst/>
              <a:cxnLst/>
              <a:rect l="l" t="t" r="r" b="b"/>
              <a:pathLst>
                <a:path w="1058" h="783" extrusionOk="0">
                  <a:moveTo>
                    <a:pt x="1058" y="0"/>
                  </a:moveTo>
                  <a:lnTo>
                    <a:pt x="487" y="148"/>
                  </a:lnTo>
                  <a:cubicBezTo>
                    <a:pt x="0" y="254"/>
                    <a:pt x="127" y="550"/>
                    <a:pt x="296" y="783"/>
                  </a:cubicBezTo>
                  <a:cubicBezTo>
                    <a:pt x="508" y="487"/>
                    <a:pt x="952" y="360"/>
                    <a:pt x="105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9348;p76"/>
            <p:cNvSpPr/>
            <p:nvPr/>
          </p:nvSpPr>
          <p:spPr>
            <a:xfrm>
              <a:off x="-2279400" y="3740550"/>
              <a:ext cx="28050" cy="20800"/>
            </a:xfrm>
            <a:custGeom>
              <a:avLst/>
              <a:gdLst/>
              <a:ahLst/>
              <a:cxnLst/>
              <a:rect l="l" t="t" r="r" b="b"/>
              <a:pathLst>
                <a:path w="1122" h="832" extrusionOk="0">
                  <a:moveTo>
                    <a:pt x="1121" y="1"/>
                  </a:moveTo>
                  <a:lnTo>
                    <a:pt x="1121" y="1"/>
                  </a:lnTo>
                  <a:cubicBezTo>
                    <a:pt x="572" y="85"/>
                    <a:pt x="318" y="466"/>
                    <a:pt x="1" y="804"/>
                  </a:cubicBezTo>
                  <a:cubicBezTo>
                    <a:pt x="98" y="823"/>
                    <a:pt x="186" y="831"/>
                    <a:pt x="265" y="831"/>
                  </a:cubicBezTo>
                  <a:cubicBezTo>
                    <a:pt x="821" y="831"/>
                    <a:pt x="955" y="408"/>
                    <a:pt x="112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9349;p76"/>
            <p:cNvSpPr/>
            <p:nvPr/>
          </p:nvSpPr>
          <p:spPr>
            <a:xfrm>
              <a:off x="-1650200" y="3781800"/>
              <a:ext cx="57650" cy="58225"/>
            </a:xfrm>
            <a:custGeom>
              <a:avLst/>
              <a:gdLst/>
              <a:ahLst/>
              <a:cxnLst/>
              <a:rect l="l" t="t" r="r" b="b"/>
              <a:pathLst>
                <a:path w="2306" h="2329" extrusionOk="0">
                  <a:moveTo>
                    <a:pt x="1587" y="0"/>
                  </a:moveTo>
                  <a:cubicBezTo>
                    <a:pt x="1333" y="254"/>
                    <a:pt x="1227" y="614"/>
                    <a:pt x="846" y="783"/>
                  </a:cubicBezTo>
                  <a:cubicBezTo>
                    <a:pt x="593" y="1037"/>
                    <a:pt x="931" y="1460"/>
                    <a:pt x="466" y="1692"/>
                  </a:cubicBezTo>
                  <a:cubicBezTo>
                    <a:pt x="275" y="1777"/>
                    <a:pt x="0" y="2073"/>
                    <a:pt x="360" y="2263"/>
                  </a:cubicBezTo>
                  <a:cubicBezTo>
                    <a:pt x="440" y="2309"/>
                    <a:pt x="518" y="2328"/>
                    <a:pt x="594" y="2328"/>
                  </a:cubicBezTo>
                  <a:cubicBezTo>
                    <a:pt x="801" y="2328"/>
                    <a:pt x="994" y="2185"/>
                    <a:pt x="1164" y="2031"/>
                  </a:cubicBezTo>
                  <a:cubicBezTo>
                    <a:pt x="1375" y="1650"/>
                    <a:pt x="1269" y="1354"/>
                    <a:pt x="1777" y="1121"/>
                  </a:cubicBezTo>
                  <a:cubicBezTo>
                    <a:pt x="2136" y="677"/>
                    <a:pt x="2306" y="275"/>
                    <a:pt x="158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9350;p76"/>
            <p:cNvSpPr/>
            <p:nvPr/>
          </p:nvSpPr>
          <p:spPr>
            <a:xfrm>
              <a:off x="-1660175" y="3801025"/>
              <a:ext cx="49650" cy="40725"/>
            </a:xfrm>
            <a:custGeom>
              <a:avLst/>
              <a:gdLst/>
              <a:ahLst/>
              <a:cxnLst/>
              <a:rect l="l" t="t" r="r" b="b"/>
              <a:pathLst>
                <a:path w="1986" h="1629" extrusionOk="0">
                  <a:moveTo>
                    <a:pt x="1024" y="1"/>
                  </a:moveTo>
                  <a:cubicBezTo>
                    <a:pt x="1" y="1"/>
                    <a:pt x="1139" y="1040"/>
                    <a:pt x="463" y="1219"/>
                  </a:cubicBezTo>
                  <a:cubicBezTo>
                    <a:pt x="173" y="1432"/>
                    <a:pt x="554" y="1627"/>
                    <a:pt x="831" y="1627"/>
                  </a:cubicBezTo>
                  <a:cubicBezTo>
                    <a:pt x="858" y="1627"/>
                    <a:pt x="883" y="1625"/>
                    <a:pt x="907" y="1621"/>
                  </a:cubicBezTo>
                  <a:cubicBezTo>
                    <a:pt x="955" y="1626"/>
                    <a:pt x="1000" y="1629"/>
                    <a:pt x="1042" y="1629"/>
                  </a:cubicBezTo>
                  <a:cubicBezTo>
                    <a:pt x="1709" y="1629"/>
                    <a:pt x="1707" y="1027"/>
                    <a:pt x="1986" y="669"/>
                  </a:cubicBezTo>
                  <a:lnTo>
                    <a:pt x="1986" y="500"/>
                  </a:lnTo>
                  <a:cubicBezTo>
                    <a:pt x="1436" y="543"/>
                    <a:pt x="1711" y="1050"/>
                    <a:pt x="1415" y="1240"/>
                  </a:cubicBezTo>
                  <a:cubicBezTo>
                    <a:pt x="1285" y="1321"/>
                    <a:pt x="1156" y="1452"/>
                    <a:pt x="1007" y="1452"/>
                  </a:cubicBezTo>
                  <a:cubicBezTo>
                    <a:pt x="962" y="1452"/>
                    <a:pt x="914" y="1439"/>
                    <a:pt x="865" y="1410"/>
                  </a:cubicBezTo>
                  <a:cubicBezTo>
                    <a:pt x="421" y="1114"/>
                    <a:pt x="1563" y="775"/>
                    <a:pt x="1245" y="14"/>
                  </a:cubicBezTo>
                  <a:cubicBezTo>
                    <a:pt x="1162" y="5"/>
                    <a:pt x="1089" y="1"/>
                    <a:pt x="102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9351;p76"/>
            <p:cNvSpPr/>
            <p:nvPr/>
          </p:nvSpPr>
          <p:spPr>
            <a:xfrm>
              <a:off x="-2762675" y="4069950"/>
              <a:ext cx="75125" cy="74000"/>
            </a:xfrm>
            <a:custGeom>
              <a:avLst/>
              <a:gdLst/>
              <a:ahLst/>
              <a:cxnLst/>
              <a:rect l="l" t="t" r="r" b="b"/>
              <a:pathLst>
                <a:path w="3005" h="2960" extrusionOk="0">
                  <a:moveTo>
                    <a:pt x="2243" y="1"/>
                  </a:moveTo>
                  <a:cubicBezTo>
                    <a:pt x="1355" y="149"/>
                    <a:pt x="1355" y="1016"/>
                    <a:pt x="741" y="1375"/>
                  </a:cubicBezTo>
                  <a:cubicBezTo>
                    <a:pt x="1" y="1841"/>
                    <a:pt x="149" y="2348"/>
                    <a:pt x="572" y="2898"/>
                  </a:cubicBezTo>
                  <a:cubicBezTo>
                    <a:pt x="674" y="2941"/>
                    <a:pt x="765" y="2960"/>
                    <a:pt x="848" y="2960"/>
                  </a:cubicBezTo>
                  <a:cubicBezTo>
                    <a:pt x="1309" y="2960"/>
                    <a:pt x="1509" y="2387"/>
                    <a:pt x="1970" y="2387"/>
                  </a:cubicBezTo>
                  <a:cubicBezTo>
                    <a:pt x="1990" y="2387"/>
                    <a:pt x="2010" y="2388"/>
                    <a:pt x="2031" y="2390"/>
                  </a:cubicBezTo>
                  <a:cubicBezTo>
                    <a:pt x="2095" y="2179"/>
                    <a:pt x="1968" y="1925"/>
                    <a:pt x="2243" y="1777"/>
                  </a:cubicBezTo>
                  <a:cubicBezTo>
                    <a:pt x="2602" y="1460"/>
                    <a:pt x="2962" y="1143"/>
                    <a:pt x="3004" y="656"/>
                  </a:cubicBezTo>
                  <a:lnTo>
                    <a:pt x="3004" y="656"/>
                  </a:lnTo>
                  <a:cubicBezTo>
                    <a:pt x="2793" y="677"/>
                    <a:pt x="2518" y="614"/>
                    <a:pt x="2475" y="868"/>
                  </a:cubicBezTo>
                  <a:cubicBezTo>
                    <a:pt x="2370" y="1375"/>
                    <a:pt x="1799" y="1629"/>
                    <a:pt x="1672" y="2116"/>
                  </a:cubicBezTo>
                  <a:cubicBezTo>
                    <a:pt x="1619" y="2290"/>
                    <a:pt x="1466" y="2407"/>
                    <a:pt x="1296" y="2407"/>
                  </a:cubicBezTo>
                  <a:cubicBezTo>
                    <a:pt x="1259" y="2407"/>
                    <a:pt x="1222" y="2402"/>
                    <a:pt x="1185" y="2390"/>
                  </a:cubicBezTo>
                  <a:cubicBezTo>
                    <a:pt x="614" y="2094"/>
                    <a:pt x="1926" y="381"/>
                    <a:pt x="224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9352;p76"/>
            <p:cNvSpPr/>
            <p:nvPr/>
          </p:nvSpPr>
          <p:spPr>
            <a:xfrm>
              <a:off x="-1383200" y="3907100"/>
              <a:ext cx="28025" cy="43550"/>
            </a:xfrm>
            <a:custGeom>
              <a:avLst/>
              <a:gdLst/>
              <a:ahLst/>
              <a:cxnLst/>
              <a:rect l="l" t="t" r="r" b="b"/>
              <a:pathLst>
                <a:path w="1121" h="1742" extrusionOk="0">
                  <a:moveTo>
                    <a:pt x="572" y="1"/>
                  </a:moveTo>
                  <a:lnTo>
                    <a:pt x="572" y="1"/>
                  </a:lnTo>
                  <a:cubicBezTo>
                    <a:pt x="1" y="508"/>
                    <a:pt x="762" y="1312"/>
                    <a:pt x="1" y="1735"/>
                  </a:cubicBezTo>
                  <a:cubicBezTo>
                    <a:pt x="53" y="1739"/>
                    <a:pt x="101" y="1742"/>
                    <a:pt x="145" y="1742"/>
                  </a:cubicBezTo>
                  <a:cubicBezTo>
                    <a:pt x="1120" y="1742"/>
                    <a:pt x="430" y="668"/>
                    <a:pt x="57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9353;p76"/>
            <p:cNvSpPr/>
            <p:nvPr/>
          </p:nvSpPr>
          <p:spPr>
            <a:xfrm>
              <a:off x="-2303725" y="3678675"/>
              <a:ext cx="51850" cy="80275"/>
            </a:xfrm>
            <a:custGeom>
              <a:avLst/>
              <a:gdLst/>
              <a:ahLst/>
              <a:cxnLst/>
              <a:rect l="l" t="t" r="r" b="b"/>
              <a:pathLst>
                <a:path w="2074" h="3211" extrusionOk="0">
                  <a:moveTo>
                    <a:pt x="1351" y="0"/>
                  </a:moveTo>
                  <a:cubicBezTo>
                    <a:pt x="747" y="0"/>
                    <a:pt x="985" y="1549"/>
                    <a:pt x="233" y="1841"/>
                  </a:cubicBezTo>
                  <a:cubicBezTo>
                    <a:pt x="1" y="2137"/>
                    <a:pt x="297" y="2497"/>
                    <a:pt x="64" y="2793"/>
                  </a:cubicBezTo>
                  <a:cubicBezTo>
                    <a:pt x="144" y="3105"/>
                    <a:pt x="251" y="3210"/>
                    <a:pt x="373" y="3210"/>
                  </a:cubicBezTo>
                  <a:cubicBezTo>
                    <a:pt x="540" y="3210"/>
                    <a:pt x="736" y="3012"/>
                    <a:pt x="931" y="2877"/>
                  </a:cubicBezTo>
                  <a:cubicBezTo>
                    <a:pt x="1777" y="2306"/>
                    <a:pt x="1354" y="1312"/>
                    <a:pt x="1946" y="636"/>
                  </a:cubicBezTo>
                  <a:cubicBezTo>
                    <a:pt x="2073" y="488"/>
                    <a:pt x="1650" y="65"/>
                    <a:pt x="1375" y="1"/>
                  </a:cubicBezTo>
                  <a:cubicBezTo>
                    <a:pt x="1367" y="1"/>
                    <a:pt x="1359" y="0"/>
                    <a:pt x="13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9354;p76"/>
            <p:cNvSpPr/>
            <p:nvPr/>
          </p:nvSpPr>
          <p:spPr>
            <a:xfrm>
              <a:off x="-1471500" y="3938150"/>
              <a:ext cx="71350" cy="53100"/>
            </a:xfrm>
            <a:custGeom>
              <a:avLst/>
              <a:gdLst/>
              <a:ahLst/>
              <a:cxnLst/>
              <a:rect l="l" t="t" r="r" b="b"/>
              <a:pathLst>
                <a:path w="2854" h="2124" extrusionOk="0">
                  <a:moveTo>
                    <a:pt x="2313" y="0"/>
                  </a:moveTo>
                  <a:cubicBezTo>
                    <a:pt x="2282" y="0"/>
                    <a:pt x="2252" y="2"/>
                    <a:pt x="2222" y="6"/>
                  </a:cubicBezTo>
                  <a:cubicBezTo>
                    <a:pt x="2010" y="154"/>
                    <a:pt x="1629" y="28"/>
                    <a:pt x="1481" y="345"/>
                  </a:cubicBezTo>
                  <a:cubicBezTo>
                    <a:pt x="1418" y="852"/>
                    <a:pt x="1016" y="1275"/>
                    <a:pt x="487" y="1360"/>
                  </a:cubicBezTo>
                  <a:cubicBezTo>
                    <a:pt x="234" y="1423"/>
                    <a:pt x="1" y="1614"/>
                    <a:pt x="43" y="1889"/>
                  </a:cubicBezTo>
                  <a:cubicBezTo>
                    <a:pt x="128" y="2078"/>
                    <a:pt x="315" y="2123"/>
                    <a:pt x="529" y="2123"/>
                  </a:cubicBezTo>
                  <a:cubicBezTo>
                    <a:pt x="727" y="2123"/>
                    <a:pt x="950" y="2084"/>
                    <a:pt x="1137" y="2084"/>
                  </a:cubicBezTo>
                  <a:cubicBezTo>
                    <a:pt x="1200" y="2084"/>
                    <a:pt x="1259" y="2088"/>
                    <a:pt x="1312" y="2100"/>
                  </a:cubicBezTo>
                  <a:lnTo>
                    <a:pt x="1672" y="1804"/>
                  </a:lnTo>
                  <a:cubicBezTo>
                    <a:pt x="1756" y="1149"/>
                    <a:pt x="2031" y="620"/>
                    <a:pt x="2835" y="429"/>
                  </a:cubicBezTo>
                  <a:cubicBezTo>
                    <a:pt x="2854" y="164"/>
                    <a:pt x="2583" y="0"/>
                    <a:pt x="231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9355;p76"/>
            <p:cNvSpPr/>
            <p:nvPr/>
          </p:nvSpPr>
          <p:spPr>
            <a:xfrm>
              <a:off x="-1433425" y="3921275"/>
              <a:ext cx="58625" cy="61450"/>
            </a:xfrm>
            <a:custGeom>
              <a:avLst/>
              <a:gdLst/>
              <a:ahLst/>
              <a:cxnLst/>
              <a:rect l="l" t="t" r="r" b="b"/>
              <a:pathLst>
                <a:path w="2345" h="2458" extrusionOk="0">
                  <a:moveTo>
                    <a:pt x="1700" y="0"/>
                  </a:moveTo>
                  <a:cubicBezTo>
                    <a:pt x="1581" y="0"/>
                    <a:pt x="1477" y="56"/>
                    <a:pt x="1439" y="195"/>
                  </a:cubicBezTo>
                  <a:cubicBezTo>
                    <a:pt x="1714" y="512"/>
                    <a:pt x="1312" y="745"/>
                    <a:pt x="1270" y="999"/>
                  </a:cubicBezTo>
                  <a:cubicBezTo>
                    <a:pt x="297" y="1147"/>
                    <a:pt x="1" y="1675"/>
                    <a:pt x="149" y="2458"/>
                  </a:cubicBezTo>
                  <a:cubicBezTo>
                    <a:pt x="614" y="1189"/>
                    <a:pt x="1460" y="1570"/>
                    <a:pt x="2137" y="576"/>
                  </a:cubicBezTo>
                  <a:cubicBezTo>
                    <a:pt x="2344" y="309"/>
                    <a:pt x="1980" y="0"/>
                    <a:pt x="170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9356;p76"/>
            <p:cNvSpPr/>
            <p:nvPr/>
          </p:nvSpPr>
          <p:spPr>
            <a:xfrm>
              <a:off x="-1411225" y="3926025"/>
              <a:ext cx="35250" cy="20225"/>
            </a:xfrm>
            <a:custGeom>
              <a:avLst/>
              <a:gdLst/>
              <a:ahLst/>
              <a:cxnLst/>
              <a:rect l="l" t="t" r="r" b="b"/>
              <a:pathLst>
                <a:path w="1410" h="809" extrusionOk="0">
                  <a:moveTo>
                    <a:pt x="661" y="1"/>
                  </a:moveTo>
                  <a:cubicBezTo>
                    <a:pt x="627" y="1"/>
                    <a:pt x="590" y="2"/>
                    <a:pt x="551" y="5"/>
                  </a:cubicBezTo>
                  <a:lnTo>
                    <a:pt x="382" y="5"/>
                  </a:lnTo>
                  <a:lnTo>
                    <a:pt x="1" y="491"/>
                  </a:lnTo>
                  <a:cubicBezTo>
                    <a:pt x="64" y="639"/>
                    <a:pt x="212" y="766"/>
                    <a:pt x="382" y="809"/>
                  </a:cubicBezTo>
                  <a:cubicBezTo>
                    <a:pt x="847" y="647"/>
                    <a:pt x="1409" y="1"/>
                    <a:pt x="66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9357;p76"/>
            <p:cNvSpPr/>
            <p:nvPr/>
          </p:nvSpPr>
          <p:spPr>
            <a:xfrm>
              <a:off x="-2803900" y="3810875"/>
              <a:ext cx="39900" cy="45625"/>
            </a:xfrm>
            <a:custGeom>
              <a:avLst/>
              <a:gdLst/>
              <a:ahLst/>
              <a:cxnLst/>
              <a:rect l="l" t="t" r="r" b="b"/>
              <a:pathLst>
                <a:path w="1596" h="1825" extrusionOk="0">
                  <a:moveTo>
                    <a:pt x="741" y="0"/>
                  </a:moveTo>
                  <a:lnTo>
                    <a:pt x="191" y="1037"/>
                  </a:lnTo>
                  <a:cubicBezTo>
                    <a:pt x="64" y="1037"/>
                    <a:pt x="64" y="1143"/>
                    <a:pt x="0" y="1185"/>
                  </a:cubicBezTo>
                  <a:lnTo>
                    <a:pt x="0" y="1671"/>
                  </a:lnTo>
                  <a:cubicBezTo>
                    <a:pt x="157" y="1778"/>
                    <a:pt x="308" y="1824"/>
                    <a:pt x="447" y="1824"/>
                  </a:cubicBezTo>
                  <a:cubicBezTo>
                    <a:pt x="1190" y="1824"/>
                    <a:pt x="1596" y="499"/>
                    <a:pt x="74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9358;p76"/>
            <p:cNvSpPr/>
            <p:nvPr/>
          </p:nvSpPr>
          <p:spPr>
            <a:xfrm>
              <a:off x="-2810250" y="3804525"/>
              <a:ext cx="11125" cy="36500"/>
            </a:xfrm>
            <a:custGeom>
              <a:avLst/>
              <a:gdLst/>
              <a:ahLst/>
              <a:cxnLst/>
              <a:rect l="l" t="t" r="r" b="b"/>
              <a:pathLst>
                <a:path w="445" h="1460" extrusionOk="0">
                  <a:moveTo>
                    <a:pt x="445" y="1"/>
                  </a:moveTo>
                  <a:cubicBezTo>
                    <a:pt x="1" y="445"/>
                    <a:pt x="297" y="974"/>
                    <a:pt x="254" y="1460"/>
                  </a:cubicBezTo>
                  <a:lnTo>
                    <a:pt x="445" y="1291"/>
                  </a:lnTo>
                  <a:cubicBezTo>
                    <a:pt x="445" y="868"/>
                    <a:pt x="445" y="424"/>
                    <a:pt x="44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9359;p76"/>
            <p:cNvSpPr/>
            <p:nvPr/>
          </p:nvSpPr>
          <p:spPr>
            <a:xfrm>
              <a:off x="-1216100" y="4099100"/>
              <a:ext cx="34200" cy="16875"/>
            </a:xfrm>
            <a:custGeom>
              <a:avLst/>
              <a:gdLst/>
              <a:ahLst/>
              <a:cxnLst/>
              <a:rect l="l" t="t" r="r" b="b"/>
              <a:pathLst>
                <a:path w="1368" h="675" extrusionOk="0">
                  <a:moveTo>
                    <a:pt x="772" y="0"/>
                  </a:moveTo>
                  <a:cubicBezTo>
                    <a:pt x="660" y="0"/>
                    <a:pt x="532" y="37"/>
                    <a:pt x="402" y="125"/>
                  </a:cubicBezTo>
                  <a:cubicBezTo>
                    <a:pt x="0" y="379"/>
                    <a:pt x="465" y="484"/>
                    <a:pt x="550" y="653"/>
                  </a:cubicBezTo>
                  <a:lnTo>
                    <a:pt x="740" y="675"/>
                  </a:lnTo>
                  <a:cubicBezTo>
                    <a:pt x="1368" y="460"/>
                    <a:pt x="1170" y="0"/>
                    <a:pt x="77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9360;p76"/>
            <p:cNvSpPr/>
            <p:nvPr/>
          </p:nvSpPr>
          <p:spPr>
            <a:xfrm>
              <a:off x="-1434475" y="3938375"/>
              <a:ext cx="18525" cy="7875"/>
            </a:xfrm>
            <a:custGeom>
              <a:avLst/>
              <a:gdLst/>
              <a:ahLst/>
              <a:cxnLst/>
              <a:rect l="l" t="t" r="r" b="b"/>
              <a:pathLst>
                <a:path w="741" h="315" extrusionOk="0">
                  <a:moveTo>
                    <a:pt x="402" y="1"/>
                  </a:moveTo>
                  <a:cubicBezTo>
                    <a:pt x="212" y="1"/>
                    <a:pt x="40" y="50"/>
                    <a:pt x="0" y="315"/>
                  </a:cubicBezTo>
                  <a:lnTo>
                    <a:pt x="741" y="19"/>
                  </a:lnTo>
                  <a:cubicBezTo>
                    <a:pt x="637" y="19"/>
                    <a:pt x="517" y="1"/>
                    <a:pt x="40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9361;p76"/>
            <p:cNvSpPr/>
            <p:nvPr/>
          </p:nvSpPr>
          <p:spPr>
            <a:xfrm>
              <a:off x="-2306375" y="3724700"/>
              <a:ext cx="12200" cy="23800"/>
            </a:xfrm>
            <a:custGeom>
              <a:avLst/>
              <a:gdLst/>
              <a:ahLst/>
              <a:cxnLst/>
              <a:rect l="l" t="t" r="r" b="b"/>
              <a:pathLst>
                <a:path w="488" h="952" extrusionOk="0">
                  <a:moveTo>
                    <a:pt x="339" y="0"/>
                  </a:moveTo>
                  <a:cubicBezTo>
                    <a:pt x="1" y="275"/>
                    <a:pt x="212" y="635"/>
                    <a:pt x="170" y="952"/>
                  </a:cubicBezTo>
                  <a:cubicBezTo>
                    <a:pt x="487" y="677"/>
                    <a:pt x="276" y="317"/>
                    <a:pt x="33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AC47">
            <a:alpha val="2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组合 24"/>
          <p:cNvGrpSpPr/>
          <p:nvPr/>
        </p:nvGrpSpPr>
        <p:grpSpPr>
          <a:xfrm>
            <a:off x="-1798955" y="-1424940"/>
            <a:ext cx="15784195" cy="10398125"/>
            <a:chOff x="-2833" y="-2244"/>
            <a:chExt cx="24857" cy="16375"/>
          </a:xfrm>
        </p:grpSpPr>
        <p:pic>
          <p:nvPicPr>
            <p:cNvPr id="26" name="Google Shape;7152;p41"/>
            <p:cNvPicPr preferRelativeResize="0"/>
            <p:nvPr/>
          </p:nvPicPr>
          <p:blipFill>
            <a:blip r:embed="rId4">
              <a:alphaModFix amt="35000"/>
              <a:grayscl/>
            </a:blip>
            <a:stretch>
              <a:fillRect/>
            </a:stretch>
          </p:blipFill>
          <p:spPr>
            <a:xfrm flipH="1" flipV="1">
              <a:off x="-2833" y="4575"/>
              <a:ext cx="14120" cy="746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7" name="Google Shape;7248;p43"/>
            <p:cNvPicPr preferRelativeResize="0"/>
            <p:nvPr/>
          </p:nvPicPr>
          <p:blipFill>
            <a:blip r:embed="rId5">
              <a:alphaModFix amt="62000"/>
            </a:blip>
            <a:stretch>
              <a:fillRect/>
            </a:stretch>
          </p:blipFill>
          <p:spPr>
            <a:xfrm rot="-1411927">
              <a:off x="-161" y="-2244"/>
              <a:ext cx="11170" cy="984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3" name="Google Shape;7152;p41"/>
            <p:cNvPicPr preferRelativeResize="0"/>
            <p:nvPr/>
          </p:nvPicPr>
          <p:blipFill>
            <a:blip r:embed="rId4">
              <a:alphaModFix amt="35000"/>
            </a:blip>
            <a:stretch>
              <a:fillRect/>
            </a:stretch>
          </p:blipFill>
          <p:spPr>
            <a:xfrm>
              <a:off x="7776" y="-397"/>
              <a:ext cx="12454" cy="658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712" name="Google Shape;9712;p77"/>
            <p:cNvPicPr preferRelativeResize="0"/>
            <p:nvPr/>
          </p:nvPicPr>
          <p:blipFill>
            <a:blip r:embed="rId6">
              <a:alphaModFix amt="58999"/>
            </a:blip>
            <a:stretch>
              <a:fillRect/>
            </a:stretch>
          </p:blipFill>
          <p:spPr>
            <a:xfrm>
              <a:off x="9048" y="4575"/>
              <a:ext cx="12976" cy="9556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5" name="PA_库_图片 96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8723" y="17206"/>
            <a:ext cx="6937375" cy="6419850"/>
          </a:xfrm>
          <a:prstGeom prst="rect">
            <a:avLst/>
          </a:prstGeom>
        </p:spPr>
      </p:pic>
      <p:sp>
        <p:nvSpPr>
          <p:cNvPr id="30" name="文本框 29"/>
          <p:cNvSpPr txBox="1"/>
          <p:nvPr/>
        </p:nvSpPr>
        <p:spPr>
          <a:xfrm>
            <a:off x="3557258" y="801380"/>
            <a:ext cx="5268093" cy="415498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4400" dirty="0" err="1">
                <a:solidFill>
                  <a:srgbClr val="60380F"/>
                </a:solidFill>
                <a:latin typeface="Abadi" panose="020B0604020202020204" pitchFamily="34" charset="0"/>
                <a:ea typeface="字魂179号-正酷波波体" charset="-122"/>
                <a:sym typeface="+mn-ea"/>
              </a:rPr>
              <a:t>Các</a:t>
            </a:r>
            <a:r>
              <a:rPr lang="en-US" altLang="zh-CN" sz="4400" dirty="0">
                <a:solidFill>
                  <a:srgbClr val="60380F"/>
                </a:solidFill>
                <a:latin typeface="Abadi" panose="020B0604020202020204" pitchFamily="34" charset="0"/>
                <a:ea typeface="字魂179号-正酷波波体" charset="-122"/>
                <a:sym typeface="+mn-ea"/>
              </a:rPr>
              <a:t> con </a:t>
            </a:r>
            <a:r>
              <a:rPr lang="en-US" altLang="zh-CN" sz="4400" dirty="0" err="1">
                <a:solidFill>
                  <a:srgbClr val="60380F"/>
                </a:solidFill>
                <a:latin typeface="Abadi" panose="020B0604020202020204" pitchFamily="34" charset="0"/>
                <a:ea typeface="字魂179号-正酷波波体" charset="-122"/>
                <a:sym typeface="+mn-ea"/>
              </a:rPr>
              <a:t>vật</a:t>
            </a:r>
            <a:r>
              <a:rPr lang="en-US" altLang="zh-CN" sz="4400" dirty="0">
                <a:solidFill>
                  <a:srgbClr val="60380F"/>
                </a:solidFill>
                <a:latin typeface="Abadi" panose="020B0604020202020204" pitchFamily="34" charset="0"/>
                <a:ea typeface="字魂179号-正酷波波体" charset="-122"/>
                <a:sym typeface="+mn-ea"/>
              </a:rPr>
              <a:t> </a:t>
            </a:r>
            <a:r>
              <a:rPr lang="en-US" altLang="zh-CN" sz="4400" dirty="0" err="1">
                <a:solidFill>
                  <a:srgbClr val="60380F"/>
                </a:solidFill>
                <a:latin typeface="Abadi" panose="020B0604020202020204" pitchFamily="34" charset="0"/>
                <a:ea typeface="字魂179号-正酷波波体" charset="-122"/>
                <a:sym typeface="+mn-ea"/>
              </a:rPr>
              <a:t>đang</a:t>
            </a:r>
            <a:r>
              <a:rPr lang="en-US" altLang="zh-CN" sz="4400" dirty="0">
                <a:solidFill>
                  <a:srgbClr val="60380F"/>
                </a:solidFill>
                <a:latin typeface="Abadi" panose="020B0604020202020204" pitchFamily="34" charset="0"/>
                <a:ea typeface="字魂179号-正酷波波体" charset="-122"/>
                <a:sym typeface="+mn-ea"/>
              </a:rPr>
              <a:t> </a:t>
            </a:r>
            <a:r>
              <a:rPr lang="en-US" altLang="zh-CN" sz="4400" dirty="0" err="1">
                <a:solidFill>
                  <a:srgbClr val="60380F"/>
                </a:solidFill>
                <a:latin typeface="Abadi" panose="020B0604020202020204" pitchFamily="34" charset="0"/>
                <a:ea typeface="字魂179号-正酷波波体" charset="-122"/>
                <a:sym typeface="+mn-ea"/>
              </a:rPr>
              <a:t>chuẩn</a:t>
            </a:r>
            <a:r>
              <a:rPr lang="en-US" altLang="zh-CN" sz="4400" dirty="0">
                <a:solidFill>
                  <a:srgbClr val="60380F"/>
                </a:solidFill>
                <a:latin typeface="Abadi" panose="020B0604020202020204" pitchFamily="34" charset="0"/>
                <a:ea typeface="字魂179号-正酷波波体" charset="-122"/>
                <a:sym typeface="+mn-ea"/>
              </a:rPr>
              <a:t> </a:t>
            </a:r>
            <a:r>
              <a:rPr lang="en-US" altLang="zh-CN" sz="4400" dirty="0" err="1">
                <a:solidFill>
                  <a:srgbClr val="60380F"/>
                </a:solidFill>
                <a:latin typeface="Abadi" panose="020B0604020202020204" pitchFamily="34" charset="0"/>
                <a:ea typeface="字魂179号-正酷波波体" charset="-122"/>
                <a:sym typeface="+mn-ea"/>
              </a:rPr>
              <a:t>bị</a:t>
            </a:r>
            <a:r>
              <a:rPr lang="en-US" altLang="zh-CN" sz="4400" dirty="0">
                <a:solidFill>
                  <a:srgbClr val="60380F"/>
                </a:solidFill>
                <a:latin typeface="Abadi" panose="020B0604020202020204" pitchFamily="34" charset="0"/>
                <a:ea typeface="字魂179号-正酷波波体" charset="-122"/>
                <a:sym typeface="+mn-ea"/>
              </a:rPr>
              <a:t> </a:t>
            </a:r>
            <a:r>
              <a:rPr lang="en-US" altLang="zh-CN" sz="4400" dirty="0" err="1">
                <a:solidFill>
                  <a:srgbClr val="60380F"/>
                </a:solidFill>
                <a:latin typeface="Abadi" panose="020B0604020202020204" pitchFamily="34" charset="0"/>
                <a:ea typeface="字魂179号-正酷波波体" charset="-122"/>
                <a:sym typeface="+mn-ea"/>
              </a:rPr>
              <a:t>tổ</a:t>
            </a:r>
            <a:r>
              <a:rPr lang="en-US" altLang="zh-CN" sz="4400" dirty="0">
                <a:solidFill>
                  <a:srgbClr val="60380F"/>
                </a:solidFill>
                <a:latin typeface="Abadi" panose="020B0604020202020204" pitchFamily="34" charset="0"/>
                <a:ea typeface="字魂179号-正酷波波体" charset="-122"/>
                <a:sym typeface="+mn-ea"/>
              </a:rPr>
              <a:t> </a:t>
            </a:r>
            <a:r>
              <a:rPr lang="en-US" altLang="zh-CN" sz="4400" dirty="0" err="1">
                <a:solidFill>
                  <a:srgbClr val="60380F"/>
                </a:solidFill>
                <a:latin typeface="Abadi" panose="020B0604020202020204" pitchFamily="34" charset="0"/>
                <a:ea typeface="字魂179号-正酷波波体" charset="-122"/>
                <a:sym typeface="+mn-ea"/>
              </a:rPr>
              <a:t>chức</a:t>
            </a:r>
            <a:r>
              <a:rPr lang="en-US" altLang="zh-CN" sz="4400" dirty="0">
                <a:solidFill>
                  <a:srgbClr val="60380F"/>
                </a:solidFill>
                <a:latin typeface="Abadi" panose="020B0604020202020204" pitchFamily="34" charset="0"/>
                <a:ea typeface="字魂179号-正酷波波体" charset="-122"/>
                <a:sym typeface="+mn-ea"/>
              </a:rPr>
              <a:t> </a:t>
            </a:r>
            <a:r>
              <a:rPr lang="en-US" altLang="zh-CN" sz="4400" dirty="0" err="1">
                <a:solidFill>
                  <a:srgbClr val="60380F"/>
                </a:solidFill>
                <a:latin typeface="Abadi" panose="020B0604020202020204" pitchFamily="34" charset="0"/>
                <a:ea typeface="字魂179号-正酷波波体" charset="-122"/>
                <a:sym typeface="+mn-ea"/>
              </a:rPr>
              <a:t>một</a:t>
            </a:r>
            <a:r>
              <a:rPr lang="en-US" altLang="zh-CN" sz="4400" dirty="0">
                <a:solidFill>
                  <a:srgbClr val="60380F"/>
                </a:solidFill>
                <a:latin typeface="Abadi" panose="020B0604020202020204" pitchFamily="34" charset="0"/>
                <a:ea typeface="字魂179号-正酷波波体" charset="-122"/>
                <a:sym typeface="+mn-ea"/>
              </a:rPr>
              <a:t> </a:t>
            </a:r>
            <a:r>
              <a:rPr lang="en-US" altLang="zh-CN" sz="4400" dirty="0" err="1">
                <a:solidFill>
                  <a:srgbClr val="60380F"/>
                </a:solidFill>
                <a:latin typeface="Abadi" panose="020B0604020202020204" pitchFamily="34" charset="0"/>
                <a:ea typeface="字魂179号-正酷波波体" charset="-122"/>
                <a:sym typeface="+mn-ea"/>
              </a:rPr>
              <a:t>đêm</a:t>
            </a:r>
            <a:r>
              <a:rPr lang="en-US" altLang="zh-CN" sz="4400" dirty="0">
                <a:solidFill>
                  <a:srgbClr val="60380F"/>
                </a:solidFill>
                <a:latin typeface="Abadi" panose="020B0604020202020204" pitchFamily="34" charset="0"/>
                <a:ea typeface="字魂179号-正酷波波体" charset="-122"/>
                <a:sym typeface="+mn-ea"/>
              </a:rPr>
              <a:t> </a:t>
            </a:r>
            <a:r>
              <a:rPr lang="en-US" altLang="zh-CN" sz="4400" dirty="0" err="1">
                <a:solidFill>
                  <a:srgbClr val="60380F"/>
                </a:solidFill>
                <a:latin typeface="Abadi" panose="020B0604020202020204" pitchFamily="34" charset="0"/>
                <a:ea typeface="字魂179号-正酷波波体" charset="-122"/>
                <a:sym typeface="+mn-ea"/>
              </a:rPr>
              <a:t>hội</a:t>
            </a:r>
            <a:r>
              <a:rPr lang="en-US" altLang="zh-CN" sz="4400" dirty="0">
                <a:solidFill>
                  <a:srgbClr val="60380F"/>
                </a:solidFill>
                <a:latin typeface="Abadi" panose="020B0604020202020204" pitchFamily="34" charset="0"/>
                <a:ea typeface="字魂179号-正酷波波体" charset="-122"/>
                <a:sym typeface="+mn-ea"/>
              </a:rPr>
              <a:t> ca </a:t>
            </a:r>
            <a:r>
              <a:rPr lang="en-US" altLang="zh-CN" sz="4400" dirty="0" err="1">
                <a:solidFill>
                  <a:srgbClr val="60380F"/>
                </a:solidFill>
                <a:latin typeface="Abadi" panose="020B0604020202020204" pitchFamily="34" charset="0"/>
                <a:ea typeface="字魂179号-正酷波波体" charset="-122"/>
                <a:sym typeface="+mn-ea"/>
              </a:rPr>
              <a:t>nhạc</a:t>
            </a:r>
            <a:r>
              <a:rPr lang="en-US" altLang="zh-CN" sz="4400" dirty="0">
                <a:solidFill>
                  <a:srgbClr val="60380F"/>
                </a:solidFill>
                <a:latin typeface="Abadi" panose="020B0604020202020204" pitchFamily="34" charset="0"/>
                <a:ea typeface="字魂179号-正酷波波体" charset="-122"/>
                <a:sym typeface="+mn-ea"/>
              </a:rPr>
              <a:t>. </a:t>
            </a:r>
            <a:r>
              <a:rPr lang="en-US" altLang="zh-CN" sz="4400" dirty="0" err="1">
                <a:solidFill>
                  <a:srgbClr val="60380F"/>
                </a:solidFill>
                <a:latin typeface="Abadi" panose="020B0604020202020204" pitchFamily="34" charset="0"/>
                <a:ea typeface="字魂179号-正酷波波体" charset="-122"/>
                <a:sym typeface="+mn-ea"/>
              </a:rPr>
              <a:t>Các</a:t>
            </a:r>
            <a:r>
              <a:rPr lang="en-US" altLang="zh-CN" sz="4400" dirty="0">
                <a:solidFill>
                  <a:srgbClr val="60380F"/>
                </a:solidFill>
                <a:latin typeface="Abadi" panose="020B0604020202020204" pitchFamily="34" charset="0"/>
                <a:ea typeface="字魂179号-正酷波波体" charset="-122"/>
                <a:sym typeface="+mn-ea"/>
              </a:rPr>
              <a:t> </a:t>
            </a:r>
            <a:r>
              <a:rPr lang="en-US" altLang="zh-CN" sz="4400" dirty="0" err="1">
                <a:solidFill>
                  <a:srgbClr val="60380F"/>
                </a:solidFill>
                <a:latin typeface="Abadi" panose="020B0604020202020204" pitchFamily="34" charset="0"/>
                <a:ea typeface="字魂179号-正酷波波体" charset="-122"/>
                <a:sym typeface="+mn-ea"/>
              </a:rPr>
              <a:t>em</a:t>
            </a:r>
            <a:r>
              <a:rPr lang="en-US" altLang="zh-CN" sz="4400" dirty="0">
                <a:solidFill>
                  <a:srgbClr val="60380F"/>
                </a:solidFill>
                <a:latin typeface="Abadi" panose="020B0604020202020204" pitchFamily="34" charset="0"/>
                <a:ea typeface="字魂179号-正酷波波体" charset="-122"/>
                <a:sym typeface="+mn-ea"/>
              </a:rPr>
              <a:t> </a:t>
            </a:r>
            <a:r>
              <a:rPr lang="en-US" altLang="zh-CN" sz="4400" dirty="0" err="1">
                <a:solidFill>
                  <a:srgbClr val="60380F"/>
                </a:solidFill>
                <a:latin typeface="Abadi" panose="020B0604020202020204" pitchFamily="34" charset="0"/>
                <a:ea typeface="字魂179号-正酷波波体" charset="-122"/>
                <a:sym typeface="+mn-ea"/>
              </a:rPr>
              <a:t>hãy</a:t>
            </a:r>
            <a:r>
              <a:rPr lang="en-US" altLang="zh-CN" sz="4400" dirty="0">
                <a:solidFill>
                  <a:srgbClr val="60380F"/>
                </a:solidFill>
                <a:latin typeface="Abadi" panose="020B0604020202020204" pitchFamily="34" charset="0"/>
                <a:ea typeface="字魂179号-正酷波波体" charset="-122"/>
                <a:sym typeface="+mn-ea"/>
              </a:rPr>
              <a:t> </a:t>
            </a:r>
            <a:r>
              <a:rPr lang="en-US" altLang="zh-CN" sz="4400" dirty="0" err="1">
                <a:solidFill>
                  <a:srgbClr val="60380F"/>
                </a:solidFill>
                <a:latin typeface="Abadi" panose="020B0604020202020204" pitchFamily="34" charset="0"/>
                <a:ea typeface="字魂179号-正酷波波体" charset="-122"/>
                <a:sym typeface="+mn-ea"/>
              </a:rPr>
              <a:t>giúp</a:t>
            </a:r>
            <a:r>
              <a:rPr lang="en-US" altLang="zh-CN" sz="4400" dirty="0">
                <a:solidFill>
                  <a:srgbClr val="60380F"/>
                </a:solidFill>
                <a:latin typeface="Abadi" panose="020B0604020202020204" pitchFamily="34" charset="0"/>
                <a:ea typeface="字魂179号-正酷波波体" charset="-122"/>
                <a:sym typeface="+mn-ea"/>
              </a:rPr>
              <a:t> </a:t>
            </a:r>
            <a:r>
              <a:rPr lang="en-US" altLang="zh-CN" sz="4400" dirty="0" err="1">
                <a:solidFill>
                  <a:srgbClr val="60380F"/>
                </a:solidFill>
                <a:latin typeface="Abadi" panose="020B0604020202020204" pitchFamily="34" charset="0"/>
                <a:ea typeface="字魂179号-正酷波波体" charset="-122"/>
                <a:sym typeface="+mn-ea"/>
              </a:rPr>
              <a:t>chúng</a:t>
            </a:r>
            <a:r>
              <a:rPr lang="en-US" altLang="zh-CN" sz="4400" dirty="0">
                <a:solidFill>
                  <a:srgbClr val="60380F"/>
                </a:solidFill>
                <a:latin typeface="Abadi" panose="020B0604020202020204" pitchFamily="34" charset="0"/>
                <a:ea typeface="字魂179号-正酷波波体" charset="-122"/>
                <a:sym typeface="+mn-ea"/>
              </a:rPr>
              <a:t> </a:t>
            </a:r>
            <a:r>
              <a:rPr lang="en-US" altLang="zh-CN" sz="4400" dirty="0" err="1">
                <a:solidFill>
                  <a:srgbClr val="60380F"/>
                </a:solidFill>
                <a:latin typeface="Abadi" panose="020B0604020202020204" pitchFamily="34" charset="0"/>
                <a:ea typeface="字魂179号-正酷波波体" charset="-122"/>
                <a:sym typeface="+mn-ea"/>
              </a:rPr>
              <a:t>tìm</a:t>
            </a:r>
            <a:r>
              <a:rPr lang="en-US" altLang="zh-CN" sz="4400" dirty="0">
                <a:solidFill>
                  <a:srgbClr val="60380F"/>
                </a:solidFill>
                <a:latin typeface="Abadi" panose="020B0604020202020204" pitchFamily="34" charset="0"/>
                <a:ea typeface="字魂179号-正酷波波体" charset="-122"/>
                <a:sym typeface="+mn-ea"/>
              </a:rPr>
              <a:t> </a:t>
            </a:r>
            <a:r>
              <a:rPr lang="en-US" altLang="zh-CN" sz="4400" dirty="0" err="1">
                <a:solidFill>
                  <a:srgbClr val="60380F"/>
                </a:solidFill>
                <a:latin typeface="Abadi" panose="020B0604020202020204" pitchFamily="34" charset="0"/>
                <a:ea typeface="字魂179号-正酷波波体" charset="-122"/>
                <a:sym typeface="+mn-ea"/>
              </a:rPr>
              <a:t>những</a:t>
            </a:r>
            <a:r>
              <a:rPr lang="en-US" altLang="zh-CN" sz="4400" dirty="0">
                <a:solidFill>
                  <a:srgbClr val="60380F"/>
                </a:solidFill>
                <a:latin typeface="Abadi" panose="020B0604020202020204" pitchFamily="34" charset="0"/>
                <a:ea typeface="字魂179号-正酷波波体" charset="-122"/>
                <a:sym typeface="+mn-ea"/>
              </a:rPr>
              <a:t> </a:t>
            </a:r>
            <a:r>
              <a:rPr lang="en-US" altLang="zh-CN" sz="4400" dirty="0" err="1">
                <a:solidFill>
                  <a:srgbClr val="60380F"/>
                </a:solidFill>
                <a:latin typeface="Abadi" panose="020B0604020202020204" pitchFamily="34" charset="0"/>
                <a:ea typeface="字魂179号-正酷波波体" charset="-122"/>
                <a:sym typeface="+mn-ea"/>
              </a:rPr>
              <a:t>nhạc</a:t>
            </a:r>
            <a:r>
              <a:rPr lang="en-US" altLang="zh-CN" sz="4400" dirty="0">
                <a:solidFill>
                  <a:srgbClr val="60380F"/>
                </a:solidFill>
                <a:latin typeface="Abadi" panose="020B0604020202020204" pitchFamily="34" charset="0"/>
                <a:ea typeface="字魂179号-正酷波波体" charset="-122"/>
                <a:sym typeface="+mn-ea"/>
              </a:rPr>
              <a:t> </a:t>
            </a:r>
            <a:r>
              <a:rPr lang="en-US" altLang="zh-CN" sz="4400" dirty="0" err="1">
                <a:solidFill>
                  <a:srgbClr val="60380F"/>
                </a:solidFill>
                <a:latin typeface="Abadi" panose="020B0604020202020204" pitchFamily="34" charset="0"/>
                <a:ea typeface="字魂179号-正酷波波体" charset="-122"/>
                <a:sym typeface="+mn-ea"/>
              </a:rPr>
              <a:t>cụ</a:t>
            </a:r>
            <a:r>
              <a:rPr lang="en-US" altLang="zh-CN" sz="4400" dirty="0">
                <a:solidFill>
                  <a:srgbClr val="60380F"/>
                </a:solidFill>
                <a:latin typeface="Abadi" panose="020B0604020202020204" pitchFamily="34" charset="0"/>
                <a:ea typeface="字魂179号-正酷波波体" charset="-122"/>
                <a:sym typeface="+mn-ea"/>
              </a:rPr>
              <a:t> để </a:t>
            </a:r>
            <a:r>
              <a:rPr lang="en-US" altLang="zh-CN" sz="4400" dirty="0" err="1">
                <a:solidFill>
                  <a:srgbClr val="60380F"/>
                </a:solidFill>
                <a:latin typeface="Abadi" panose="020B0604020202020204" pitchFamily="34" charset="0"/>
                <a:ea typeface="字魂179号-正酷波波体" charset="-122"/>
                <a:sym typeface="+mn-ea"/>
              </a:rPr>
              <a:t>biểu</a:t>
            </a:r>
            <a:r>
              <a:rPr lang="en-US" altLang="zh-CN" sz="4400" dirty="0">
                <a:solidFill>
                  <a:srgbClr val="60380F"/>
                </a:solidFill>
                <a:latin typeface="Abadi" panose="020B0604020202020204" pitchFamily="34" charset="0"/>
                <a:ea typeface="字魂179号-正酷波波体" charset="-122"/>
                <a:sym typeface="+mn-ea"/>
              </a:rPr>
              <a:t> </a:t>
            </a:r>
            <a:r>
              <a:rPr lang="en-US" altLang="zh-CN" sz="4400" dirty="0" err="1">
                <a:solidFill>
                  <a:srgbClr val="60380F"/>
                </a:solidFill>
                <a:latin typeface="Abadi" panose="020B0604020202020204" pitchFamily="34" charset="0"/>
                <a:ea typeface="字魂179号-正酷波波体" charset="-122"/>
                <a:sym typeface="+mn-ea"/>
              </a:rPr>
              <a:t>diễn</a:t>
            </a:r>
            <a:r>
              <a:rPr lang="en-US" altLang="zh-CN" sz="4400" dirty="0">
                <a:solidFill>
                  <a:srgbClr val="60380F"/>
                </a:solidFill>
                <a:latin typeface="Abadi" panose="020B0604020202020204" pitchFamily="34" charset="0"/>
                <a:ea typeface="字魂179号-正酷波波体" charset="-122"/>
                <a:sym typeface="+mn-ea"/>
              </a:rPr>
              <a:t> </a:t>
            </a:r>
            <a:r>
              <a:rPr lang="en-US" altLang="zh-CN" sz="4400" dirty="0" err="1">
                <a:solidFill>
                  <a:srgbClr val="60380F"/>
                </a:solidFill>
                <a:latin typeface="Abadi" panose="020B0604020202020204" pitchFamily="34" charset="0"/>
                <a:ea typeface="字魂179号-正酷波波体" charset="-122"/>
                <a:sym typeface="+mn-ea"/>
              </a:rPr>
              <a:t>nhé</a:t>
            </a:r>
            <a:r>
              <a:rPr lang="en-US" altLang="zh-CN" sz="4400" dirty="0">
                <a:solidFill>
                  <a:srgbClr val="60380F"/>
                </a:solidFill>
                <a:latin typeface="Abadi" panose="020B0604020202020204" pitchFamily="34" charset="0"/>
                <a:ea typeface="字魂179号-正酷波波体" charset="-122"/>
                <a:sym typeface="+mn-ea"/>
              </a:rPr>
              <a:t>!</a:t>
            </a:r>
            <a:endParaRPr lang="zh-CN" altLang="en-US" sz="4400" dirty="0">
              <a:solidFill>
                <a:srgbClr val="60380F"/>
              </a:solidFill>
              <a:latin typeface="Abadi" panose="020B0604020202020204" pitchFamily="34" charset="0"/>
              <a:ea typeface="字魂179号-正酷波波体" charset="-122"/>
              <a:sym typeface="+mn-ea"/>
            </a:endParaRPr>
          </a:p>
        </p:txBody>
      </p:sp>
      <p:pic>
        <p:nvPicPr>
          <p:cNvPr id="4" name="图片 3" descr="微信截图_2021101313533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95866" y="1754883"/>
            <a:ext cx="6260465" cy="5074285"/>
          </a:xfrm>
          <a:prstGeom prst="rect">
            <a:avLst/>
          </a:prstGeom>
        </p:spPr>
      </p:pic>
      <p:pic>
        <p:nvPicPr>
          <p:cNvPr id="6" name="图片 5" descr="微信截图_2021101313572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-416810" y="2130425"/>
            <a:ext cx="4437380" cy="460629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0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AC47">
            <a:alpha val="2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组合 24"/>
          <p:cNvGrpSpPr/>
          <p:nvPr/>
        </p:nvGrpSpPr>
        <p:grpSpPr>
          <a:xfrm>
            <a:off x="-1798955" y="-1424940"/>
            <a:ext cx="15784195" cy="10398125"/>
            <a:chOff x="-2833" y="-2244"/>
            <a:chExt cx="24857" cy="16375"/>
          </a:xfrm>
        </p:grpSpPr>
        <p:pic>
          <p:nvPicPr>
            <p:cNvPr id="26" name="Google Shape;7152;p41"/>
            <p:cNvPicPr preferRelativeResize="0"/>
            <p:nvPr/>
          </p:nvPicPr>
          <p:blipFill>
            <a:blip r:embed="rId6">
              <a:alphaModFix amt="35000"/>
              <a:grayscl/>
            </a:blip>
            <a:stretch>
              <a:fillRect/>
            </a:stretch>
          </p:blipFill>
          <p:spPr>
            <a:xfrm flipH="1" flipV="1">
              <a:off x="-2833" y="4575"/>
              <a:ext cx="14120" cy="746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7" name="Google Shape;7248;p43"/>
            <p:cNvPicPr preferRelativeResize="0"/>
            <p:nvPr/>
          </p:nvPicPr>
          <p:blipFill>
            <a:blip r:embed="rId7">
              <a:alphaModFix amt="62000"/>
            </a:blip>
            <a:stretch>
              <a:fillRect/>
            </a:stretch>
          </p:blipFill>
          <p:spPr>
            <a:xfrm rot="-1411927">
              <a:off x="-161" y="-2244"/>
              <a:ext cx="11170" cy="984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3" name="Google Shape;7152;p41"/>
            <p:cNvPicPr preferRelativeResize="0"/>
            <p:nvPr/>
          </p:nvPicPr>
          <p:blipFill>
            <a:blip r:embed="rId6">
              <a:alphaModFix amt="35000"/>
            </a:blip>
            <a:stretch>
              <a:fillRect/>
            </a:stretch>
          </p:blipFill>
          <p:spPr>
            <a:xfrm>
              <a:off x="7776" y="-397"/>
              <a:ext cx="12454" cy="658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712" name="Google Shape;9712;p77"/>
            <p:cNvPicPr preferRelativeResize="0"/>
            <p:nvPr/>
          </p:nvPicPr>
          <p:blipFill>
            <a:blip r:embed="rId8">
              <a:alphaModFix amt="58999"/>
            </a:blip>
            <a:stretch>
              <a:fillRect/>
            </a:stretch>
          </p:blipFill>
          <p:spPr>
            <a:xfrm>
              <a:off x="9048" y="4575"/>
              <a:ext cx="12976" cy="9556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8" name="组合 27"/>
          <p:cNvGrpSpPr/>
          <p:nvPr/>
        </p:nvGrpSpPr>
        <p:grpSpPr>
          <a:xfrm rot="234299">
            <a:off x="-3540214" y="-422099"/>
            <a:ext cx="21002412" cy="7983400"/>
            <a:chOff x="-4075136" y="4609891"/>
            <a:chExt cx="18331759" cy="6808940"/>
          </a:xfrm>
          <a:solidFill>
            <a:srgbClr val="FFF6E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29" name="云形 28"/>
            <p:cNvSpPr/>
            <p:nvPr/>
          </p:nvSpPr>
          <p:spPr>
            <a:xfrm>
              <a:off x="3579027" y="4609891"/>
              <a:ext cx="10677596" cy="6210344"/>
            </a:xfrm>
            <a:prstGeom prst="clou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" name="云形 1"/>
            <p:cNvSpPr/>
            <p:nvPr/>
          </p:nvSpPr>
          <p:spPr>
            <a:xfrm>
              <a:off x="-4075136" y="5208487"/>
              <a:ext cx="10677596" cy="6210344"/>
            </a:xfrm>
            <a:prstGeom prst="clou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40" name="Google Shape;9251;p76"/>
          <p:cNvGrpSpPr/>
          <p:nvPr/>
        </p:nvGrpSpPr>
        <p:grpSpPr>
          <a:xfrm>
            <a:off x="10289302" y="1054763"/>
            <a:ext cx="2106500" cy="597475"/>
            <a:chOff x="-2810250" y="3572525"/>
            <a:chExt cx="2106500" cy="597475"/>
          </a:xfrm>
          <a:solidFill>
            <a:srgbClr val="4B4D4B"/>
          </a:solidFill>
        </p:grpSpPr>
        <p:sp>
          <p:nvSpPr>
            <p:cNvPr id="41" name="Google Shape;9252;p76"/>
            <p:cNvSpPr/>
            <p:nvPr/>
          </p:nvSpPr>
          <p:spPr>
            <a:xfrm>
              <a:off x="-2396250" y="4007475"/>
              <a:ext cx="133850" cy="123700"/>
            </a:xfrm>
            <a:custGeom>
              <a:avLst/>
              <a:gdLst/>
              <a:ahLst/>
              <a:cxnLst/>
              <a:rect l="l" t="t" r="r" b="b"/>
              <a:pathLst>
                <a:path w="5354" h="4948" extrusionOk="0">
                  <a:moveTo>
                    <a:pt x="3665" y="0"/>
                  </a:moveTo>
                  <a:cubicBezTo>
                    <a:pt x="3419" y="0"/>
                    <a:pt x="3177" y="89"/>
                    <a:pt x="2983" y="258"/>
                  </a:cubicBezTo>
                  <a:cubicBezTo>
                    <a:pt x="2771" y="1971"/>
                    <a:pt x="1" y="2521"/>
                    <a:pt x="339" y="4445"/>
                  </a:cubicBezTo>
                  <a:cubicBezTo>
                    <a:pt x="400" y="4488"/>
                    <a:pt x="452" y="4505"/>
                    <a:pt x="498" y="4505"/>
                  </a:cubicBezTo>
                  <a:cubicBezTo>
                    <a:pt x="693" y="4505"/>
                    <a:pt x="777" y="4189"/>
                    <a:pt x="1039" y="4189"/>
                  </a:cubicBezTo>
                  <a:cubicBezTo>
                    <a:pt x="1052" y="4189"/>
                    <a:pt x="1065" y="4190"/>
                    <a:pt x="1079" y="4192"/>
                  </a:cubicBezTo>
                  <a:cubicBezTo>
                    <a:pt x="1164" y="4466"/>
                    <a:pt x="614" y="4466"/>
                    <a:pt x="762" y="4763"/>
                  </a:cubicBezTo>
                  <a:cubicBezTo>
                    <a:pt x="893" y="4882"/>
                    <a:pt x="1072" y="4948"/>
                    <a:pt x="1226" y="4948"/>
                  </a:cubicBezTo>
                  <a:cubicBezTo>
                    <a:pt x="1344" y="4948"/>
                    <a:pt x="1447" y="4909"/>
                    <a:pt x="1502" y="4826"/>
                  </a:cubicBezTo>
                  <a:cubicBezTo>
                    <a:pt x="1946" y="4213"/>
                    <a:pt x="2750" y="3853"/>
                    <a:pt x="3004" y="3155"/>
                  </a:cubicBezTo>
                  <a:cubicBezTo>
                    <a:pt x="3110" y="2817"/>
                    <a:pt x="3363" y="2542"/>
                    <a:pt x="3659" y="2373"/>
                  </a:cubicBezTo>
                  <a:cubicBezTo>
                    <a:pt x="4558" y="1871"/>
                    <a:pt x="5354" y="109"/>
                    <a:pt x="4167" y="109"/>
                  </a:cubicBezTo>
                  <a:cubicBezTo>
                    <a:pt x="4153" y="109"/>
                    <a:pt x="4139" y="109"/>
                    <a:pt x="4125" y="110"/>
                  </a:cubicBezTo>
                  <a:cubicBezTo>
                    <a:pt x="3977" y="36"/>
                    <a:pt x="3820" y="0"/>
                    <a:pt x="36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9253;p76"/>
            <p:cNvSpPr/>
            <p:nvPr/>
          </p:nvSpPr>
          <p:spPr>
            <a:xfrm>
              <a:off x="-1076525" y="3572525"/>
              <a:ext cx="126925" cy="104075"/>
            </a:xfrm>
            <a:custGeom>
              <a:avLst/>
              <a:gdLst/>
              <a:ahLst/>
              <a:cxnLst/>
              <a:rect l="l" t="t" r="r" b="b"/>
              <a:pathLst>
                <a:path w="5077" h="4163" extrusionOk="0">
                  <a:moveTo>
                    <a:pt x="3337" y="1"/>
                  </a:moveTo>
                  <a:cubicBezTo>
                    <a:pt x="3025" y="1"/>
                    <a:pt x="2736" y="55"/>
                    <a:pt x="2602" y="165"/>
                  </a:cubicBezTo>
                  <a:cubicBezTo>
                    <a:pt x="2665" y="715"/>
                    <a:pt x="1798" y="906"/>
                    <a:pt x="1841" y="1477"/>
                  </a:cubicBezTo>
                  <a:cubicBezTo>
                    <a:pt x="1819" y="1815"/>
                    <a:pt x="1544" y="1900"/>
                    <a:pt x="1248" y="1963"/>
                  </a:cubicBezTo>
                  <a:cubicBezTo>
                    <a:pt x="254" y="2513"/>
                    <a:pt x="1" y="4099"/>
                    <a:pt x="1502" y="4163"/>
                  </a:cubicBezTo>
                  <a:cubicBezTo>
                    <a:pt x="2412" y="3824"/>
                    <a:pt x="3173" y="3190"/>
                    <a:pt x="3659" y="2365"/>
                  </a:cubicBezTo>
                  <a:cubicBezTo>
                    <a:pt x="3793" y="1912"/>
                    <a:pt x="4060" y="1739"/>
                    <a:pt x="4460" y="1739"/>
                  </a:cubicBezTo>
                  <a:cubicBezTo>
                    <a:pt x="4565" y="1739"/>
                    <a:pt x="4678" y="1751"/>
                    <a:pt x="4801" y="1773"/>
                  </a:cubicBezTo>
                  <a:cubicBezTo>
                    <a:pt x="4738" y="1604"/>
                    <a:pt x="5076" y="1477"/>
                    <a:pt x="4865" y="1286"/>
                  </a:cubicBezTo>
                  <a:cubicBezTo>
                    <a:pt x="4670" y="1119"/>
                    <a:pt x="4486" y="1055"/>
                    <a:pt x="4305" y="1055"/>
                  </a:cubicBezTo>
                  <a:cubicBezTo>
                    <a:pt x="3779" y="1055"/>
                    <a:pt x="3290" y="1599"/>
                    <a:pt x="2708" y="1709"/>
                  </a:cubicBezTo>
                  <a:cubicBezTo>
                    <a:pt x="2792" y="1202"/>
                    <a:pt x="3215" y="948"/>
                    <a:pt x="3511" y="715"/>
                  </a:cubicBezTo>
                  <a:cubicBezTo>
                    <a:pt x="3571" y="673"/>
                    <a:pt x="3645" y="658"/>
                    <a:pt x="3726" y="658"/>
                  </a:cubicBezTo>
                  <a:cubicBezTo>
                    <a:pt x="3891" y="658"/>
                    <a:pt x="4083" y="718"/>
                    <a:pt x="4233" y="718"/>
                  </a:cubicBezTo>
                  <a:cubicBezTo>
                    <a:pt x="4373" y="718"/>
                    <a:pt x="4476" y="666"/>
                    <a:pt x="4484" y="461"/>
                  </a:cubicBezTo>
                  <a:cubicBezTo>
                    <a:pt x="4458" y="156"/>
                    <a:pt x="3864" y="1"/>
                    <a:pt x="333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9254;p76"/>
            <p:cNvSpPr/>
            <p:nvPr/>
          </p:nvSpPr>
          <p:spPr>
            <a:xfrm>
              <a:off x="-2407875" y="4057575"/>
              <a:ext cx="141200" cy="94050"/>
            </a:xfrm>
            <a:custGeom>
              <a:avLst/>
              <a:gdLst/>
              <a:ahLst/>
              <a:cxnLst/>
              <a:rect l="l" t="t" r="r" b="b"/>
              <a:pathLst>
                <a:path w="5648" h="3762" extrusionOk="0">
                  <a:moveTo>
                    <a:pt x="4962" y="0"/>
                  </a:moveTo>
                  <a:cubicBezTo>
                    <a:pt x="4363" y="0"/>
                    <a:pt x="3743" y="352"/>
                    <a:pt x="3532" y="940"/>
                  </a:cubicBezTo>
                  <a:cubicBezTo>
                    <a:pt x="3405" y="1638"/>
                    <a:pt x="2665" y="1743"/>
                    <a:pt x="2369" y="2293"/>
                  </a:cubicBezTo>
                  <a:cubicBezTo>
                    <a:pt x="2144" y="2744"/>
                    <a:pt x="1958" y="2962"/>
                    <a:pt x="1704" y="2962"/>
                  </a:cubicBezTo>
                  <a:cubicBezTo>
                    <a:pt x="1506" y="2962"/>
                    <a:pt x="1265" y="2828"/>
                    <a:pt x="931" y="2568"/>
                  </a:cubicBezTo>
                  <a:cubicBezTo>
                    <a:pt x="656" y="2399"/>
                    <a:pt x="677" y="2188"/>
                    <a:pt x="740" y="1955"/>
                  </a:cubicBezTo>
                  <a:cubicBezTo>
                    <a:pt x="844" y="1728"/>
                    <a:pt x="715" y="1616"/>
                    <a:pt x="571" y="1616"/>
                  </a:cubicBezTo>
                  <a:cubicBezTo>
                    <a:pt x="420" y="1616"/>
                    <a:pt x="253" y="1738"/>
                    <a:pt x="317" y="1976"/>
                  </a:cubicBezTo>
                  <a:cubicBezTo>
                    <a:pt x="85" y="2293"/>
                    <a:pt x="0" y="2801"/>
                    <a:pt x="360" y="3076"/>
                  </a:cubicBezTo>
                  <a:cubicBezTo>
                    <a:pt x="1067" y="3522"/>
                    <a:pt x="1545" y="3761"/>
                    <a:pt x="1963" y="3761"/>
                  </a:cubicBezTo>
                  <a:cubicBezTo>
                    <a:pt x="2358" y="3761"/>
                    <a:pt x="2699" y="3549"/>
                    <a:pt x="3130" y="3097"/>
                  </a:cubicBezTo>
                  <a:cubicBezTo>
                    <a:pt x="3997" y="2166"/>
                    <a:pt x="5097" y="1342"/>
                    <a:pt x="5647" y="178"/>
                  </a:cubicBezTo>
                  <a:cubicBezTo>
                    <a:pt x="5441" y="57"/>
                    <a:pt x="5203" y="0"/>
                    <a:pt x="496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9255;p76"/>
            <p:cNvSpPr/>
            <p:nvPr/>
          </p:nvSpPr>
          <p:spPr>
            <a:xfrm>
              <a:off x="-869800" y="3762375"/>
              <a:ext cx="147025" cy="84950"/>
            </a:xfrm>
            <a:custGeom>
              <a:avLst/>
              <a:gdLst/>
              <a:ahLst/>
              <a:cxnLst/>
              <a:rect l="l" t="t" r="r" b="b"/>
              <a:pathLst>
                <a:path w="5881" h="3398" extrusionOk="0">
                  <a:moveTo>
                    <a:pt x="3321" y="0"/>
                  </a:moveTo>
                  <a:cubicBezTo>
                    <a:pt x="2724" y="0"/>
                    <a:pt x="1587" y="1645"/>
                    <a:pt x="652" y="1645"/>
                  </a:cubicBezTo>
                  <a:cubicBezTo>
                    <a:pt x="646" y="1645"/>
                    <a:pt x="641" y="1645"/>
                    <a:pt x="635" y="1644"/>
                  </a:cubicBezTo>
                  <a:cubicBezTo>
                    <a:pt x="339" y="1666"/>
                    <a:pt x="530" y="2004"/>
                    <a:pt x="276" y="2067"/>
                  </a:cubicBezTo>
                  <a:cubicBezTo>
                    <a:pt x="1" y="2448"/>
                    <a:pt x="170" y="2829"/>
                    <a:pt x="276" y="3188"/>
                  </a:cubicBezTo>
                  <a:lnTo>
                    <a:pt x="445" y="3209"/>
                  </a:lnTo>
                  <a:cubicBezTo>
                    <a:pt x="481" y="3205"/>
                    <a:pt x="517" y="3203"/>
                    <a:pt x="553" y="3203"/>
                  </a:cubicBezTo>
                  <a:cubicBezTo>
                    <a:pt x="921" y="3203"/>
                    <a:pt x="1302" y="3397"/>
                    <a:pt x="1640" y="3397"/>
                  </a:cubicBezTo>
                  <a:cubicBezTo>
                    <a:pt x="1779" y="3397"/>
                    <a:pt x="1911" y="3365"/>
                    <a:pt x="2031" y="3273"/>
                  </a:cubicBezTo>
                  <a:cubicBezTo>
                    <a:pt x="2645" y="2850"/>
                    <a:pt x="3491" y="2554"/>
                    <a:pt x="3892" y="2089"/>
                  </a:cubicBezTo>
                  <a:cubicBezTo>
                    <a:pt x="4358" y="1306"/>
                    <a:pt x="5881" y="1243"/>
                    <a:pt x="5606" y="164"/>
                  </a:cubicBezTo>
                  <a:cubicBezTo>
                    <a:pt x="5575" y="156"/>
                    <a:pt x="5540" y="153"/>
                    <a:pt x="5503" y="153"/>
                  </a:cubicBezTo>
                  <a:cubicBezTo>
                    <a:pt x="4820" y="153"/>
                    <a:pt x="3102" y="1370"/>
                    <a:pt x="2581" y="1771"/>
                  </a:cubicBezTo>
                  <a:cubicBezTo>
                    <a:pt x="2877" y="1179"/>
                    <a:pt x="3533" y="756"/>
                    <a:pt x="3491" y="58"/>
                  </a:cubicBezTo>
                  <a:cubicBezTo>
                    <a:pt x="3441" y="18"/>
                    <a:pt x="3384" y="0"/>
                    <a:pt x="33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9256;p76"/>
            <p:cNvSpPr/>
            <p:nvPr/>
          </p:nvSpPr>
          <p:spPr>
            <a:xfrm>
              <a:off x="-2475025" y="3887900"/>
              <a:ext cx="118975" cy="96950"/>
            </a:xfrm>
            <a:custGeom>
              <a:avLst/>
              <a:gdLst/>
              <a:ahLst/>
              <a:cxnLst/>
              <a:rect l="l" t="t" r="r" b="b"/>
              <a:pathLst>
                <a:path w="4759" h="3878" extrusionOk="0">
                  <a:moveTo>
                    <a:pt x="2337" y="1"/>
                  </a:moveTo>
                  <a:cubicBezTo>
                    <a:pt x="1329" y="1"/>
                    <a:pt x="678" y="1172"/>
                    <a:pt x="550" y="1995"/>
                  </a:cubicBezTo>
                  <a:cubicBezTo>
                    <a:pt x="0" y="3010"/>
                    <a:pt x="867" y="3751"/>
                    <a:pt x="1883" y="3878"/>
                  </a:cubicBezTo>
                  <a:cubicBezTo>
                    <a:pt x="2665" y="3095"/>
                    <a:pt x="4759" y="1953"/>
                    <a:pt x="3215" y="832"/>
                  </a:cubicBezTo>
                  <a:cubicBezTo>
                    <a:pt x="2898" y="621"/>
                    <a:pt x="2961" y="346"/>
                    <a:pt x="2834" y="92"/>
                  </a:cubicBezTo>
                  <a:cubicBezTo>
                    <a:pt x="2660" y="29"/>
                    <a:pt x="2494" y="1"/>
                    <a:pt x="233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9257;p76"/>
            <p:cNvSpPr/>
            <p:nvPr/>
          </p:nvSpPr>
          <p:spPr>
            <a:xfrm>
              <a:off x="-1207650" y="3814575"/>
              <a:ext cx="107350" cy="83025"/>
            </a:xfrm>
            <a:custGeom>
              <a:avLst/>
              <a:gdLst/>
              <a:ahLst/>
              <a:cxnLst/>
              <a:rect l="l" t="t" r="r" b="b"/>
              <a:pathLst>
                <a:path w="4294" h="3321" extrusionOk="0">
                  <a:moveTo>
                    <a:pt x="2433" y="1"/>
                  </a:moveTo>
                  <a:lnTo>
                    <a:pt x="1883" y="275"/>
                  </a:lnTo>
                  <a:cubicBezTo>
                    <a:pt x="1967" y="1227"/>
                    <a:pt x="1037" y="1523"/>
                    <a:pt x="423" y="2031"/>
                  </a:cubicBezTo>
                  <a:cubicBezTo>
                    <a:pt x="0" y="2771"/>
                    <a:pt x="297" y="3194"/>
                    <a:pt x="1333" y="3321"/>
                  </a:cubicBezTo>
                  <a:cubicBezTo>
                    <a:pt x="3025" y="2665"/>
                    <a:pt x="2623" y="1227"/>
                    <a:pt x="4252" y="1121"/>
                  </a:cubicBezTo>
                  <a:lnTo>
                    <a:pt x="4294" y="783"/>
                  </a:lnTo>
                  <a:cubicBezTo>
                    <a:pt x="3955" y="22"/>
                    <a:pt x="3131" y="106"/>
                    <a:pt x="243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9258;p76"/>
            <p:cNvSpPr/>
            <p:nvPr/>
          </p:nvSpPr>
          <p:spPr>
            <a:xfrm>
              <a:off x="-1657600" y="3775075"/>
              <a:ext cx="115300" cy="89075"/>
            </a:xfrm>
            <a:custGeom>
              <a:avLst/>
              <a:gdLst/>
              <a:ahLst/>
              <a:cxnLst/>
              <a:rect l="l" t="t" r="r" b="b"/>
              <a:pathLst>
                <a:path w="4612" h="3563" extrusionOk="0">
                  <a:moveTo>
                    <a:pt x="3414" y="0"/>
                  </a:moveTo>
                  <a:cubicBezTo>
                    <a:pt x="2993" y="0"/>
                    <a:pt x="3192" y="1023"/>
                    <a:pt x="1840" y="1707"/>
                  </a:cubicBezTo>
                  <a:cubicBezTo>
                    <a:pt x="1883" y="2807"/>
                    <a:pt x="719" y="2575"/>
                    <a:pt x="0" y="2934"/>
                  </a:cubicBezTo>
                  <a:cubicBezTo>
                    <a:pt x="104" y="3374"/>
                    <a:pt x="451" y="3562"/>
                    <a:pt x="899" y="3562"/>
                  </a:cubicBezTo>
                  <a:cubicBezTo>
                    <a:pt x="2278" y="3562"/>
                    <a:pt x="4612" y="1777"/>
                    <a:pt x="3701" y="100"/>
                  </a:cubicBezTo>
                  <a:cubicBezTo>
                    <a:pt x="3579" y="31"/>
                    <a:pt x="3487" y="0"/>
                    <a:pt x="341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9259;p76"/>
            <p:cNvSpPr/>
            <p:nvPr/>
          </p:nvSpPr>
          <p:spPr>
            <a:xfrm>
              <a:off x="-2430100" y="3892350"/>
              <a:ext cx="79875" cy="94825"/>
            </a:xfrm>
            <a:custGeom>
              <a:avLst/>
              <a:gdLst/>
              <a:ahLst/>
              <a:cxnLst/>
              <a:rect l="l" t="t" r="r" b="b"/>
              <a:pathLst>
                <a:path w="3195" h="3793" extrusionOk="0">
                  <a:moveTo>
                    <a:pt x="1251" y="0"/>
                  </a:moveTo>
                  <a:cubicBezTo>
                    <a:pt x="1175" y="0"/>
                    <a:pt x="1096" y="7"/>
                    <a:pt x="1016" y="20"/>
                  </a:cubicBezTo>
                  <a:cubicBezTo>
                    <a:pt x="720" y="316"/>
                    <a:pt x="382" y="548"/>
                    <a:pt x="1185" y="760"/>
                  </a:cubicBezTo>
                  <a:cubicBezTo>
                    <a:pt x="2475" y="1162"/>
                    <a:pt x="1376" y="2684"/>
                    <a:pt x="530" y="3002"/>
                  </a:cubicBezTo>
                  <a:cubicBezTo>
                    <a:pt x="212" y="3065"/>
                    <a:pt x="1" y="3382"/>
                    <a:pt x="86" y="3700"/>
                  </a:cubicBezTo>
                  <a:cubicBezTo>
                    <a:pt x="287" y="3764"/>
                    <a:pt x="455" y="3793"/>
                    <a:pt x="600" y="3793"/>
                  </a:cubicBezTo>
                  <a:cubicBezTo>
                    <a:pt x="1354" y="3793"/>
                    <a:pt x="1459" y="3019"/>
                    <a:pt x="2116" y="2558"/>
                  </a:cubicBezTo>
                  <a:cubicBezTo>
                    <a:pt x="3194" y="1779"/>
                    <a:pt x="2538" y="0"/>
                    <a:pt x="12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9260;p76"/>
            <p:cNvSpPr/>
            <p:nvPr/>
          </p:nvSpPr>
          <p:spPr>
            <a:xfrm>
              <a:off x="-858675" y="3784450"/>
              <a:ext cx="124800" cy="72900"/>
            </a:xfrm>
            <a:custGeom>
              <a:avLst/>
              <a:gdLst/>
              <a:ahLst/>
              <a:cxnLst/>
              <a:rect l="l" t="t" r="r" b="b"/>
              <a:pathLst>
                <a:path w="4992" h="2916" extrusionOk="0">
                  <a:moveTo>
                    <a:pt x="4991" y="85"/>
                  </a:moveTo>
                  <a:lnTo>
                    <a:pt x="4991" y="85"/>
                  </a:lnTo>
                  <a:cubicBezTo>
                    <a:pt x="4590" y="233"/>
                    <a:pt x="3638" y="0"/>
                    <a:pt x="3553" y="529"/>
                  </a:cubicBezTo>
                  <a:cubicBezTo>
                    <a:pt x="3744" y="1523"/>
                    <a:pt x="2242" y="1142"/>
                    <a:pt x="1925" y="1840"/>
                  </a:cubicBezTo>
                  <a:cubicBezTo>
                    <a:pt x="1784" y="2210"/>
                    <a:pt x="1565" y="2322"/>
                    <a:pt x="1324" y="2322"/>
                  </a:cubicBezTo>
                  <a:cubicBezTo>
                    <a:pt x="952" y="2322"/>
                    <a:pt x="529" y="2056"/>
                    <a:pt x="260" y="2056"/>
                  </a:cubicBezTo>
                  <a:cubicBezTo>
                    <a:pt x="125" y="2056"/>
                    <a:pt x="30" y="2124"/>
                    <a:pt x="0" y="2326"/>
                  </a:cubicBezTo>
                  <a:cubicBezTo>
                    <a:pt x="340" y="2745"/>
                    <a:pt x="752" y="2916"/>
                    <a:pt x="1193" y="2916"/>
                  </a:cubicBezTo>
                  <a:cubicBezTo>
                    <a:pt x="2648" y="2916"/>
                    <a:pt x="4423" y="1058"/>
                    <a:pt x="4991" y="8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9261;p76"/>
            <p:cNvSpPr/>
            <p:nvPr/>
          </p:nvSpPr>
          <p:spPr>
            <a:xfrm>
              <a:off x="-1715775" y="4022375"/>
              <a:ext cx="82525" cy="97300"/>
            </a:xfrm>
            <a:custGeom>
              <a:avLst/>
              <a:gdLst/>
              <a:ahLst/>
              <a:cxnLst/>
              <a:rect l="l" t="t" r="r" b="b"/>
              <a:pathLst>
                <a:path w="3301" h="3892" extrusionOk="0">
                  <a:moveTo>
                    <a:pt x="2164" y="1"/>
                  </a:moveTo>
                  <a:cubicBezTo>
                    <a:pt x="2076" y="1"/>
                    <a:pt x="2004" y="47"/>
                    <a:pt x="1968" y="191"/>
                  </a:cubicBezTo>
                  <a:cubicBezTo>
                    <a:pt x="1714" y="381"/>
                    <a:pt x="1545" y="677"/>
                    <a:pt x="1545" y="994"/>
                  </a:cubicBezTo>
                  <a:cubicBezTo>
                    <a:pt x="1376" y="1925"/>
                    <a:pt x="1" y="2411"/>
                    <a:pt x="530" y="3469"/>
                  </a:cubicBezTo>
                  <a:cubicBezTo>
                    <a:pt x="675" y="3736"/>
                    <a:pt x="995" y="3891"/>
                    <a:pt x="1306" y="3891"/>
                  </a:cubicBezTo>
                  <a:cubicBezTo>
                    <a:pt x="1536" y="3891"/>
                    <a:pt x="1760" y="3806"/>
                    <a:pt x="1904" y="3617"/>
                  </a:cubicBezTo>
                  <a:cubicBezTo>
                    <a:pt x="2179" y="2432"/>
                    <a:pt x="3300" y="1502"/>
                    <a:pt x="3258" y="233"/>
                  </a:cubicBezTo>
                  <a:lnTo>
                    <a:pt x="2708" y="148"/>
                  </a:lnTo>
                  <a:cubicBezTo>
                    <a:pt x="2698" y="150"/>
                    <a:pt x="2687" y="151"/>
                    <a:pt x="2676" y="151"/>
                  </a:cubicBezTo>
                  <a:cubicBezTo>
                    <a:pt x="2534" y="151"/>
                    <a:pt x="2323" y="1"/>
                    <a:pt x="216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9262;p76"/>
            <p:cNvSpPr/>
            <p:nvPr/>
          </p:nvSpPr>
          <p:spPr>
            <a:xfrm>
              <a:off x="-1209225" y="4031875"/>
              <a:ext cx="103650" cy="71425"/>
            </a:xfrm>
            <a:custGeom>
              <a:avLst/>
              <a:gdLst/>
              <a:ahLst/>
              <a:cxnLst/>
              <a:rect l="l" t="t" r="r" b="b"/>
              <a:pathLst>
                <a:path w="4146" h="2857" extrusionOk="0">
                  <a:moveTo>
                    <a:pt x="3786" y="1"/>
                  </a:moveTo>
                  <a:cubicBezTo>
                    <a:pt x="3046" y="85"/>
                    <a:pt x="2305" y="64"/>
                    <a:pt x="1586" y="128"/>
                  </a:cubicBezTo>
                  <a:lnTo>
                    <a:pt x="1015" y="593"/>
                  </a:lnTo>
                  <a:cubicBezTo>
                    <a:pt x="931" y="678"/>
                    <a:pt x="888" y="762"/>
                    <a:pt x="867" y="889"/>
                  </a:cubicBezTo>
                  <a:cubicBezTo>
                    <a:pt x="867" y="1460"/>
                    <a:pt x="0" y="1756"/>
                    <a:pt x="254" y="2412"/>
                  </a:cubicBezTo>
                  <a:cubicBezTo>
                    <a:pt x="536" y="2704"/>
                    <a:pt x="899" y="2857"/>
                    <a:pt x="1245" y="2857"/>
                  </a:cubicBezTo>
                  <a:cubicBezTo>
                    <a:pt x="1652" y="2857"/>
                    <a:pt x="2036" y="2646"/>
                    <a:pt x="2242" y="2200"/>
                  </a:cubicBezTo>
                  <a:cubicBezTo>
                    <a:pt x="2305" y="2031"/>
                    <a:pt x="2263" y="1862"/>
                    <a:pt x="2157" y="1756"/>
                  </a:cubicBezTo>
                  <a:cubicBezTo>
                    <a:pt x="2106" y="1735"/>
                    <a:pt x="2059" y="1725"/>
                    <a:pt x="2015" y="1725"/>
                  </a:cubicBezTo>
                  <a:cubicBezTo>
                    <a:pt x="1762" y="1725"/>
                    <a:pt x="1611" y="2027"/>
                    <a:pt x="1362" y="2027"/>
                  </a:cubicBezTo>
                  <a:cubicBezTo>
                    <a:pt x="1314" y="2027"/>
                    <a:pt x="1262" y="2016"/>
                    <a:pt x="1206" y="1989"/>
                  </a:cubicBezTo>
                  <a:cubicBezTo>
                    <a:pt x="1461" y="1559"/>
                    <a:pt x="1576" y="1366"/>
                    <a:pt x="1705" y="1366"/>
                  </a:cubicBezTo>
                  <a:cubicBezTo>
                    <a:pt x="1811" y="1366"/>
                    <a:pt x="1926" y="1497"/>
                    <a:pt x="2136" y="1735"/>
                  </a:cubicBezTo>
                  <a:cubicBezTo>
                    <a:pt x="2338" y="1823"/>
                    <a:pt x="2499" y="1859"/>
                    <a:pt x="2631" y="1859"/>
                  </a:cubicBezTo>
                  <a:cubicBezTo>
                    <a:pt x="3230" y="1859"/>
                    <a:pt x="3210" y="1093"/>
                    <a:pt x="3574" y="868"/>
                  </a:cubicBezTo>
                  <a:lnTo>
                    <a:pt x="3574" y="868"/>
                  </a:lnTo>
                  <a:cubicBezTo>
                    <a:pt x="3426" y="1079"/>
                    <a:pt x="3320" y="1291"/>
                    <a:pt x="3765" y="1418"/>
                  </a:cubicBezTo>
                  <a:cubicBezTo>
                    <a:pt x="3765" y="953"/>
                    <a:pt x="4145" y="487"/>
                    <a:pt x="378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9263;p76"/>
            <p:cNvSpPr/>
            <p:nvPr/>
          </p:nvSpPr>
          <p:spPr>
            <a:xfrm>
              <a:off x="-2402600" y="4013900"/>
              <a:ext cx="103125" cy="108950"/>
            </a:xfrm>
            <a:custGeom>
              <a:avLst/>
              <a:gdLst/>
              <a:ahLst/>
              <a:cxnLst/>
              <a:rect l="l" t="t" r="r" b="b"/>
              <a:pathLst>
                <a:path w="4125" h="4358" extrusionOk="0">
                  <a:moveTo>
                    <a:pt x="3258" y="1"/>
                  </a:moveTo>
                  <a:cubicBezTo>
                    <a:pt x="1883" y="720"/>
                    <a:pt x="826" y="1925"/>
                    <a:pt x="276" y="3385"/>
                  </a:cubicBezTo>
                  <a:cubicBezTo>
                    <a:pt x="635" y="3638"/>
                    <a:pt x="1" y="4188"/>
                    <a:pt x="656" y="4358"/>
                  </a:cubicBezTo>
                  <a:cubicBezTo>
                    <a:pt x="720" y="4315"/>
                    <a:pt x="741" y="4231"/>
                    <a:pt x="656" y="4188"/>
                  </a:cubicBezTo>
                  <a:cubicBezTo>
                    <a:pt x="635" y="2285"/>
                    <a:pt x="4125" y="1206"/>
                    <a:pt x="325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9264;p76"/>
            <p:cNvSpPr/>
            <p:nvPr/>
          </p:nvSpPr>
          <p:spPr>
            <a:xfrm>
              <a:off x="-2066325" y="3800825"/>
              <a:ext cx="83575" cy="106975"/>
            </a:xfrm>
            <a:custGeom>
              <a:avLst/>
              <a:gdLst/>
              <a:ahLst/>
              <a:cxnLst/>
              <a:rect l="l" t="t" r="r" b="b"/>
              <a:pathLst>
                <a:path w="3343" h="4279" extrusionOk="0">
                  <a:moveTo>
                    <a:pt x="1333" y="1"/>
                  </a:moveTo>
                  <a:lnTo>
                    <a:pt x="1333" y="22"/>
                  </a:lnTo>
                  <a:cubicBezTo>
                    <a:pt x="678" y="1333"/>
                    <a:pt x="1" y="2856"/>
                    <a:pt x="995" y="4188"/>
                  </a:cubicBezTo>
                  <a:cubicBezTo>
                    <a:pt x="1021" y="4179"/>
                    <a:pt x="1044" y="4174"/>
                    <a:pt x="1064" y="4174"/>
                  </a:cubicBezTo>
                  <a:cubicBezTo>
                    <a:pt x="1093" y="4174"/>
                    <a:pt x="1118" y="4185"/>
                    <a:pt x="1143" y="4209"/>
                  </a:cubicBezTo>
                  <a:cubicBezTo>
                    <a:pt x="1255" y="4257"/>
                    <a:pt x="1355" y="4278"/>
                    <a:pt x="1445" y="4278"/>
                  </a:cubicBezTo>
                  <a:cubicBezTo>
                    <a:pt x="2033" y="4278"/>
                    <a:pt x="2193" y="3371"/>
                    <a:pt x="2560" y="3004"/>
                  </a:cubicBezTo>
                  <a:cubicBezTo>
                    <a:pt x="2814" y="2581"/>
                    <a:pt x="3342" y="2200"/>
                    <a:pt x="3152" y="1650"/>
                  </a:cubicBezTo>
                  <a:cubicBezTo>
                    <a:pt x="2964" y="1253"/>
                    <a:pt x="3272" y="339"/>
                    <a:pt x="2645" y="339"/>
                  </a:cubicBezTo>
                  <a:cubicBezTo>
                    <a:pt x="2638" y="339"/>
                    <a:pt x="2631" y="339"/>
                    <a:pt x="2623" y="339"/>
                  </a:cubicBezTo>
                  <a:cubicBezTo>
                    <a:pt x="1777" y="1016"/>
                    <a:pt x="2285" y="2116"/>
                    <a:pt x="1629" y="2940"/>
                  </a:cubicBezTo>
                  <a:cubicBezTo>
                    <a:pt x="678" y="2010"/>
                    <a:pt x="3258" y="318"/>
                    <a:pt x="133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9265;p76"/>
            <p:cNvSpPr/>
            <p:nvPr/>
          </p:nvSpPr>
          <p:spPr>
            <a:xfrm>
              <a:off x="-2386200" y="4013900"/>
              <a:ext cx="131150" cy="123250"/>
            </a:xfrm>
            <a:custGeom>
              <a:avLst/>
              <a:gdLst/>
              <a:ahLst/>
              <a:cxnLst/>
              <a:rect l="l" t="t" r="r" b="b"/>
              <a:pathLst>
                <a:path w="5246" h="4930" extrusionOk="0">
                  <a:moveTo>
                    <a:pt x="4273" y="1"/>
                  </a:moveTo>
                  <a:cubicBezTo>
                    <a:pt x="4251" y="974"/>
                    <a:pt x="3702" y="1672"/>
                    <a:pt x="2708" y="2116"/>
                  </a:cubicBezTo>
                  <a:cubicBezTo>
                    <a:pt x="2517" y="2200"/>
                    <a:pt x="2390" y="2306"/>
                    <a:pt x="2433" y="2475"/>
                  </a:cubicBezTo>
                  <a:cubicBezTo>
                    <a:pt x="2644" y="3448"/>
                    <a:pt x="1142" y="3533"/>
                    <a:pt x="1079" y="4400"/>
                  </a:cubicBezTo>
                  <a:cubicBezTo>
                    <a:pt x="1079" y="4474"/>
                    <a:pt x="957" y="4521"/>
                    <a:pt x="809" y="4521"/>
                  </a:cubicBezTo>
                  <a:cubicBezTo>
                    <a:pt x="661" y="4521"/>
                    <a:pt x="487" y="4474"/>
                    <a:pt x="381" y="4358"/>
                  </a:cubicBezTo>
                  <a:cubicBezTo>
                    <a:pt x="430" y="4210"/>
                    <a:pt x="343" y="4184"/>
                    <a:pt x="233" y="4184"/>
                  </a:cubicBezTo>
                  <a:cubicBezTo>
                    <a:pt x="173" y="4184"/>
                    <a:pt x="107" y="4191"/>
                    <a:pt x="51" y="4191"/>
                  </a:cubicBezTo>
                  <a:cubicBezTo>
                    <a:pt x="33" y="4191"/>
                    <a:pt x="16" y="4191"/>
                    <a:pt x="0" y="4188"/>
                  </a:cubicBezTo>
                  <a:lnTo>
                    <a:pt x="0" y="4358"/>
                  </a:lnTo>
                  <a:cubicBezTo>
                    <a:pt x="211" y="4625"/>
                    <a:pt x="478" y="4929"/>
                    <a:pt x="770" y="4929"/>
                  </a:cubicBezTo>
                  <a:cubicBezTo>
                    <a:pt x="918" y="4929"/>
                    <a:pt x="1071" y="4852"/>
                    <a:pt x="1227" y="4654"/>
                  </a:cubicBezTo>
                  <a:cubicBezTo>
                    <a:pt x="1713" y="4061"/>
                    <a:pt x="2433" y="3638"/>
                    <a:pt x="2771" y="2983"/>
                  </a:cubicBezTo>
                  <a:cubicBezTo>
                    <a:pt x="3157" y="2175"/>
                    <a:pt x="3471" y="1892"/>
                    <a:pt x="4244" y="1892"/>
                  </a:cubicBezTo>
                  <a:cubicBezTo>
                    <a:pt x="4402" y="1892"/>
                    <a:pt x="4579" y="1904"/>
                    <a:pt x="4780" y="1925"/>
                  </a:cubicBezTo>
                  <a:cubicBezTo>
                    <a:pt x="5245" y="1164"/>
                    <a:pt x="4865" y="551"/>
                    <a:pt x="42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9266;p76"/>
            <p:cNvSpPr/>
            <p:nvPr/>
          </p:nvSpPr>
          <p:spPr>
            <a:xfrm>
              <a:off x="-1054850" y="3608375"/>
              <a:ext cx="98375" cy="83775"/>
            </a:xfrm>
            <a:custGeom>
              <a:avLst/>
              <a:gdLst/>
              <a:ahLst/>
              <a:cxnLst/>
              <a:rect l="l" t="t" r="r" b="b"/>
              <a:pathLst>
                <a:path w="3935" h="3351" extrusionOk="0">
                  <a:moveTo>
                    <a:pt x="3286" y="0"/>
                  </a:moveTo>
                  <a:cubicBezTo>
                    <a:pt x="3065" y="0"/>
                    <a:pt x="2878" y="122"/>
                    <a:pt x="2814" y="360"/>
                  </a:cubicBezTo>
                  <a:cubicBezTo>
                    <a:pt x="2602" y="1121"/>
                    <a:pt x="1820" y="1460"/>
                    <a:pt x="1545" y="2115"/>
                  </a:cubicBezTo>
                  <a:cubicBezTo>
                    <a:pt x="1312" y="2284"/>
                    <a:pt x="1058" y="2454"/>
                    <a:pt x="804" y="2581"/>
                  </a:cubicBezTo>
                  <a:cubicBezTo>
                    <a:pt x="402" y="2729"/>
                    <a:pt x="1" y="2855"/>
                    <a:pt x="64" y="3342"/>
                  </a:cubicBezTo>
                  <a:cubicBezTo>
                    <a:pt x="126" y="3347"/>
                    <a:pt x="187" y="3350"/>
                    <a:pt x="248" y="3350"/>
                  </a:cubicBezTo>
                  <a:cubicBezTo>
                    <a:pt x="1839" y="3350"/>
                    <a:pt x="3181" y="1540"/>
                    <a:pt x="3934" y="339"/>
                  </a:cubicBezTo>
                  <a:cubicBezTo>
                    <a:pt x="3738" y="111"/>
                    <a:pt x="3496" y="0"/>
                    <a:pt x="328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9267;p76"/>
            <p:cNvSpPr/>
            <p:nvPr/>
          </p:nvSpPr>
          <p:spPr>
            <a:xfrm>
              <a:off x="-2025025" y="3796425"/>
              <a:ext cx="88800" cy="110275"/>
            </a:xfrm>
            <a:custGeom>
              <a:avLst/>
              <a:gdLst/>
              <a:ahLst/>
              <a:cxnLst/>
              <a:rect l="l" t="t" r="r" b="b"/>
              <a:pathLst>
                <a:path w="3552" h="4411" extrusionOk="0">
                  <a:moveTo>
                    <a:pt x="889" y="1"/>
                  </a:moveTo>
                  <a:cubicBezTo>
                    <a:pt x="649" y="1"/>
                    <a:pt x="619" y="221"/>
                    <a:pt x="1162" y="663"/>
                  </a:cubicBezTo>
                  <a:cubicBezTo>
                    <a:pt x="1373" y="832"/>
                    <a:pt x="1310" y="1001"/>
                    <a:pt x="1141" y="1150"/>
                  </a:cubicBezTo>
                  <a:cubicBezTo>
                    <a:pt x="992" y="1678"/>
                    <a:pt x="1881" y="2186"/>
                    <a:pt x="1141" y="2588"/>
                  </a:cubicBezTo>
                  <a:cubicBezTo>
                    <a:pt x="770" y="2670"/>
                    <a:pt x="1" y="4411"/>
                    <a:pt x="696" y="4411"/>
                  </a:cubicBezTo>
                  <a:cubicBezTo>
                    <a:pt x="716" y="4411"/>
                    <a:pt x="737" y="4409"/>
                    <a:pt x="760" y="4406"/>
                  </a:cubicBezTo>
                  <a:cubicBezTo>
                    <a:pt x="3552" y="1477"/>
                    <a:pt x="1512" y="1"/>
                    <a:pt x="88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9268;p76"/>
            <p:cNvSpPr/>
            <p:nvPr/>
          </p:nvSpPr>
          <p:spPr>
            <a:xfrm>
              <a:off x="-2743625" y="4091025"/>
              <a:ext cx="81975" cy="78875"/>
            </a:xfrm>
            <a:custGeom>
              <a:avLst/>
              <a:gdLst/>
              <a:ahLst/>
              <a:cxnLst/>
              <a:rect l="l" t="t" r="r" b="b"/>
              <a:pathLst>
                <a:path w="3279" h="3155" extrusionOk="0">
                  <a:moveTo>
                    <a:pt x="2655" y="0"/>
                  </a:moveTo>
                  <a:cubicBezTo>
                    <a:pt x="2457" y="0"/>
                    <a:pt x="2305" y="192"/>
                    <a:pt x="1967" y="638"/>
                  </a:cubicBezTo>
                  <a:cubicBezTo>
                    <a:pt x="1269" y="1463"/>
                    <a:pt x="127" y="2034"/>
                    <a:pt x="0" y="3155"/>
                  </a:cubicBezTo>
                  <a:cubicBezTo>
                    <a:pt x="1756" y="2943"/>
                    <a:pt x="2411" y="2119"/>
                    <a:pt x="3279" y="300"/>
                  </a:cubicBezTo>
                  <a:cubicBezTo>
                    <a:pt x="2979" y="109"/>
                    <a:pt x="2804" y="0"/>
                    <a:pt x="26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9269;p76"/>
            <p:cNvSpPr/>
            <p:nvPr/>
          </p:nvSpPr>
          <p:spPr>
            <a:xfrm>
              <a:off x="-1964275" y="3977375"/>
              <a:ext cx="102600" cy="85350"/>
            </a:xfrm>
            <a:custGeom>
              <a:avLst/>
              <a:gdLst/>
              <a:ahLst/>
              <a:cxnLst/>
              <a:rect l="l" t="t" r="r" b="b"/>
              <a:pathLst>
                <a:path w="4104" h="3414" extrusionOk="0">
                  <a:moveTo>
                    <a:pt x="3439" y="0"/>
                  </a:moveTo>
                  <a:cubicBezTo>
                    <a:pt x="3010" y="0"/>
                    <a:pt x="3012" y="466"/>
                    <a:pt x="2814" y="700"/>
                  </a:cubicBezTo>
                  <a:cubicBezTo>
                    <a:pt x="2665" y="1145"/>
                    <a:pt x="1946" y="1335"/>
                    <a:pt x="1925" y="1758"/>
                  </a:cubicBezTo>
                  <a:cubicBezTo>
                    <a:pt x="1862" y="2836"/>
                    <a:pt x="635" y="2562"/>
                    <a:pt x="1" y="3090"/>
                  </a:cubicBezTo>
                  <a:cubicBezTo>
                    <a:pt x="278" y="3316"/>
                    <a:pt x="585" y="3413"/>
                    <a:pt x="902" y="3413"/>
                  </a:cubicBezTo>
                  <a:cubicBezTo>
                    <a:pt x="2401" y="3413"/>
                    <a:pt x="4103" y="1232"/>
                    <a:pt x="3702" y="45"/>
                  </a:cubicBezTo>
                  <a:cubicBezTo>
                    <a:pt x="3599" y="14"/>
                    <a:pt x="3513" y="0"/>
                    <a:pt x="343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9270;p76"/>
            <p:cNvSpPr/>
            <p:nvPr/>
          </p:nvSpPr>
          <p:spPr>
            <a:xfrm>
              <a:off x="-2311650" y="3692450"/>
              <a:ext cx="94325" cy="88925"/>
            </a:xfrm>
            <a:custGeom>
              <a:avLst/>
              <a:gdLst/>
              <a:ahLst/>
              <a:cxnLst/>
              <a:rect l="l" t="t" r="r" b="b"/>
              <a:pathLst>
                <a:path w="3773" h="3557" extrusionOk="0">
                  <a:moveTo>
                    <a:pt x="3321" y="0"/>
                  </a:moveTo>
                  <a:lnTo>
                    <a:pt x="3321" y="0"/>
                  </a:lnTo>
                  <a:cubicBezTo>
                    <a:pt x="1354" y="550"/>
                    <a:pt x="3109" y="2411"/>
                    <a:pt x="910" y="2749"/>
                  </a:cubicBezTo>
                  <a:cubicBezTo>
                    <a:pt x="635" y="2961"/>
                    <a:pt x="43" y="2686"/>
                    <a:pt x="0" y="3215"/>
                  </a:cubicBezTo>
                  <a:cubicBezTo>
                    <a:pt x="318" y="3453"/>
                    <a:pt x="646" y="3557"/>
                    <a:pt x="967" y="3557"/>
                  </a:cubicBezTo>
                  <a:cubicBezTo>
                    <a:pt x="2441" y="3557"/>
                    <a:pt x="3772" y="1372"/>
                    <a:pt x="33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9271;p76"/>
            <p:cNvSpPr/>
            <p:nvPr/>
          </p:nvSpPr>
          <p:spPr>
            <a:xfrm>
              <a:off x="-1678225" y="3763825"/>
              <a:ext cx="87800" cy="86200"/>
            </a:xfrm>
            <a:custGeom>
              <a:avLst/>
              <a:gdLst/>
              <a:ahLst/>
              <a:cxnLst/>
              <a:rect l="l" t="t" r="r" b="b"/>
              <a:pathLst>
                <a:path w="3512" h="3448" extrusionOk="0">
                  <a:moveTo>
                    <a:pt x="2538" y="0"/>
                  </a:moveTo>
                  <a:lnTo>
                    <a:pt x="2538" y="0"/>
                  </a:lnTo>
                  <a:cubicBezTo>
                    <a:pt x="2010" y="360"/>
                    <a:pt x="1777" y="1037"/>
                    <a:pt x="1016" y="1163"/>
                  </a:cubicBezTo>
                  <a:cubicBezTo>
                    <a:pt x="614" y="1375"/>
                    <a:pt x="550" y="1819"/>
                    <a:pt x="275" y="2136"/>
                  </a:cubicBezTo>
                  <a:cubicBezTo>
                    <a:pt x="0" y="2454"/>
                    <a:pt x="297" y="3448"/>
                    <a:pt x="783" y="3448"/>
                  </a:cubicBezTo>
                  <a:cubicBezTo>
                    <a:pt x="1756" y="3384"/>
                    <a:pt x="3088" y="3363"/>
                    <a:pt x="2708" y="2157"/>
                  </a:cubicBezTo>
                  <a:lnTo>
                    <a:pt x="2581" y="2115"/>
                  </a:lnTo>
                  <a:cubicBezTo>
                    <a:pt x="2242" y="2263"/>
                    <a:pt x="2306" y="2644"/>
                    <a:pt x="2010" y="2792"/>
                  </a:cubicBezTo>
                  <a:cubicBezTo>
                    <a:pt x="1919" y="2832"/>
                    <a:pt x="1780" y="2858"/>
                    <a:pt x="1669" y="2858"/>
                  </a:cubicBezTo>
                  <a:cubicBezTo>
                    <a:pt x="1547" y="2858"/>
                    <a:pt x="1458" y="2827"/>
                    <a:pt x="1502" y="2750"/>
                  </a:cubicBezTo>
                  <a:cubicBezTo>
                    <a:pt x="1735" y="2390"/>
                    <a:pt x="1291" y="1798"/>
                    <a:pt x="2010" y="1629"/>
                  </a:cubicBezTo>
                  <a:cubicBezTo>
                    <a:pt x="2581" y="1396"/>
                    <a:pt x="3511" y="296"/>
                    <a:pt x="253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9272;p76"/>
            <p:cNvSpPr/>
            <p:nvPr/>
          </p:nvSpPr>
          <p:spPr>
            <a:xfrm>
              <a:off x="-2786250" y="4057250"/>
              <a:ext cx="89275" cy="103275"/>
            </a:xfrm>
            <a:custGeom>
              <a:avLst/>
              <a:gdLst/>
              <a:ahLst/>
              <a:cxnLst/>
              <a:rect l="l" t="t" r="r" b="b"/>
              <a:pathLst>
                <a:path w="3571" h="4131" extrusionOk="0">
                  <a:moveTo>
                    <a:pt x="3320" y="1"/>
                  </a:moveTo>
                  <a:cubicBezTo>
                    <a:pt x="3281" y="1"/>
                    <a:pt x="3236" y="14"/>
                    <a:pt x="3186" y="43"/>
                  </a:cubicBezTo>
                  <a:cubicBezTo>
                    <a:pt x="1875" y="297"/>
                    <a:pt x="902" y="1799"/>
                    <a:pt x="500" y="2941"/>
                  </a:cubicBezTo>
                  <a:cubicBezTo>
                    <a:pt x="0" y="3367"/>
                    <a:pt x="808" y="4130"/>
                    <a:pt x="1326" y="4130"/>
                  </a:cubicBezTo>
                  <a:cubicBezTo>
                    <a:pt x="1553" y="4130"/>
                    <a:pt x="1725" y="3983"/>
                    <a:pt x="1705" y="3596"/>
                  </a:cubicBezTo>
                  <a:cubicBezTo>
                    <a:pt x="1748" y="3195"/>
                    <a:pt x="1134" y="2793"/>
                    <a:pt x="1473" y="2454"/>
                  </a:cubicBezTo>
                  <a:cubicBezTo>
                    <a:pt x="2107" y="1862"/>
                    <a:pt x="2424" y="1016"/>
                    <a:pt x="3334" y="614"/>
                  </a:cubicBezTo>
                  <a:cubicBezTo>
                    <a:pt x="3570" y="487"/>
                    <a:pt x="3557" y="1"/>
                    <a:pt x="332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9273;p76"/>
            <p:cNvSpPr/>
            <p:nvPr/>
          </p:nvSpPr>
          <p:spPr>
            <a:xfrm>
              <a:off x="-1699900" y="4050150"/>
              <a:ext cx="94675" cy="82875"/>
            </a:xfrm>
            <a:custGeom>
              <a:avLst/>
              <a:gdLst/>
              <a:ahLst/>
              <a:cxnLst/>
              <a:rect l="l" t="t" r="r" b="b"/>
              <a:pathLst>
                <a:path w="3787" h="3315" extrusionOk="0">
                  <a:moveTo>
                    <a:pt x="2841" y="0"/>
                  </a:moveTo>
                  <a:cubicBezTo>
                    <a:pt x="2127" y="0"/>
                    <a:pt x="1428" y="2279"/>
                    <a:pt x="952" y="2590"/>
                  </a:cubicBezTo>
                  <a:cubicBezTo>
                    <a:pt x="719" y="2759"/>
                    <a:pt x="0" y="2611"/>
                    <a:pt x="402" y="3225"/>
                  </a:cubicBezTo>
                  <a:cubicBezTo>
                    <a:pt x="528" y="3288"/>
                    <a:pt x="645" y="3315"/>
                    <a:pt x="756" y="3315"/>
                  </a:cubicBezTo>
                  <a:cubicBezTo>
                    <a:pt x="1391" y="3315"/>
                    <a:pt x="1814" y="2413"/>
                    <a:pt x="2390" y="2125"/>
                  </a:cubicBezTo>
                  <a:cubicBezTo>
                    <a:pt x="2919" y="1596"/>
                    <a:pt x="3786" y="1089"/>
                    <a:pt x="3173" y="179"/>
                  </a:cubicBezTo>
                  <a:cubicBezTo>
                    <a:pt x="3062" y="55"/>
                    <a:pt x="2952" y="0"/>
                    <a:pt x="284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9274;p76"/>
            <p:cNvSpPr/>
            <p:nvPr/>
          </p:nvSpPr>
          <p:spPr>
            <a:xfrm>
              <a:off x="-2789625" y="3788150"/>
              <a:ext cx="65050" cy="96625"/>
            </a:xfrm>
            <a:custGeom>
              <a:avLst/>
              <a:gdLst/>
              <a:ahLst/>
              <a:cxnLst/>
              <a:rect l="l" t="t" r="r" b="b"/>
              <a:pathLst>
                <a:path w="2602" h="3865" extrusionOk="0">
                  <a:moveTo>
                    <a:pt x="1840" y="0"/>
                  </a:moveTo>
                  <a:lnTo>
                    <a:pt x="1840" y="0"/>
                  </a:lnTo>
                  <a:cubicBezTo>
                    <a:pt x="1312" y="1481"/>
                    <a:pt x="1502" y="2813"/>
                    <a:pt x="0" y="3849"/>
                  </a:cubicBezTo>
                  <a:cubicBezTo>
                    <a:pt x="99" y="3859"/>
                    <a:pt x="189" y="3864"/>
                    <a:pt x="273" y="3864"/>
                  </a:cubicBezTo>
                  <a:cubicBezTo>
                    <a:pt x="1228" y="3864"/>
                    <a:pt x="1253" y="3226"/>
                    <a:pt x="1798" y="2623"/>
                  </a:cubicBezTo>
                  <a:cubicBezTo>
                    <a:pt x="2602" y="2073"/>
                    <a:pt x="2559" y="719"/>
                    <a:pt x="184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9275;p76"/>
            <p:cNvSpPr/>
            <p:nvPr/>
          </p:nvSpPr>
          <p:spPr>
            <a:xfrm>
              <a:off x="-1955800" y="3959800"/>
              <a:ext cx="84075" cy="62725"/>
            </a:xfrm>
            <a:custGeom>
              <a:avLst/>
              <a:gdLst/>
              <a:ahLst/>
              <a:cxnLst/>
              <a:rect l="l" t="t" r="r" b="b"/>
              <a:pathLst>
                <a:path w="3363" h="2509" extrusionOk="0">
                  <a:moveTo>
                    <a:pt x="2039" y="1"/>
                  </a:moveTo>
                  <a:cubicBezTo>
                    <a:pt x="1810" y="1"/>
                    <a:pt x="1590" y="17"/>
                    <a:pt x="1417" y="29"/>
                  </a:cubicBezTo>
                  <a:cubicBezTo>
                    <a:pt x="1840" y="1361"/>
                    <a:pt x="0" y="1425"/>
                    <a:pt x="402" y="2228"/>
                  </a:cubicBezTo>
                  <a:cubicBezTo>
                    <a:pt x="582" y="2430"/>
                    <a:pt x="773" y="2509"/>
                    <a:pt x="968" y="2509"/>
                  </a:cubicBezTo>
                  <a:cubicBezTo>
                    <a:pt x="1551" y="2509"/>
                    <a:pt x="2173" y="1800"/>
                    <a:pt x="2665" y="1530"/>
                  </a:cubicBezTo>
                  <a:cubicBezTo>
                    <a:pt x="2897" y="1277"/>
                    <a:pt x="2771" y="748"/>
                    <a:pt x="3363" y="748"/>
                  </a:cubicBezTo>
                  <a:cubicBezTo>
                    <a:pt x="3332" y="117"/>
                    <a:pt x="2652" y="1"/>
                    <a:pt x="203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9276;p76"/>
            <p:cNvSpPr/>
            <p:nvPr/>
          </p:nvSpPr>
          <p:spPr>
            <a:xfrm>
              <a:off x="-2043050" y="3795025"/>
              <a:ext cx="43900" cy="86200"/>
            </a:xfrm>
            <a:custGeom>
              <a:avLst/>
              <a:gdLst/>
              <a:ahLst/>
              <a:cxnLst/>
              <a:rect l="l" t="t" r="r" b="b"/>
              <a:pathLst>
                <a:path w="1756" h="3448" extrusionOk="0">
                  <a:moveTo>
                    <a:pt x="741" y="0"/>
                  </a:moveTo>
                  <a:cubicBezTo>
                    <a:pt x="587" y="0"/>
                    <a:pt x="455" y="42"/>
                    <a:pt x="402" y="233"/>
                  </a:cubicBezTo>
                  <a:cubicBezTo>
                    <a:pt x="1756" y="867"/>
                    <a:pt x="0" y="1840"/>
                    <a:pt x="212" y="2771"/>
                  </a:cubicBezTo>
                  <a:cubicBezTo>
                    <a:pt x="233" y="3045"/>
                    <a:pt x="64" y="3426"/>
                    <a:pt x="593" y="3447"/>
                  </a:cubicBezTo>
                  <a:cubicBezTo>
                    <a:pt x="1692" y="3405"/>
                    <a:pt x="1142" y="1375"/>
                    <a:pt x="1692" y="571"/>
                  </a:cubicBezTo>
                  <a:cubicBezTo>
                    <a:pt x="1354" y="486"/>
                    <a:pt x="1523" y="106"/>
                    <a:pt x="1206" y="21"/>
                  </a:cubicBezTo>
                  <a:cubicBezTo>
                    <a:pt x="1178" y="25"/>
                    <a:pt x="1149" y="27"/>
                    <a:pt x="1119" y="27"/>
                  </a:cubicBezTo>
                  <a:cubicBezTo>
                    <a:pt x="999" y="27"/>
                    <a:pt x="863" y="0"/>
                    <a:pt x="74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9277;p76"/>
            <p:cNvSpPr/>
            <p:nvPr/>
          </p:nvSpPr>
          <p:spPr>
            <a:xfrm>
              <a:off x="-1207125" y="3842325"/>
              <a:ext cx="99900" cy="81125"/>
            </a:xfrm>
            <a:custGeom>
              <a:avLst/>
              <a:gdLst/>
              <a:ahLst/>
              <a:cxnLst/>
              <a:rect l="l" t="t" r="r" b="b"/>
              <a:pathLst>
                <a:path w="3996" h="3245" extrusionOk="0">
                  <a:moveTo>
                    <a:pt x="3626" y="1"/>
                  </a:moveTo>
                  <a:cubicBezTo>
                    <a:pt x="3227" y="1"/>
                    <a:pt x="2608" y="447"/>
                    <a:pt x="2813" y="857"/>
                  </a:cubicBezTo>
                  <a:cubicBezTo>
                    <a:pt x="2708" y="1788"/>
                    <a:pt x="614" y="2253"/>
                    <a:pt x="1" y="3057"/>
                  </a:cubicBezTo>
                  <a:cubicBezTo>
                    <a:pt x="184" y="3187"/>
                    <a:pt x="386" y="3245"/>
                    <a:pt x="600" y="3245"/>
                  </a:cubicBezTo>
                  <a:cubicBezTo>
                    <a:pt x="1841" y="3245"/>
                    <a:pt x="3462" y="1307"/>
                    <a:pt x="3913" y="477"/>
                  </a:cubicBezTo>
                  <a:cubicBezTo>
                    <a:pt x="3995" y="133"/>
                    <a:pt x="3843" y="1"/>
                    <a:pt x="362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9278;p76"/>
            <p:cNvSpPr/>
            <p:nvPr/>
          </p:nvSpPr>
          <p:spPr>
            <a:xfrm>
              <a:off x="-1440825" y="3903950"/>
              <a:ext cx="90450" cy="87775"/>
            </a:xfrm>
            <a:custGeom>
              <a:avLst/>
              <a:gdLst/>
              <a:ahLst/>
              <a:cxnLst/>
              <a:rect l="l" t="t" r="r" b="b"/>
              <a:pathLst>
                <a:path w="3618" h="3511" extrusionOk="0">
                  <a:moveTo>
                    <a:pt x="3045" y="1"/>
                  </a:moveTo>
                  <a:cubicBezTo>
                    <a:pt x="2929" y="1"/>
                    <a:pt x="2820" y="50"/>
                    <a:pt x="2750" y="169"/>
                  </a:cubicBezTo>
                  <a:cubicBezTo>
                    <a:pt x="2390" y="740"/>
                    <a:pt x="3152" y="1607"/>
                    <a:pt x="2221" y="1755"/>
                  </a:cubicBezTo>
                  <a:cubicBezTo>
                    <a:pt x="1735" y="2178"/>
                    <a:pt x="1" y="2728"/>
                    <a:pt x="1016" y="3511"/>
                  </a:cubicBezTo>
                  <a:cubicBezTo>
                    <a:pt x="1798" y="2876"/>
                    <a:pt x="3575" y="2601"/>
                    <a:pt x="3427" y="1396"/>
                  </a:cubicBezTo>
                  <a:cubicBezTo>
                    <a:pt x="3617" y="1078"/>
                    <a:pt x="3427" y="740"/>
                    <a:pt x="3554" y="444"/>
                  </a:cubicBezTo>
                  <a:cubicBezTo>
                    <a:pt x="3540" y="203"/>
                    <a:pt x="3279" y="1"/>
                    <a:pt x="304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9279;p76"/>
            <p:cNvSpPr/>
            <p:nvPr/>
          </p:nvSpPr>
          <p:spPr>
            <a:xfrm>
              <a:off x="-2317450" y="3668875"/>
              <a:ext cx="96225" cy="98400"/>
            </a:xfrm>
            <a:custGeom>
              <a:avLst/>
              <a:gdLst/>
              <a:ahLst/>
              <a:cxnLst/>
              <a:rect l="l" t="t" r="r" b="b"/>
              <a:pathLst>
                <a:path w="3849" h="3936" extrusionOk="0">
                  <a:moveTo>
                    <a:pt x="1791" y="0"/>
                  </a:moveTo>
                  <a:cubicBezTo>
                    <a:pt x="1353" y="0"/>
                    <a:pt x="906" y="63"/>
                    <a:pt x="825" y="457"/>
                  </a:cubicBezTo>
                  <a:cubicBezTo>
                    <a:pt x="1163" y="1091"/>
                    <a:pt x="359" y="1683"/>
                    <a:pt x="867" y="2275"/>
                  </a:cubicBezTo>
                  <a:cubicBezTo>
                    <a:pt x="874" y="2276"/>
                    <a:pt x="881" y="2276"/>
                    <a:pt x="888" y="2276"/>
                  </a:cubicBezTo>
                  <a:cubicBezTo>
                    <a:pt x="1665" y="2276"/>
                    <a:pt x="1339" y="1130"/>
                    <a:pt x="2051" y="795"/>
                  </a:cubicBezTo>
                  <a:lnTo>
                    <a:pt x="2051" y="795"/>
                  </a:lnTo>
                  <a:cubicBezTo>
                    <a:pt x="2013" y="1637"/>
                    <a:pt x="1854" y="3241"/>
                    <a:pt x="805" y="3241"/>
                  </a:cubicBezTo>
                  <a:cubicBezTo>
                    <a:pt x="695" y="3241"/>
                    <a:pt x="575" y="3223"/>
                    <a:pt x="444" y="3185"/>
                  </a:cubicBezTo>
                  <a:lnTo>
                    <a:pt x="444" y="3185"/>
                  </a:lnTo>
                  <a:cubicBezTo>
                    <a:pt x="1" y="3642"/>
                    <a:pt x="446" y="3936"/>
                    <a:pt x="907" y="3936"/>
                  </a:cubicBezTo>
                  <a:cubicBezTo>
                    <a:pt x="1151" y="3936"/>
                    <a:pt x="1398" y="3854"/>
                    <a:pt x="1523" y="3671"/>
                  </a:cubicBezTo>
                  <a:cubicBezTo>
                    <a:pt x="2009" y="3523"/>
                    <a:pt x="2284" y="3121"/>
                    <a:pt x="2643" y="2868"/>
                  </a:cubicBezTo>
                  <a:lnTo>
                    <a:pt x="2643" y="2550"/>
                  </a:lnTo>
                  <a:cubicBezTo>
                    <a:pt x="1671" y="1958"/>
                    <a:pt x="3849" y="1556"/>
                    <a:pt x="2453" y="12"/>
                  </a:cubicBezTo>
                  <a:lnTo>
                    <a:pt x="2453" y="12"/>
                  </a:lnTo>
                  <a:cubicBezTo>
                    <a:pt x="2425" y="14"/>
                    <a:pt x="2395" y="14"/>
                    <a:pt x="2363" y="14"/>
                  </a:cubicBezTo>
                  <a:cubicBezTo>
                    <a:pt x="2200" y="14"/>
                    <a:pt x="1997" y="0"/>
                    <a:pt x="179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9280;p76"/>
            <p:cNvSpPr/>
            <p:nvPr/>
          </p:nvSpPr>
          <p:spPr>
            <a:xfrm>
              <a:off x="-2754200" y="4058850"/>
              <a:ext cx="89900" cy="74375"/>
            </a:xfrm>
            <a:custGeom>
              <a:avLst/>
              <a:gdLst/>
              <a:ahLst/>
              <a:cxnLst/>
              <a:rect l="l" t="t" r="r" b="b"/>
              <a:pathLst>
                <a:path w="3596" h="2975" extrusionOk="0">
                  <a:moveTo>
                    <a:pt x="2052" y="0"/>
                  </a:moveTo>
                  <a:lnTo>
                    <a:pt x="2052" y="0"/>
                  </a:lnTo>
                  <a:cubicBezTo>
                    <a:pt x="2094" y="170"/>
                    <a:pt x="2115" y="339"/>
                    <a:pt x="1904" y="445"/>
                  </a:cubicBezTo>
                  <a:cubicBezTo>
                    <a:pt x="1333" y="762"/>
                    <a:pt x="0" y="2496"/>
                    <a:pt x="698" y="2919"/>
                  </a:cubicBezTo>
                  <a:cubicBezTo>
                    <a:pt x="785" y="2957"/>
                    <a:pt x="864" y="2974"/>
                    <a:pt x="936" y="2974"/>
                  </a:cubicBezTo>
                  <a:cubicBezTo>
                    <a:pt x="1184" y="2974"/>
                    <a:pt x="1360" y="2782"/>
                    <a:pt x="1523" y="2602"/>
                  </a:cubicBezTo>
                  <a:cubicBezTo>
                    <a:pt x="1988" y="1671"/>
                    <a:pt x="2919" y="1164"/>
                    <a:pt x="3596" y="445"/>
                  </a:cubicBezTo>
                  <a:cubicBezTo>
                    <a:pt x="3543" y="127"/>
                    <a:pt x="3268" y="80"/>
                    <a:pt x="2951" y="80"/>
                  </a:cubicBezTo>
                  <a:cubicBezTo>
                    <a:pt x="2815" y="80"/>
                    <a:pt x="2671" y="89"/>
                    <a:pt x="2534" y="89"/>
                  </a:cubicBezTo>
                  <a:cubicBezTo>
                    <a:pt x="2351" y="89"/>
                    <a:pt x="2179" y="73"/>
                    <a:pt x="205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9281;p76"/>
            <p:cNvSpPr/>
            <p:nvPr/>
          </p:nvSpPr>
          <p:spPr>
            <a:xfrm>
              <a:off x="-1445700" y="3896300"/>
              <a:ext cx="88975" cy="104875"/>
            </a:xfrm>
            <a:custGeom>
              <a:avLst/>
              <a:gdLst/>
              <a:ahLst/>
              <a:cxnLst/>
              <a:rect l="l" t="t" r="r" b="b"/>
              <a:pathLst>
                <a:path w="3559" h="4195" extrusionOk="0">
                  <a:moveTo>
                    <a:pt x="2453" y="1"/>
                  </a:moveTo>
                  <a:cubicBezTo>
                    <a:pt x="2421" y="1"/>
                    <a:pt x="2387" y="4"/>
                    <a:pt x="2353" y="10"/>
                  </a:cubicBezTo>
                  <a:cubicBezTo>
                    <a:pt x="2036" y="263"/>
                    <a:pt x="1697" y="454"/>
                    <a:pt x="1316" y="581"/>
                  </a:cubicBezTo>
                  <a:cubicBezTo>
                    <a:pt x="1278" y="1166"/>
                    <a:pt x="1545" y="1268"/>
                    <a:pt x="1822" y="1268"/>
                  </a:cubicBezTo>
                  <a:cubicBezTo>
                    <a:pt x="1970" y="1268"/>
                    <a:pt x="2120" y="1239"/>
                    <a:pt x="2229" y="1239"/>
                  </a:cubicBezTo>
                  <a:cubicBezTo>
                    <a:pt x="2366" y="1239"/>
                    <a:pt x="2436" y="1285"/>
                    <a:pt x="2353" y="1490"/>
                  </a:cubicBezTo>
                  <a:cubicBezTo>
                    <a:pt x="1972" y="2273"/>
                    <a:pt x="724" y="2357"/>
                    <a:pt x="534" y="3288"/>
                  </a:cubicBezTo>
                  <a:cubicBezTo>
                    <a:pt x="1" y="3751"/>
                    <a:pt x="212" y="4195"/>
                    <a:pt x="588" y="4195"/>
                  </a:cubicBezTo>
                  <a:cubicBezTo>
                    <a:pt x="778" y="4195"/>
                    <a:pt x="1011" y="4080"/>
                    <a:pt x="1211" y="3795"/>
                  </a:cubicBezTo>
                  <a:cubicBezTo>
                    <a:pt x="640" y="2865"/>
                    <a:pt x="2120" y="2759"/>
                    <a:pt x="2501" y="2167"/>
                  </a:cubicBezTo>
                  <a:cubicBezTo>
                    <a:pt x="3558" y="1977"/>
                    <a:pt x="2459" y="771"/>
                    <a:pt x="3241" y="285"/>
                  </a:cubicBezTo>
                  <a:cubicBezTo>
                    <a:pt x="2954" y="246"/>
                    <a:pt x="2754" y="1"/>
                    <a:pt x="245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9282;p76"/>
            <p:cNvSpPr/>
            <p:nvPr/>
          </p:nvSpPr>
          <p:spPr>
            <a:xfrm>
              <a:off x="-2068950" y="3801350"/>
              <a:ext cx="38075" cy="101025"/>
            </a:xfrm>
            <a:custGeom>
              <a:avLst/>
              <a:gdLst/>
              <a:ahLst/>
              <a:cxnLst/>
              <a:rect l="l" t="t" r="r" b="b"/>
              <a:pathLst>
                <a:path w="1523" h="4041" extrusionOk="0">
                  <a:moveTo>
                    <a:pt x="1438" y="1"/>
                  </a:moveTo>
                  <a:cubicBezTo>
                    <a:pt x="317" y="466"/>
                    <a:pt x="571" y="1629"/>
                    <a:pt x="148" y="2496"/>
                  </a:cubicBezTo>
                  <a:cubicBezTo>
                    <a:pt x="381" y="3025"/>
                    <a:pt x="0" y="3829"/>
                    <a:pt x="1015" y="4040"/>
                  </a:cubicBezTo>
                  <a:cubicBezTo>
                    <a:pt x="1332" y="3998"/>
                    <a:pt x="1311" y="3892"/>
                    <a:pt x="1184" y="3660"/>
                  </a:cubicBezTo>
                  <a:cubicBezTo>
                    <a:pt x="190" y="2412"/>
                    <a:pt x="1523" y="1270"/>
                    <a:pt x="143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9283;p76"/>
            <p:cNvSpPr/>
            <p:nvPr/>
          </p:nvSpPr>
          <p:spPr>
            <a:xfrm>
              <a:off x="-1966375" y="3961950"/>
              <a:ext cx="61350" cy="83775"/>
            </a:xfrm>
            <a:custGeom>
              <a:avLst/>
              <a:gdLst/>
              <a:ahLst/>
              <a:cxnLst/>
              <a:rect l="l" t="t" r="r" b="b"/>
              <a:pathLst>
                <a:path w="2454" h="3351" extrusionOk="0">
                  <a:moveTo>
                    <a:pt x="1687" y="0"/>
                  </a:moveTo>
                  <a:cubicBezTo>
                    <a:pt x="1476" y="0"/>
                    <a:pt x="1240" y="400"/>
                    <a:pt x="1036" y="493"/>
                  </a:cubicBezTo>
                  <a:cubicBezTo>
                    <a:pt x="1142" y="1064"/>
                    <a:pt x="656" y="1381"/>
                    <a:pt x="317" y="1762"/>
                  </a:cubicBezTo>
                  <a:cubicBezTo>
                    <a:pt x="0" y="2290"/>
                    <a:pt x="402" y="2734"/>
                    <a:pt x="571" y="3179"/>
                  </a:cubicBezTo>
                  <a:cubicBezTo>
                    <a:pt x="615" y="3310"/>
                    <a:pt x="743" y="3351"/>
                    <a:pt x="892" y="3351"/>
                  </a:cubicBezTo>
                  <a:cubicBezTo>
                    <a:pt x="1032" y="3351"/>
                    <a:pt x="1189" y="3315"/>
                    <a:pt x="1311" y="3284"/>
                  </a:cubicBezTo>
                  <a:cubicBezTo>
                    <a:pt x="1967" y="3136"/>
                    <a:pt x="1565" y="2586"/>
                    <a:pt x="1777" y="2269"/>
                  </a:cubicBezTo>
                  <a:lnTo>
                    <a:pt x="1777" y="2269"/>
                  </a:lnTo>
                  <a:cubicBezTo>
                    <a:pt x="1701" y="2283"/>
                    <a:pt x="1629" y="2289"/>
                    <a:pt x="1560" y="2289"/>
                  </a:cubicBezTo>
                  <a:cubicBezTo>
                    <a:pt x="901" y="2289"/>
                    <a:pt x="610" y="1691"/>
                    <a:pt x="1396" y="1423"/>
                  </a:cubicBezTo>
                  <a:cubicBezTo>
                    <a:pt x="2453" y="1127"/>
                    <a:pt x="2136" y="598"/>
                    <a:pt x="1777" y="27"/>
                  </a:cubicBezTo>
                  <a:cubicBezTo>
                    <a:pt x="1747" y="9"/>
                    <a:pt x="1717" y="0"/>
                    <a:pt x="168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9284;p76"/>
            <p:cNvSpPr/>
            <p:nvPr/>
          </p:nvSpPr>
          <p:spPr>
            <a:xfrm>
              <a:off x="-2808675" y="3778450"/>
              <a:ext cx="49750" cy="85475"/>
            </a:xfrm>
            <a:custGeom>
              <a:avLst/>
              <a:gdLst/>
              <a:ahLst/>
              <a:cxnLst/>
              <a:rect l="l" t="t" r="r" b="b"/>
              <a:pathLst>
                <a:path w="1990" h="3419" extrusionOk="0">
                  <a:moveTo>
                    <a:pt x="1208" y="0"/>
                  </a:moveTo>
                  <a:cubicBezTo>
                    <a:pt x="771" y="0"/>
                    <a:pt x="203" y="848"/>
                    <a:pt x="170" y="1213"/>
                  </a:cubicBezTo>
                  <a:cubicBezTo>
                    <a:pt x="149" y="1572"/>
                    <a:pt x="86" y="1932"/>
                    <a:pt x="276" y="2270"/>
                  </a:cubicBezTo>
                  <a:cubicBezTo>
                    <a:pt x="377" y="2317"/>
                    <a:pt x="456" y="2337"/>
                    <a:pt x="519" y="2337"/>
                  </a:cubicBezTo>
                  <a:cubicBezTo>
                    <a:pt x="852" y="2337"/>
                    <a:pt x="738" y="1784"/>
                    <a:pt x="1058" y="1784"/>
                  </a:cubicBezTo>
                  <a:cubicBezTo>
                    <a:pt x="1376" y="3412"/>
                    <a:pt x="191" y="2440"/>
                    <a:pt x="1" y="3137"/>
                  </a:cubicBezTo>
                  <a:cubicBezTo>
                    <a:pt x="170" y="3351"/>
                    <a:pt x="359" y="3419"/>
                    <a:pt x="551" y="3419"/>
                  </a:cubicBezTo>
                  <a:cubicBezTo>
                    <a:pt x="816" y="3419"/>
                    <a:pt x="1089" y="3292"/>
                    <a:pt x="1333" y="3243"/>
                  </a:cubicBezTo>
                  <a:cubicBezTo>
                    <a:pt x="1989" y="3095"/>
                    <a:pt x="1672" y="1551"/>
                    <a:pt x="1460" y="1086"/>
                  </a:cubicBezTo>
                  <a:cubicBezTo>
                    <a:pt x="1249" y="832"/>
                    <a:pt x="1270" y="452"/>
                    <a:pt x="1524" y="219"/>
                  </a:cubicBezTo>
                  <a:cubicBezTo>
                    <a:pt x="1437" y="64"/>
                    <a:pt x="1327" y="0"/>
                    <a:pt x="120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9285;p76"/>
            <p:cNvSpPr/>
            <p:nvPr/>
          </p:nvSpPr>
          <p:spPr>
            <a:xfrm>
              <a:off x="-1088675" y="3593575"/>
              <a:ext cx="68750" cy="87825"/>
            </a:xfrm>
            <a:custGeom>
              <a:avLst/>
              <a:gdLst/>
              <a:ahLst/>
              <a:cxnLst/>
              <a:rect l="l" t="t" r="r" b="b"/>
              <a:pathLst>
                <a:path w="2750" h="3513" extrusionOk="0">
                  <a:moveTo>
                    <a:pt x="2580" y="0"/>
                  </a:moveTo>
                  <a:lnTo>
                    <a:pt x="2580" y="0"/>
                  </a:lnTo>
                  <a:cubicBezTo>
                    <a:pt x="1544" y="64"/>
                    <a:pt x="635" y="1481"/>
                    <a:pt x="317" y="2369"/>
                  </a:cubicBezTo>
                  <a:cubicBezTo>
                    <a:pt x="0" y="2813"/>
                    <a:pt x="317" y="3194"/>
                    <a:pt x="677" y="3490"/>
                  </a:cubicBezTo>
                  <a:cubicBezTo>
                    <a:pt x="793" y="3505"/>
                    <a:pt x="890" y="3512"/>
                    <a:pt x="969" y="3512"/>
                  </a:cubicBezTo>
                  <a:cubicBezTo>
                    <a:pt x="1875" y="3512"/>
                    <a:pt x="589" y="2577"/>
                    <a:pt x="1036" y="2052"/>
                  </a:cubicBezTo>
                  <a:cubicBezTo>
                    <a:pt x="1269" y="1819"/>
                    <a:pt x="1354" y="1502"/>
                    <a:pt x="1607" y="1248"/>
                  </a:cubicBezTo>
                  <a:cubicBezTo>
                    <a:pt x="2750" y="1100"/>
                    <a:pt x="2305" y="825"/>
                    <a:pt x="258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9286;p76"/>
            <p:cNvSpPr/>
            <p:nvPr/>
          </p:nvSpPr>
          <p:spPr>
            <a:xfrm>
              <a:off x="-1974075" y="3998050"/>
              <a:ext cx="84900" cy="53525"/>
            </a:xfrm>
            <a:custGeom>
              <a:avLst/>
              <a:gdLst/>
              <a:ahLst/>
              <a:cxnLst/>
              <a:rect l="l" t="t" r="r" b="b"/>
              <a:pathLst>
                <a:path w="3396" h="2141" extrusionOk="0">
                  <a:moveTo>
                    <a:pt x="3396" y="0"/>
                  </a:moveTo>
                  <a:cubicBezTo>
                    <a:pt x="2846" y="64"/>
                    <a:pt x="2381" y="360"/>
                    <a:pt x="2085" y="804"/>
                  </a:cubicBezTo>
                  <a:cubicBezTo>
                    <a:pt x="2063" y="1058"/>
                    <a:pt x="1408" y="1100"/>
                    <a:pt x="1810" y="1502"/>
                  </a:cubicBezTo>
                  <a:cubicBezTo>
                    <a:pt x="1915" y="1629"/>
                    <a:pt x="1810" y="1756"/>
                    <a:pt x="1598" y="1777"/>
                  </a:cubicBezTo>
                  <a:cubicBezTo>
                    <a:pt x="1545" y="1777"/>
                    <a:pt x="1481" y="1778"/>
                    <a:pt x="1413" y="1778"/>
                  </a:cubicBezTo>
                  <a:cubicBezTo>
                    <a:pt x="1212" y="1778"/>
                    <a:pt x="990" y="1766"/>
                    <a:pt x="1006" y="1671"/>
                  </a:cubicBezTo>
                  <a:cubicBezTo>
                    <a:pt x="1091" y="1164"/>
                    <a:pt x="308" y="677"/>
                    <a:pt x="985" y="170"/>
                  </a:cubicBezTo>
                  <a:cubicBezTo>
                    <a:pt x="874" y="59"/>
                    <a:pt x="742" y="11"/>
                    <a:pt x="612" y="11"/>
                  </a:cubicBezTo>
                  <a:cubicBezTo>
                    <a:pt x="298" y="11"/>
                    <a:pt x="0" y="296"/>
                    <a:pt x="75" y="656"/>
                  </a:cubicBezTo>
                  <a:cubicBezTo>
                    <a:pt x="33" y="1015"/>
                    <a:pt x="329" y="1290"/>
                    <a:pt x="350" y="1650"/>
                  </a:cubicBezTo>
                  <a:cubicBezTo>
                    <a:pt x="366" y="1986"/>
                    <a:pt x="552" y="2141"/>
                    <a:pt x="844" y="2141"/>
                  </a:cubicBezTo>
                  <a:cubicBezTo>
                    <a:pt x="937" y="2141"/>
                    <a:pt x="1041" y="2125"/>
                    <a:pt x="1154" y="2094"/>
                  </a:cubicBezTo>
                  <a:cubicBezTo>
                    <a:pt x="1767" y="1904"/>
                    <a:pt x="2677" y="1967"/>
                    <a:pt x="2465" y="1015"/>
                  </a:cubicBezTo>
                  <a:cubicBezTo>
                    <a:pt x="2634" y="656"/>
                    <a:pt x="3311" y="444"/>
                    <a:pt x="339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9287;p76"/>
            <p:cNvSpPr/>
            <p:nvPr/>
          </p:nvSpPr>
          <p:spPr>
            <a:xfrm>
              <a:off x="-1722100" y="4027125"/>
              <a:ext cx="55525" cy="61375"/>
            </a:xfrm>
            <a:custGeom>
              <a:avLst/>
              <a:gdLst/>
              <a:ahLst/>
              <a:cxnLst/>
              <a:rect l="l" t="t" r="r" b="b"/>
              <a:pathLst>
                <a:path w="2221" h="2455" extrusionOk="0">
                  <a:moveTo>
                    <a:pt x="2221" y="1"/>
                  </a:moveTo>
                  <a:lnTo>
                    <a:pt x="2221" y="1"/>
                  </a:lnTo>
                  <a:cubicBezTo>
                    <a:pt x="804" y="318"/>
                    <a:pt x="360" y="1333"/>
                    <a:pt x="0" y="2390"/>
                  </a:cubicBezTo>
                  <a:cubicBezTo>
                    <a:pt x="108" y="2433"/>
                    <a:pt x="218" y="2455"/>
                    <a:pt x="327" y="2455"/>
                  </a:cubicBezTo>
                  <a:cubicBezTo>
                    <a:pt x="537" y="2455"/>
                    <a:pt x="742" y="2375"/>
                    <a:pt x="909" y="2221"/>
                  </a:cubicBezTo>
                  <a:cubicBezTo>
                    <a:pt x="1375" y="1862"/>
                    <a:pt x="1417" y="1227"/>
                    <a:pt x="2030" y="931"/>
                  </a:cubicBezTo>
                  <a:lnTo>
                    <a:pt x="222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9288;p76"/>
            <p:cNvSpPr/>
            <p:nvPr/>
          </p:nvSpPr>
          <p:spPr>
            <a:xfrm>
              <a:off x="-1677700" y="4028175"/>
              <a:ext cx="57125" cy="83050"/>
            </a:xfrm>
            <a:custGeom>
              <a:avLst/>
              <a:gdLst/>
              <a:ahLst/>
              <a:cxnLst/>
              <a:rect l="l" t="t" r="r" b="b"/>
              <a:pathLst>
                <a:path w="2285" h="3322" extrusionOk="0">
                  <a:moveTo>
                    <a:pt x="1735" y="1"/>
                  </a:moveTo>
                  <a:cubicBezTo>
                    <a:pt x="1396" y="149"/>
                    <a:pt x="677" y="128"/>
                    <a:pt x="1375" y="699"/>
                  </a:cubicBezTo>
                  <a:cubicBezTo>
                    <a:pt x="1841" y="1079"/>
                    <a:pt x="1" y="2327"/>
                    <a:pt x="254" y="3321"/>
                  </a:cubicBezTo>
                  <a:cubicBezTo>
                    <a:pt x="424" y="3300"/>
                    <a:pt x="614" y="3258"/>
                    <a:pt x="614" y="3131"/>
                  </a:cubicBezTo>
                  <a:cubicBezTo>
                    <a:pt x="572" y="2306"/>
                    <a:pt x="1545" y="1904"/>
                    <a:pt x="1714" y="1185"/>
                  </a:cubicBezTo>
                  <a:cubicBezTo>
                    <a:pt x="1746" y="1012"/>
                    <a:pt x="1834" y="955"/>
                    <a:pt x="1943" y="955"/>
                  </a:cubicBezTo>
                  <a:cubicBezTo>
                    <a:pt x="2048" y="955"/>
                    <a:pt x="2171" y="1007"/>
                    <a:pt x="2285" y="1058"/>
                  </a:cubicBezTo>
                  <a:cubicBezTo>
                    <a:pt x="2285" y="656"/>
                    <a:pt x="2242" y="233"/>
                    <a:pt x="173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9289;p76"/>
            <p:cNvSpPr/>
            <p:nvPr/>
          </p:nvSpPr>
          <p:spPr>
            <a:xfrm>
              <a:off x="-853400" y="3754725"/>
              <a:ext cx="70850" cy="55975"/>
            </a:xfrm>
            <a:custGeom>
              <a:avLst/>
              <a:gdLst/>
              <a:ahLst/>
              <a:cxnLst/>
              <a:rect l="l" t="t" r="r" b="b"/>
              <a:pathLst>
                <a:path w="2834" h="2239" extrusionOk="0">
                  <a:moveTo>
                    <a:pt x="2658" y="0"/>
                  </a:moveTo>
                  <a:cubicBezTo>
                    <a:pt x="2102" y="0"/>
                    <a:pt x="70" y="1639"/>
                    <a:pt x="1" y="1950"/>
                  </a:cubicBezTo>
                  <a:cubicBezTo>
                    <a:pt x="37" y="2133"/>
                    <a:pt x="200" y="2239"/>
                    <a:pt x="364" y="2239"/>
                  </a:cubicBezTo>
                  <a:cubicBezTo>
                    <a:pt x="485" y="2239"/>
                    <a:pt x="606" y="2182"/>
                    <a:pt x="677" y="2056"/>
                  </a:cubicBezTo>
                  <a:cubicBezTo>
                    <a:pt x="1248" y="1337"/>
                    <a:pt x="2285" y="1062"/>
                    <a:pt x="2771" y="280"/>
                  </a:cubicBezTo>
                  <a:cubicBezTo>
                    <a:pt x="2833" y="82"/>
                    <a:pt x="2783" y="0"/>
                    <a:pt x="265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9290;p76"/>
            <p:cNvSpPr/>
            <p:nvPr/>
          </p:nvSpPr>
          <p:spPr>
            <a:xfrm>
              <a:off x="-2343900" y="3700375"/>
              <a:ext cx="64525" cy="72450"/>
            </a:xfrm>
            <a:custGeom>
              <a:avLst/>
              <a:gdLst/>
              <a:ahLst/>
              <a:cxnLst/>
              <a:rect l="l" t="t" r="r" b="b"/>
              <a:pathLst>
                <a:path w="2581" h="2898" extrusionOk="0">
                  <a:moveTo>
                    <a:pt x="1333" y="0"/>
                  </a:moveTo>
                  <a:cubicBezTo>
                    <a:pt x="889" y="825"/>
                    <a:pt x="0" y="2454"/>
                    <a:pt x="1290" y="2898"/>
                  </a:cubicBezTo>
                  <a:cubicBezTo>
                    <a:pt x="1409" y="2752"/>
                    <a:pt x="1582" y="2736"/>
                    <a:pt x="1764" y="2736"/>
                  </a:cubicBezTo>
                  <a:cubicBezTo>
                    <a:pt x="1815" y="2736"/>
                    <a:pt x="1868" y="2737"/>
                    <a:pt x="1919" y="2737"/>
                  </a:cubicBezTo>
                  <a:cubicBezTo>
                    <a:pt x="2107" y="2737"/>
                    <a:pt x="2289" y="2720"/>
                    <a:pt x="2411" y="2559"/>
                  </a:cubicBezTo>
                  <a:cubicBezTo>
                    <a:pt x="2389" y="2558"/>
                    <a:pt x="2366" y="2557"/>
                    <a:pt x="2343" y="2557"/>
                  </a:cubicBezTo>
                  <a:cubicBezTo>
                    <a:pt x="2206" y="2557"/>
                    <a:pt x="2066" y="2580"/>
                    <a:pt x="1930" y="2580"/>
                  </a:cubicBezTo>
                  <a:cubicBezTo>
                    <a:pt x="1772" y="2580"/>
                    <a:pt x="1618" y="2549"/>
                    <a:pt x="1481" y="2411"/>
                  </a:cubicBezTo>
                  <a:cubicBezTo>
                    <a:pt x="1100" y="1629"/>
                    <a:pt x="2581" y="318"/>
                    <a:pt x="133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291;p76"/>
            <p:cNvSpPr/>
            <p:nvPr/>
          </p:nvSpPr>
          <p:spPr>
            <a:xfrm>
              <a:off x="-1185450" y="4084450"/>
              <a:ext cx="52900" cy="46850"/>
            </a:xfrm>
            <a:custGeom>
              <a:avLst/>
              <a:gdLst/>
              <a:ahLst/>
              <a:cxnLst/>
              <a:rect l="l" t="t" r="r" b="b"/>
              <a:pathLst>
                <a:path w="2116" h="1874" extrusionOk="0">
                  <a:moveTo>
                    <a:pt x="1619" y="1"/>
                  </a:moveTo>
                  <a:cubicBezTo>
                    <a:pt x="1160" y="1"/>
                    <a:pt x="641" y="525"/>
                    <a:pt x="276" y="753"/>
                  </a:cubicBezTo>
                  <a:cubicBezTo>
                    <a:pt x="1" y="1049"/>
                    <a:pt x="170" y="1578"/>
                    <a:pt x="445" y="1874"/>
                  </a:cubicBezTo>
                  <a:cubicBezTo>
                    <a:pt x="1291" y="1578"/>
                    <a:pt x="1650" y="880"/>
                    <a:pt x="2116" y="288"/>
                  </a:cubicBezTo>
                  <a:cubicBezTo>
                    <a:pt x="1967" y="80"/>
                    <a:pt x="1798" y="1"/>
                    <a:pt x="16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292;p76"/>
            <p:cNvSpPr/>
            <p:nvPr/>
          </p:nvSpPr>
          <p:spPr>
            <a:xfrm>
              <a:off x="-1229250" y="4107250"/>
              <a:ext cx="54925" cy="33150"/>
            </a:xfrm>
            <a:custGeom>
              <a:avLst/>
              <a:gdLst/>
              <a:ahLst/>
              <a:cxnLst/>
              <a:rect l="l" t="t" r="r" b="b"/>
              <a:pathLst>
                <a:path w="2197" h="1326" extrusionOk="0">
                  <a:moveTo>
                    <a:pt x="256" y="1"/>
                  </a:moveTo>
                  <a:cubicBezTo>
                    <a:pt x="0" y="1"/>
                    <a:pt x="44" y="176"/>
                    <a:pt x="167" y="666"/>
                  </a:cubicBezTo>
                  <a:cubicBezTo>
                    <a:pt x="615" y="1114"/>
                    <a:pt x="919" y="1326"/>
                    <a:pt x="1254" y="1326"/>
                  </a:cubicBezTo>
                  <a:cubicBezTo>
                    <a:pt x="1519" y="1326"/>
                    <a:pt x="1804" y="1193"/>
                    <a:pt x="2197" y="941"/>
                  </a:cubicBezTo>
                  <a:lnTo>
                    <a:pt x="2197" y="327"/>
                  </a:lnTo>
                  <a:cubicBezTo>
                    <a:pt x="1816" y="95"/>
                    <a:pt x="1372" y="264"/>
                    <a:pt x="991" y="137"/>
                  </a:cubicBezTo>
                  <a:cubicBezTo>
                    <a:pt x="630" y="54"/>
                    <a:pt x="397" y="1"/>
                    <a:pt x="25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93;p76"/>
            <p:cNvSpPr/>
            <p:nvPr/>
          </p:nvSpPr>
          <p:spPr>
            <a:xfrm>
              <a:off x="-1212950" y="3839725"/>
              <a:ext cx="111600" cy="76650"/>
            </a:xfrm>
            <a:custGeom>
              <a:avLst/>
              <a:gdLst/>
              <a:ahLst/>
              <a:cxnLst/>
              <a:rect l="l" t="t" r="r" b="b"/>
              <a:pathLst>
                <a:path w="4464" h="3066" extrusionOk="0">
                  <a:moveTo>
                    <a:pt x="3772" y="1"/>
                  </a:moveTo>
                  <a:cubicBezTo>
                    <a:pt x="2618" y="1"/>
                    <a:pt x="3318" y="1426"/>
                    <a:pt x="1947" y="1554"/>
                  </a:cubicBezTo>
                  <a:cubicBezTo>
                    <a:pt x="1926" y="2463"/>
                    <a:pt x="487" y="2146"/>
                    <a:pt x="1" y="2696"/>
                  </a:cubicBezTo>
                  <a:cubicBezTo>
                    <a:pt x="87" y="2953"/>
                    <a:pt x="240" y="3065"/>
                    <a:pt x="448" y="3065"/>
                  </a:cubicBezTo>
                  <a:cubicBezTo>
                    <a:pt x="548" y="3065"/>
                    <a:pt x="660" y="3040"/>
                    <a:pt x="784" y="2992"/>
                  </a:cubicBezTo>
                  <a:cubicBezTo>
                    <a:pt x="1439" y="2082"/>
                    <a:pt x="3279" y="2082"/>
                    <a:pt x="3173" y="729"/>
                  </a:cubicBezTo>
                  <a:cubicBezTo>
                    <a:pt x="3122" y="484"/>
                    <a:pt x="3487" y="270"/>
                    <a:pt x="3784" y="270"/>
                  </a:cubicBezTo>
                  <a:cubicBezTo>
                    <a:pt x="3975" y="270"/>
                    <a:pt x="4138" y="358"/>
                    <a:pt x="4146" y="581"/>
                  </a:cubicBezTo>
                  <a:cubicBezTo>
                    <a:pt x="4358" y="475"/>
                    <a:pt x="4379" y="263"/>
                    <a:pt x="4464" y="115"/>
                  </a:cubicBezTo>
                  <a:cubicBezTo>
                    <a:pt x="4178" y="35"/>
                    <a:pt x="3952" y="1"/>
                    <a:pt x="377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294;p76"/>
            <p:cNvSpPr/>
            <p:nvPr/>
          </p:nvSpPr>
          <p:spPr>
            <a:xfrm>
              <a:off x="-1453300" y="3905525"/>
              <a:ext cx="62725" cy="53325"/>
            </a:xfrm>
            <a:custGeom>
              <a:avLst/>
              <a:gdLst/>
              <a:ahLst/>
              <a:cxnLst/>
              <a:rect l="l" t="t" r="r" b="b"/>
              <a:pathLst>
                <a:path w="2509" h="2133" extrusionOk="0">
                  <a:moveTo>
                    <a:pt x="1684" y="0"/>
                  </a:moveTo>
                  <a:cubicBezTo>
                    <a:pt x="1113" y="275"/>
                    <a:pt x="605" y="656"/>
                    <a:pt x="182" y="1142"/>
                  </a:cubicBezTo>
                  <a:cubicBezTo>
                    <a:pt x="0" y="1753"/>
                    <a:pt x="42" y="2133"/>
                    <a:pt x="273" y="2133"/>
                  </a:cubicBezTo>
                  <a:cubicBezTo>
                    <a:pt x="418" y="2133"/>
                    <a:pt x="637" y="1984"/>
                    <a:pt x="923" y="1650"/>
                  </a:cubicBezTo>
                  <a:cubicBezTo>
                    <a:pt x="1853" y="1290"/>
                    <a:pt x="2509" y="1311"/>
                    <a:pt x="1684" y="191"/>
                  </a:cubicBezTo>
                  <a:cubicBezTo>
                    <a:pt x="1747" y="169"/>
                    <a:pt x="1769" y="42"/>
                    <a:pt x="168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295;p76"/>
            <p:cNvSpPr/>
            <p:nvPr/>
          </p:nvSpPr>
          <p:spPr>
            <a:xfrm>
              <a:off x="-1616375" y="3758075"/>
              <a:ext cx="48150" cy="53125"/>
            </a:xfrm>
            <a:custGeom>
              <a:avLst/>
              <a:gdLst/>
              <a:ahLst/>
              <a:cxnLst/>
              <a:rect l="l" t="t" r="r" b="b"/>
              <a:pathLst>
                <a:path w="1926" h="2125" extrusionOk="0">
                  <a:moveTo>
                    <a:pt x="769" y="0"/>
                  </a:moveTo>
                  <a:cubicBezTo>
                    <a:pt x="512" y="0"/>
                    <a:pt x="248" y="64"/>
                    <a:pt x="1" y="188"/>
                  </a:cubicBezTo>
                  <a:cubicBezTo>
                    <a:pt x="149" y="442"/>
                    <a:pt x="487" y="590"/>
                    <a:pt x="234" y="928"/>
                  </a:cubicBezTo>
                  <a:cubicBezTo>
                    <a:pt x="593" y="1288"/>
                    <a:pt x="276" y="1732"/>
                    <a:pt x="466" y="2112"/>
                  </a:cubicBezTo>
                  <a:cubicBezTo>
                    <a:pt x="516" y="2121"/>
                    <a:pt x="562" y="2125"/>
                    <a:pt x="605" y="2125"/>
                  </a:cubicBezTo>
                  <a:cubicBezTo>
                    <a:pt x="1453" y="2125"/>
                    <a:pt x="1000" y="611"/>
                    <a:pt x="1926" y="611"/>
                  </a:cubicBezTo>
                  <a:cubicBezTo>
                    <a:pt x="1644" y="195"/>
                    <a:pt x="1217" y="0"/>
                    <a:pt x="76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296;p76"/>
            <p:cNvSpPr/>
            <p:nvPr/>
          </p:nvSpPr>
          <p:spPr>
            <a:xfrm>
              <a:off x="-1733750" y="4083050"/>
              <a:ext cx="57675" cy="47200"/>
            </a:xfrm>
            <a:custGeom>
              <a:avLst/>
              <a:gdLst/>
              <a:ahLst/>
              <a:cxnLst/>
              <a:rect l="l" t="t" r="r" b="b"/>
              <a:pathLst>
                <a:path w="2307" h="1888" extrusionOk="0">
                  <a:moveTo>
                    <a:pt x="1083" y="0"/>
                  </a:moveTo>
                  <a:cubicBezTo>
                    <a:pt x="871" y="0"/>
                    <a:pt x="661" y="47"/>
                    <a:pt x="466" y="153"/>
                  </a:cubicBezTo>
                  <a:lnTo>
                    <a:pt x="445" y="153"/>
                  </a:lnTo>
                  <a:cubicBezTo>
                    <a:pt x="1" y="1549"/>
                    <a:pt x="530" y="1613"/>
                    <a:pt x="1756" y="1888"/>
                  </a:cubicBezTo>
                  <a:cubicBezTo>
                    <a:pt x="1650" y="1486"/>
                    <a:pt x="2116" y="1486"/>
                    <a:pt x="2306" y="1274"/>
                  </a:cubicBezTo>
                  <a:lnTo>
                    <a:pt x="2306" y="1274"/>
                  </a:lnTo>
                  <a:cubicBezTo>
                    <a:pt x="2229" y="1288"/>
                    <a:pt x="2154" y="1295"/>
                    <a:pt x="2084" y="1295"/>
                  </a:cubicBezTo>
                  <a:cubicBezTo>
                    <a:pt x="1400" y="1295"/>
                    <a:pt x="1034" y="676"/>
                    <a:pt x="1206" y="5"/>
                  </a:cubicBezTo>
                  <a:cubicBezTo>
                    <a:pt x="1165" y="2"/>
                    <a:pt x="1124" y="0"/>
                    <a:pt x="108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297;p76"/>
            <p:cNvSpPr/>
            <p:nvPr/>
          </p:nvSpPr>
          <p:spPr>
            <a:xfrm>
              <a:off x="-1208000" y="3821450"/>
              <a:ext cx="62225" cy="45350"/>
            </a:xfrm>
            <a:custGeom>
              <a:avLst/>
              <a:gdLst/>
              <a:ahLst/>
              <a:cxnLst/>
              <a:rect l="l" t="t" r="r" b="b"/>
              <a:pathLst>
                <a:path w="2489" h="1814" extrusionOk="0">
                  <a:moveTo>
                    <a:pt x="1897" y="0"/>
                  </a:moveTo>
                  <a:lnTo>
                    <a:pt x="839" y="677"/>
                  </a:lnTo>
                  <a:cubicBezTo>
                    <a:pt x="879" y="933"/>
                    <a:pt x="1" y="1813"/>
                    <a:pt x="478" y="1813"/>
                  </a:cubicBezTo>
                  <a:cubicBezTo>
                    <a:pt x="513" y="1813"/>
                    <a:pt x="556" y="1808"/>
                    <a:pt x="607" y="1798"/>
                  </a:cubicBezTo>
                  <a:cubicBezTo>
                    <a:pt x="1262" y="1312"/>
                    <a:pt x="2489" y="1164"/>
                    <a:pt x="189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298;p76"/>
            <p:cNvSpPr/>
            <p:nvPr/>
          </p:nvSpPr>
          <p:spPr>
            <a:xfrm>
              <a:off x="-2325400" y="3681825"/>
              <a:ext cx="40100" cy="78850"/>
            </a:xfrm>
            <a:custGeom>
              <a:avLst/>
              <a:gdLst/>
              <a:ahLst/>
              <a:cxnLst/>
              <a:rect l="l" t="t" r="r" b="b"/>
              <a:pathLst>
                <a:path w="1604" h="3154" extrusionOk="0">
                  <a:moveTo>
                    <a:pt x="1244" y="1"/>
                  </a:moveTo>
                  <a:cubicBezTo>
                    <a:pt x="939" y="1"/>
                    <a:pt x="529" y="310"/>
                    <a:pt x="593" y="742"/>
                  </a:cubicBezTo>
                  <a:cubicBezTo>
                    <a:pt x="1587" y="1313"/>
                    <a:pt x="1" y="2307"/>
                    <a:pt x="741" y="3153"/>
                  </a:cubicBezTo>
                  <a:cubicBezTo>
                    <a:pt x="698" y="2942"/>
                    <a:pt x="804" y="2709"/>
                    <a:pt x="1016" y="2603"/>
                  </a:cubicBezTo>
                  <a:cubicBezTo>
                    <a:pt x="1143" y="2328"/>
                    <a:pt x="1164" y="2011"/>
                    <a:pt x="1121" y="1715"/>
                  </a:cubicBezTo>
                  <a:cubicBezTo>
                    <a:pt x="1396" y="1334"/>
                    <a:pt x="1143" y="827"/>
                    <a:pt x="1544" y="467"/>
                  </a:cubicBezTo>
                  <a:cubicBezTo>
                    <a:pt x="1604" y="138"/>
                    <a:pt x="1447" y="1"/>
                    <a:pt x="124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299;p76"/>
            <p:cNvSpPr/>
            <p:nvPr/>
          </p:nvSpPr>
          <p:spPr>
            <a:xfrm>
              <a:off x="-1236725" y="4088800"/>
              <a:ext cx="61875" cy="35100"/>
            </a:xfrm>
            <a:custGeom>
              <a:avLst/>
              <a:gdLst/>
              <a:ahLst/>
              <a:cxnLst/>
              <a:rect l="l" t="t" r="r" b="b"/>
              <a:pathLst>
                <a:path w="2475" h="1404" extrusionOk="0">
                  <a:moveTo>
                    <a:pt x="1116" y="0"/>
                  </a:moveTo>
                  <a:cubicBezTo>
                    <a:pt x="773" y="0"/>
                    <a:pt x="529" y="325"/>
                    <a:pt x="191" y="325"/>
                  </a:cubicBezTo>
                  <a:cubicBezTo>
                    <a:pt x="106" y="706"/>
                    <a:pt x="0" y="1171"/>
                    <a:pt x="444" y="1404"/>
                  </a:cubicBezTo>
                  <a:cubicBezTo>
                    <a:pt x="396" y="1017"/>
                    <a:pt x="483" y="906"/>
                    <a:pt x="623" y="906"/>
                  </a:cubicBezTo>
                  <a:cubicBezTo>
                    <a:pt x="809" y="906"/>
                    <a:pt x="1087" y="1099"/>
                    <a:pt x="1269" y="1099"/>
                  </a:cubicBezTo>
                  <a:cubicBezTo>
                    <a:pt x="1310" y="1099"/>
                    <a:pt x="1346" y="1090"/>
                    <a:pt x="1375" y="1065"/>
                  </a:cubicBezTo>
                  <a:cubicBezTo>
                    <a:pt x="1476" y="964"/>
                    <a:pt x="1364" y="747"/>
                    <a:pt x="1503" y="747"/>
                  </a:cubicBezTo>
                  <a:cubicBezTo>
                    <a:pt x="1509" y="747"/>
                    <a:pt x="1516" y="747"/>
                    <a:pt x="1523" y="748"/>
                  </a:cubicBezTo>
                  <a:cubicBezTo>
                    <a:pt x="1692" y="769"/>
                    <a:pt x="1523" y="960"/>
                    <a:pt x="1565" y="1065"/>
                  </a:cubicBezTo>
                  <a:cubicBezTo>
                    <a:pt x="1648" y="1148"/>
                    <a:pt x="1733" y="1176"/>
                    <a:pt x="1818" y="1176"/>
                  </a:cubicBezTo>
                  <a:cubicBezTo>
                    <a:pt x="2000" y="1176"/>
                    <a:pt x="2186" y="1047"/>
                    <a:pt x="2366" y="1047"/>
                  </a:cubicBezTo>
                  <a:cubicBezTo>
                    <a:pt x="2402" y="1047"/>
                    <a:pt x="2439" y="1053"/>
                    <a:pt x="2475" y="1065"/>
                  </a:cubicBezTo>
                  <a:cubicBezTo>
                    <a:pt x="2390" y="473"/>
                    <a:pt x="1967" y="177"/>
                    <a:pt x="1396" y="71"/>
                  </a:cubicBezTo>
                  <a:cubicBezTo>
                    <a:pt x="1295" y="21"/>
                    <a:pt x="1202" y="0"/>
                    <a:pt x="11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300;p76"/>
            <p:cNvSpPr/>
            <p:nvPr/>
          </p:nvSpPr>
          <p:spPr>
            <a:xfrm>
              <a:off x="-1155825" y="4050400"/>
              <a:ext cx="40725" cy="41250"/>
            </a:xfrm>
            <a:custGeom>
              <a:avLst/>
              <a:gdLst/>
              <a:ahLst/>
              <a:cxnLst/>
              <a:rect l="l" t="t" r="r" b="b"/>
              <a:pathLst>
                <a:path w="1629" h="1650" extrusionOk="0">
                  <a:moveTo>
                    <a:pt x="1354" y="0"/>
                  </a:moveTo>
                  <a:lnTo>
                    <a:pt x="1354" y="0"/>
                  </a:lnTo>
                  <a:cubicBezTo>
                    <a:pt x="635" y="973"/>
                    <a:pt x="635" y="973"/>
                    <a:pt x="0" y="994"/>
                  </a:cubicBezTo>
                  <a:lnTo>
                    <a:pt x="0" y="1481"/>
                  </a:lnTo>
                  <a:cubicBezTo>
                    <a:pt x="88" y="1528"/>
                    <a:pt x="188" y="1539"/>
                    <a:pt x="291" y="1539"/>
                  </a:cubicBezTo>
                  <a:cubicBezTo>
                    <a:pt x="372" y="1539"/>
                    <a:pt x="455" y="1532"/>
                    <a:pt x="538" y="1532"/>
                  </a:cubicBezTo>
                  <a:cubicBezTo>
                    <a:pt x="677" y="1532"/>
                    <a:pt x="813" y="1551"/>
                    <a:pt x="931" y="1650"/>
                  </a:cubicBezTo>
                  <a:cubicBezTo>
                    <a:pt x="1375" y="1438"/>
                    <a:pt x="1438" y="1036"/>
                    <a:pt x="1607" y="677"/>
                  </a:cubicBezTo>
                  <a:cubicBezTo>
                    <a:pt x="1311" y="529"/>
                    <a:pt x="1629" y="169"/>
                    <a:pt x="135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9301;p76"/>
            <p:cNvSpPr/>
            <p:nvPr/>
          </p:nvSpPr>
          <p:spPr>
            <a:xfrm>
              <a:off x="-2706625" y="4069925"/>
              <a:ext cx="49725" cy="45725"/>
            </a:xfrm>
            <a:custGeom>
              <a:avLst/>
              <a:gdLst/>
              <a:ahLst/>
              <a:cxnLst/>
              <a:rect l="l" t="t" r="r" b="b"/>
              <a:pathLst>
                <a:path w="1989" h="1829" extrusionOk="0">
                  <a:moveTo>
                    <a:pt x="1658" y="1"/>
                  </a:moveTo>
                  <a:cubicBezTo>
                    <a:pt x="1179" y="1"/>
                    <a:pt x="1051" y="430"/>
                    <a:pt x="741" y="657"/>
                  </a:cubicBezTo>
                  <a:cubicBezTo>
                    <a:pt x="403" y="996"/>
                    <a:pt x="85" y="1355"/>
                    <a:pt x="1" y="1799"/>
                  </a:cubicBezTo>
                  <a:cubicBezTo>
                    <a:pt x="67" y="1819"/>
                    <a:pt x="128" y="1828"/>
                    <a:pt x="184" y="1828"/>
                  </a:cubicBezTo>
                  <a:cubicBezTo>
                    <a:pt x="724" y="1828"/>
                    <a:pt x="848" y="997"/>
                    <a:pt x="1372" y="997"/>
                  </a:cubicBezTo>
                  <a:cubicBezTo>
                    <a:pt x="1490" y="997"/>
                    <a:pt x="1629" y="1039"/>
                    <a:pt x="1799" y="1144"/>
                  </a:cubicBezTo>
                  <a:cubicBezTo>
                    <a:pt x="1735" y="763"/>
                    <a:pt x="1989" y="361"/>
                    <a:pt x="1693" y="2"/>
                  </a:cubicBezTo>
                  <a:cubicBezTo>
                    <a:pt x="1681" y="1"/>
                    <a:pt x="1670" y="1"/>
                    <a:pt x="165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9302;p76"/>
            <p:cNvSpPr/>
            <p:nvPr/>
          </p:nvSpPr>
          <p:spPr>
            <a:xfrm>
              <a:off x="-2283100" y="3669175"/>
              <a:ext cx="56600" cy="63475"/>
            </a:xfrm>
            <a:custGeom>
              <a:avLst/>
              <a:gdLst/>
              <a:ahLst/>
              <a:cxnLst/>
              <a:rect l="l" t="t" r="r" b="b"/>
              <a:pathLst>
                <a:path w="2264" h="2539" extrusionOk="0">
                  <a:moveTo>
                    <a:pt x="1079" y="0"/>
                  </a:moveTo>
                  <a:cubicBezTo>
                    <a:pt x="1037" y="127"/>
                    <a:pt x="931" y="318"/>
                    <a:pt x="973" y="360"/>
                  </a:cubicBezTo>
                  <a:cubicBezTo>
                    <a:pt x="2264" y="1185"/>
                    <a:pt x="1" y="2094"/>
                    <a:pt x="1269" y="2538"/>
                  </a:cubicBezTo>
                  <a:cubicBezTo>
                    <a:pt x="1058" y="1798"/>
                    <a:pt x="1735" y="1417"/>
                    <a:pt x="2179" y="931"/>
                  </a:cubicBezTo>
                  <a:cubicBezTo>
                    <a:pt x="1883" y="529"/>
                    <a:pt x="1523" y="212"/>
                    <a:pt x="107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9303;p76"/>
            <p:cNvSpPr/>
            <p:nvPr/>
          </p:nvSpPr>
          <p:spPr>
            <a:xfrm>
              <a:off x="-792475" y="3742675"/>
              <a:ext cx="64400" cy="38575"/>
            </a:xfrm>
            <a:custGeom>
              <a:avLst/>
              <a:gdLst/>
              <a:ahLst/>
              <a:cxnLst/>
              <a:rect l="l" t="t" r="r" b="b"/>
              <a:pathLst>
                <a:path w="2576" h="1543" extrusionOk="0">
                  <a:moveTo>
                    <a:pt x="1244" y="0"/>
                  </a:moveTo>
                  <a:lnTo>
                    <a:pt x="1032" y="43"/>
                  </a:lnTo>
                  <a:cubicBezTo>
                    <a:pt x="1" y="909"/>
                    <a:pt x="355" y="1543"/>
                    <a:pt x="1021" y="1543"/>
                  </a:cubicBezTo>
                  <a:cubicBezTo>
                    <a:pt x="1378" y="1543"/>
                    <a:pt x="1826" y="1360"/>
                    <a:pt x="2195" y="931"/>
                  </a:cubicBezTo>
                  <a:lnTo>
                    <a:pt x="2365" y="910"/>
                  </a:lnTo>
                  <a:cubicBezTo>
                    <a:pt x="2576" y="762"/>
                    <a:pt x="2428" y="529"/>
                    <a:pt x="2195" y="529"/>
                  </a:cubicBezTo>
                  <a:cubicBezTo>
                    <a:pt x="2117" y="550"/>
                    <a:pt x="2047" y="560"/>
                    <a:pt x="1984" y="560"/>
                  </a:cubicBezTo>
                  <a:cubicBezTo>
                    <a:pt x="1606" y="560"/>
                    <a:pt x="1479" y="218"/>
                    <a:pt x="124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9304;p76"/>
            <p:cNvSpPr/>
            <p:nvPr/>
          </p:nvSpPr>
          <p:spPr>
            <a:xfrm>
              <a:off x="-1240425" y="3873700"/>
              <a:ext cx="47600" cy="44775"/>
            </a:xfrm>
            <a:custGeom>
              <a:avLst/>
              <a:gdLst/>
              <a:ahLst/>
              <a:cxnLst/>
              <a:rect l="l" t="t" r="r" b="b"/>
              <a:pathLst>
                <a:path w="1904" h="1791" extrusionOk="0">
                  <a:moveTo>
                    <a:pt x="882" y="1"/>
                  </a:moveTo>
                  <a:cubicBezTo>
                    <a:pt x="710" y="1"/>
                    <a:pt x="531" y="143"/>
                    <a:pt x="402" y="512"/>
                  </a:cubicBezTo>
                  <a:cubicBezTo>
                    <a:pt x="0" y="1098"/>
                    <a:pt x="805" y="1790"/>
                    <a:pt x="1452" y="1790"/>
                  </a:cubicBezTo>
                  <a:cubicBezTo>
                    <a:pt x="1622" y="1790"/>
                    <a:pt x="1780" y="1743"/>
                    <a:pt x="1904" y="1633"/>
                  </a:cubicBezTo>
                  <a:cubicBezTo>
                    <a:pt x="1586" y="1633"/>
                    <a:pt x="1290" y="1612"/>
                    <a:pt x="1163" y="1294"/>
                  </a:cubicBezTo>
                  <a:cubicBezTo>
                    <a:pt x="1673" y="844"/>
                    <a:pt x="1301" y="1"/>
                    <a:pt x="88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9305;p76"/>
            <p:cNvSpPr/>
            <p:nvPr/>
          </p:nvSpPr>
          <p:spPr>
            <a:xfrm>
              <a:off x="-1146850" y="3808550"/>
              <a:ext cx="59925" cy="25625"/>
            </a:xfrm>
            <a:custGeom>
              <a:avLst/>
              <a:gdLst/>
              <a:ahLst/>
              <a:cxnLst/>
              <a:rect l="l" t="t" r="r" b="b"/>
              <a:pathLst>
                <a:path w="2397" h="1025" extrusionOk="0">
                  <a:moveTo>
                    <a:pt x="1087" y="0"/>
                  </a:moveTo>
                  <a:cubicBezTo>
                    <a:pt x="682" y="0"/>
                    <a:pt x="250" y="94"/>
                    <a:pt x="1" y="242"/>
                  </a:cubicBezTo>
                  <a:cubicBezTo>
                    <a:pt x="593" y="538"/>
                    <a:pt x="1333" y="580"/>
                    <a:pt x="1862" y="1024"/>
                  </a:cubicBezTo>
                  <a:cubicBezTo>
                    <a:pt x="2396" y="276"/>
                    <a:pt x="1782" y="0"/>
                    <a:pt x="108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9306;p76"/>
            <p:cNvSpPr/>
            <p:nvPr/>
          </p:nvSpPr>
          <p:spPr>
            <a:xfrm>
              <a:off x="-1169575" y="4020525"/>
              <a:ext cx="55000" cy="23225"/>
            </a:xfrm>
            <a:custGeom>
              <a:avLst/>
              <a:gdLst/>
              <a:ahLst/>
              <a:cxnLst/>
              <a:rect l="l" t="t" r="r" b="b"/>
              <a:pathLst>
                <a:path w="2200" h="929" extrusionOk="0">
                  <a:moveTo>
                    <a:pt x="1519" y="0"/>
                  </a:moveTo>
                  <a:cubicBezTo>
                    <a:pt x="1011" y="0"/>
                    <a:pt x="375" y="354"/>
                    <a:pt x="0" y="582"/>
                  </a:cubicBezTo>
                  <a:cubicBezTo>
                    <a:pt x="71" y="565"/>
                    <a:pt x="137" y="558"/>
                    <a:pt x="200" y="558"/>
                  </a:cubicBezTo>
                  <a:cubicBezTo>
                    <a:pt x="652" y="558"/>
                    <a:pt x="921" y="928"/>
                    <a:pt x="1243" y="928"/>
                  </a:cubicBezTo>
                  <a:cubicBezTo>
                    <a:pt x="1399" y="928"/>
                    <a:pt x="1568" y="841"/>
                    <a:pt x="1777" y="582"/>
                  </a:cubicBezTo>
                  <a:cubicBezTo>
                    <a:pt x="1865" y="494"/>
                    <a:pt x="1997" y="450"/>
                    <a:pt x="2124" y="450"/>
                  </a:cubicBezTo>
                  <a:cubicBezTo>
                    <a:pt x="2150" y="450"/>
                    <a:pt x="2175" y="451"/>
                    <a:pt x="2200" y="455"/>
                  </a:cubicBezTo>
                  <a:cubicBezTo>
                    <a:pt x="2068" y="120"/>
                    <a:pt x="1815" y="0"/>
                    <a:pt x="15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9307;p76"/>
            <p:cNvSpPr/>
            <p:nvPr/>
          </p:nvSpPr>
          <p:spPr>
            <a:xfrm>
              <a:off x="-745525" y="3725025"/>
              <a:ext cx="41775" cy="41450"/>
            </a:xfrm>
            <a:custGeom>
              <a:avLst/>
              <a:gdLst/>
              <a:ahLst/>
              <a:cxnLst/>
              <a:rect l="l" t="t" r="r" b="b"/>
              <a:pathLst>
                <a:path w="1671" h="1658" extrusionOk="0">
                  <a:moveTo>
                    <a:pt x="624" y="1"/>
                  </a:moveTo>
                  <a:cubicBezTo>
                    <a:pt x="459" y="1"/>
                    <a:pt x="286" y="63"/>
                    <a:pt x="106" y="177"/>
                  </a:cubicBezTo>
                  <a:cubicBezTo>
                    <a:pt x="0" y="495"/>
                    <a:pt x="529" y="643"/>
                    <a:pt x="381" y="981"/>
                  </a:cubicBezTo>
                  <a:cubicBezTo>
                    <a:pt x="360" y="1087"/>
                    <a:pt x="402" y="1193"/>
                    <a:pt x="465" y="1277"/>
                  </a:cubicBezTo>
                  <a:lnTo>
                    <a:pt x="487" y="1616"/>
                  </a:lnTo>
                  <a:cubicBezTo>
                    <a:pt x="550" y="1637"/>
                    <a:pt x="592" y="1637"/>
                    <a:pt x="656" y="1658"/>
                  </a:cubicBezTo>
                  <a:cubicBezTo>
                    <a:pt x="952" y="1256"/>
                    <a:pt x="1671" y="854"/>
                    <a:pt x="1206" y="304"/>
                  </a:cubicBezTo>
                  <a:cubicBezTo>
                    <a:pt x="1019" y="95"/>
                    <a:pt x="827" y="1"/>
                    <a:pt x="62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9308;p76"/>
            <p:cNvSpPr/>
            <p:nvPr/>
          </p:nvSpPr>
          <p:spPr>
            <a:xfrm>
              <a:off x="-2762125" y="4128650"/>
              <a:ext cx="51300" cy="41350"/>
            </a:xfrm>
            <a:custGeom>
              <a:avLst/>
              <a:gdLst/>
              <a:ahLst/>
              <a:cxnLst/>
              <a:rect l="l" t="t" r="r" b="b"/>
              <a:pathLst>
                <a:path w="2052" h="1654" extrusionOk="0">
                  <a:moveTo>
                    <a:pt x="1946" y="0"/>
                  </a:moveTo>
                  <a:cubicBezTo>
                    <a:pt x="1396" y="21"/>
                    <a:pt x="1015" y="381"/>
                    <a:pt x="550" y="550"/>
                  </a:cubicBezTo>
                  <a:cubicBezTo>
                    <a:pt x="570" y="862"/>
                    <a:pt x="589" y="1192"/>
                    <a:pt x="128" y="1192"/>
                  </a:cubicBezTo>
                  <a:cubicBezTo>
                    <a:pt x="89" y="1192"/>
                    <a:pt x="46" y="1189"/>
                    <a:pt x="0" y="1185"/>
                  </a:cubicBezTo>
                  <a:lnTo>
                    <a:pt x="0" y="1185"/>
                  </a:lnTo>
                  <a:cubicBezTo>
                    <a:pt x="218" y="1363"/>
                    <a:pt x="325" y="1654"/>
                    <a:pt x="670" y="1654"/>
                  </a:cubicBezTo>
                  <a:cubicBezTo>
                    <a:pt x="692" y="1654"/>
                    <a:pt x="716" y="1652"/>
                    <a:pt x="740" y="1650"/>
                  </a:cubicBezTo>
                  <a:cubicBezTo>
                    <a:pt x="1290" y="1185"/>
                    <a:pt x="1354" y="444"/>
                    <a:pt x="2052" y="64"/>
                  </a:cubicBezTo>
                  <a:lnTo>
                    <a:pt x="194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9309;p76"/>
            <p:cNvSpPr/>
            <p:nvPr/>
          </p:nvSpPr>
          <p:spPr>
            <a:xfrm>
              <a:off x="-1231025" y="4054625"/>
              <a:ext cx="54075" cy="42050"/>
            </a:xfrm>
            <a:custGeom>
              <a:avLst/>
              <a:gdLst/>
              <a:ahLst/>
              <a:cxnLst/>
              <a:rect l="l" t="t" r="r" b="b"/>
              <a:pathLst>
                <a:path w="2163" h="1682" extrusionOk="0">
                  <a:moveTo>
                    <a:pt x="1908" y="0"/>
                  </a:moveTo>
                  <a:cubicBezTo>
                    <a:pt x="1253" y="0"/>
                    <a:pt x="1232" y="804"/>
                    <a:pt x="576" y="804"/>
                  </a:cubicBezTo>
                  <a:cubicBezTo>
                    <a:pt x="407" y="1015"/>
                    <a:pt x="216" y="1248"/>
                    <a:pt x="26" y="1460"/>
                  </a:cubicBezTo>
                  <a:cubicBezTo>
                    <a:pt x="1" y="1625"/>
                    <a:pt x="71" y="1682"/>
                    <a:pt x="189" y="1682"/>
                  </a:cubicBezTo>
                  <a:cubicBezTo>
                    <a:pt x="438" y="1682"/>
                    <a:pt x="899" y="1431"/>
                    <a:pt x="1113" y="1431"/>
                  </a:cubicBezTo>
                  <a:cubicBezTo>
                    <a:pt x="1134" y="1431"/>
                    <a:pt x="1152" y="1433"/>
                    <a:pt x="1168" y="1438"/>
                  </a:cubicBezTo>
                  <a:cubicBezTo>
                    <a:pt x="1337" y="1100"/>
                    <a:pt x="1464" y="719"/>
                    <a:pt x="1845" y="444"/>
                  </a:cubicBezTo>
                  <a:cubicBezTo>
                    <a:pt x="2014" y="339"/>
                    <a:pt x="2162" y="191"/>
                    <a:pt x="190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9310;p76"/>
            <p:cNvSpPr/>
            <p:nvPr/>
          </p:nvSpPr>
          <p:spPr>
            <a:xfrm>
              <a:off x="-1988600" y="4013900"/>
              <a:ext cx="43400" cy="40750"/>
            </a:xfrm>
            <a:custGeom>
              <a:avLst/>
              <a:gdLst/>
              <a:ahLst/>
              <a:cxnLst/>
              <a:rect l="l" t="t" r="r" b="b"/>
              <a:pathLst>
                <a:path w="1736" h="1630" extrusionOk="0">
                  <a:moveTo>
                    <a:pt x="593" y="1"/>
                  </a:moveTo>
                  <a:cubicBezTo>
                    <a:pt x="1" y="593"/>
                    <a:pt x="276" y="1291"/>
                    <a:pt x="974" y="1629"/>
                  </a:cubicBezTo>
                  <a:cubicBezTo>
                    <a:pt x="1012" y="1626"/>
                    <a:pt x="1050" y="1625"/>
                    <a:pt x="1088" y="1625"/>
                  </a:cubicBezTo>
                  <a:cubicBezTo>
                    <a:pt x="1151" y="1625"/>
                    <a:pt x="1213" y="1628"/>
                    <a:pt x="1274" y="1628"/>
                  </a:cubicBezTo>
                  <a:cubicBezTo>
                    <a:pt x="1449" y="1628"/>
                    <a:pt x="1614" y="1609"/>
                    <a:pt x="1735" y="1460"/>
                  </a:cubicBezTo>
                  <a:cubicBezTo>
                    <a:pt x="614" y="1375"/>
                    <a:pt x="1629" y="804"/>
                    <a:pt x="656" y="43"/>
                  </a:cubicBezTo>
                  <a:lnTo>
                    <a:pt x="59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9311;p76"/>
            <p:cNvSpPr/>
            <p:nvPr/>
          </p:nvSpPr>
          <p:spPr>
            <a:xfrm>
              <a:off x="-1652850" y="3761175"/>
              <a:ext cx="37575" cy="32625"/>
            </a:xfrm>
            <a:custGeom>
              <a:avLst/>
              <a:gdLst/>
              <a:ahLst/>
              <a:cxnLst/>
              <a:rect l="l" t="t" r="r" b="b"/>
              <a:pathLst>
                <a:path w="1503" h="1305" extrusionOk="0">
                  <a:moveTo>
                    <a:pt x="1502" y="0"/>
                  </a:moveTo>
                  <a:cubicBezTo>
                    <a:pt x="847" y="191"/>
                    <a:pt x="297" y="656"/>
                    <a:pt x="1" y="1269"/>
                  </a:cubicBezTo>
                  <a:cubicBezTo>
                    <a:pt x="124" y="1294"/>
                    <a:pt x="235" y="1305"/>
                    <a:pt x="334" y="1305"/>
                  </a:cubicBezTo>
                  <a:cubicBezTo>
                    <a:pt x="1098" y="1305"/>
                    <a:pt x="1184" y="638"/>
                    <a:pt x="1502" y="170"/>
                  </a:cubicBezTo>
                  <a:lnTo>
                    <a:pt x="150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9312;p76"/>
            <p:cNvSpPr/>
            <p:nvPr/>
          </p:nvSpPr>
          <p:spPr>
            <a:xfrm>
              <a:off x="-1086575" y="3644850"/>
              <a:ext cx="51850" cy="47625"/>
            </a:xfrm>
            <a:custGeom>
              <a:avLst/>
              <a:gdLst/>
              <a:ahLst/>
              <a:cxnLst/>
              <a:rect l="l" t="t" r="r" b="b"/>
              <a:pathLst>
                <a:path w="2074" h="1905" extrusionOk="0">
                  <a:moveTo>
                    <a:pt x="952" y="1"/>
                  </a:moveTo>
                  <a:lnTo>
                    <a:pt x="952" y="1"/>
                  </a:lnTo>
                  <a:cubicBezTo>
                    <a:pt x="1" y="825"/>
                    <a:pt x="1946" y="1164"/>
                    <a:pt x="593" y="1460"/>
                  </a:cubicBezTo>
                  <a:lnTo>
                    <a:pt x="1333" y="1904"/>
                  </a:lnTo>
                  <a:cubicBezTo>
                    <a:pt x="1587" y="1650"/>
                    <a:pt x="1820" y="1396"/>
                    <a:pt x="2073" y="1143"/>
                  </a:cubicBezTo>
                  <a:cubicBezTo>
                    <a:pt x="1249" y="1100"/>
                    <a:pt x="931" y="677"/>
                    <a:pt x="95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9313;p76"/>
            <p:cNvSpPr/>
            <p:nvPr/>
          </p:nvSpPr>
          <p:spPr>
            <a:xfrm>
              <a:off x="-1963750" y="3974250"/>
              <a:ext cx="34400" cy="28075"/>
            </a:xfrm>
            <a:custGeom>
              <a:avLst/>
              <a:gdLst/>
              <a:ahLst/>
              <a:cxnLst/>
              <a:rect l="l" t="t" r="r" b="b"/>
              <a:pathLst>
                <a:path w="1376" h="1123" extrusionOk="0">
                  <a:moveTo>
                    <a:pt x="931" y="1"/>
                  </a:moveTo>
                  <a:lnTo>
                    <a:pt x="931" y="1"/>
                  </a:lnTo>
                  <a:cubicBezTo>
                    <a:pt x="530" y="191"/>
                    <a:pt x="191" y="529"/>
                    <a:pt x="1" y="952"/>
                  </a:cubicBezTo>
                  <a:cubicBezTo>
                    <a:pt x="122" y="1108"/>
                    <a:pt x="286" y="1122"/>
                    <a:pt x="457" y="1122"/>
                  </a:cubicBezTo>
                  <a:cubicBezTo>
                    <a:pt x="495" y="1122"/>
                    <a:pt x="533" y="1122"/>
                    <a:pt x="572" y="1122"/>
                  </a:cubicBezTo>
                  <a:cubicBezTo>
                    <a:pt x="1058" y="847"/>
                    <a:pt x="1375" y="508"/>
                    <a:pt x="9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9314;p76"/>
            <p:cNvSpPr/>
            <p:nvPr/>
          </p:nvSpPr>
          <p:spPr>
            <a:xfrm>
              <a:off x="-1490600" y="3946225"/>
              <a:ext cx="70950" cy="49775"/>
            </a:xfrm>
            <a:custGeom>
              <a:avLst/>
              <a:gdLst/>
              <a:ahLst/>
              <a:cxnLst/>
              <a:rect l="l" t="t" r="r" b="b"/>
              <a:pathLst>
                <a:path w="2838" h="1991" extrusionOk="0">
                  <a:moveTo>
                    <a:pt x="2245" y="1"/>
                  </a:moveTo>
                  <a:lnTo>
                    <a:pt x="1695" y="487"/>
                  </a:lnTo>
                  <a:cubicBezTo>
                    <a:pt x="1666" y="486"/>
                    <a:pt x="1637" y="486"/>
                    <a:pt x="1608" y="486"/>
                  </a:cubicBezTo>
                  <a:cubicBezTo>
                    <a:pt x="1" y="486"/>
                    <a:pt x="150" y="1990"/>
                    <a:pt x="960" y="1990"/>
                  </a:cubicBezTo>
                  <a:cubicBezTo>
                    <a:pt x="1079" y="1990"/>
                    <a:pt x="1213" y="1958"/>
                    <a:pt x="1357" y="1883"/>
                  </a:cubicBezTo>
                  <a:cubicBezTo>
                    <a:pt x="701" y="974"/>
                    <a:pt x="2838" y="1016"/>
                    <a:pt x="224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9315;p76"/>
            <p:cNvSpPr/>
            <p:nvPr/>
          </p:nvSpPr>
          <p:spPr>
            <a:xfrm>
              <a:off x="-1472025" y="3987125"/>
              <a:ext cx="41800" cy="22275"/>
            </a:xfrm>
            <a:custGeom>
              <a:avLst/>
              <a:gdLst/>
              <a:ahLst/>
              <a:cxnLst/>
              <a:rect l="l" t="t" r="r" b="b"/>
              <a:pathLst>
                <a:path w="1672" h="891" extrusionOk="0">
                  <a:moveTo>
                    <a:pt x="993" y="1"/>
                  </a:moveTo>
                  <a:cubicBezTo>
                    <a:pt x="698" y="1"/>
                    <a:pt x="431" y="318"/>
                    <a:pt x="90" y="318"/>
                  </a:cubicBezTo>
                  <a:cubicBezTo>
                    <a:pt x="61" y="318"/>
                    <a:pt x="31" y="315"/>
                    <a:pt x="1" y="310"/>
                  </a:cubicBezTo>
                  <a:lnTo>
                    <a:pt x="1" y="310"/>
                  </a:lnTo>
                  <a:cubicBezTo>
                    <a:pt x="263" y="686"/>
                    <a:pt x="563" y="891"/>
                    <a:pt x="904" y="891"/>
                  </a:cubicBezTo>
                  <a:cubicBezTo>
                    <a:pt x="1140" y="891"/>
                    <a:pt x="1395" y="793"/>
                    <a:pt x="1672" y="585"/>
                  </a:cubicBezTo>
                  <a:cubicBezTo>
                    <a:pt x="1502" y="480"/>
                    <a:pt x="1375" y="332"/>
                    <a:pt x="1312" y="141"/>
                  </a:cubicBezTo>
                  <a:cubicBezTo>
                    <a:pt x="1200" y="39"/>
                    <a:pt x="1094" y="1"/>
                    <a:pt x="99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9316;p76"/>
            <p:cNvSpPr/>
            <p:nvPr/>
          </p:nvSpPr>
          <p:spPr>
            <a:xfrm>
              <a:off x="-1596800" y="3771225"/>
              <a:ext cx="32275" cy="39750"/>
            </a:xfrm>
            <a:custGeom>
              <a:avLst/>
              <a:gdLst/>
              <a:ahLst/>
              <a:cxnLst/>
              <a:rect l="l" t="t" r="r" b="b"/>
              <a:pathLst>
                <a:path w="1291" h="1590" extrusionOk="0">
                  <a:moveTo>
                    <a:pt x="275" y="0"/>
                  </a:moveTo>
                  <a:cubicBezTo>
                    <a:pt x="381" y="529"/>
                    <a:pt x="275" y="1079"/>
                    <a:pt x="0" y="1523"/>
                  </a:cubicBezTo>
                  <a:cubicBezTo>
                    <a:pt x="23" y="1568"/>
                    <a:pt x="64" y="1589"/>
                    <a:pt x="107" y="1589"/>
                  </a:cubicBezTo>
                  <a:cubicBezTo>
                    <a:pt x="144" y="1589"/>
                    <a:pt x="183" y="1574"/>
                    <a:pt x="212" y="1544"/>
                  </a:cubicBezTo>
                  <a:cubicBezTo>
                    <a:pt x="466" y="1163"/>
                    <a:pt x="1143" y="994"/>
                    <a:pt x="910" y="360"/>
                  </a:cubicBezTo>
                  <a:cubicBezTo>
                    <a:pt x="868" y="254"/>
                    <a:pt x="1143" y="275"/>
                    <a:pt x="1291" y="254"/>
                  </a:cubicBezTo>
                  <a:cubicBezTo>
                    <a:pt x="1252" y="46"/>
                    <a:pt x="1004" y="38"/>
                    <a:pt x="741" y="38"/>
                  </a:cubicBezTo>
                  <a:cubicBezTo>
                    <a:pt x="719" y="38"/>
                    <a:pt x="697" y="38"/>
                    <a:pt x="675" y="38"/>
                  </a:cubicBezTo>
                  <a:cubicBezTo>
                    <a:pt x="532" y="38"/>
                    <a:pt x="388" y="36"/>
                    <a:pt x="27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9317;p76"/>
            <p:cNvSpPr/>
            <p:nvPr/>
          </p:nvSpPr>
          <p:spPr>
            <a:xfrm>
              <a:off x="-1470950" y="3934075"/>
              <a:ext cx="33850" cy="32025"/>
            </a:xfrm>
            <a:custGeom>
              <a:avLst/>
              <a:gdLst/>
              <a:ahLst/>
              <a:cxnLst/>
              <a:rect l="l" t="t" r="r" b="b"/>
              <a:pathLst>
                <a:path w="1354" h="1281" extrusionOk="0">
                  <a:moveTo>
                    <a:pt x="888" y="0"/>
                  </a:moveTo>
                  <a:lnTo>
                    <a:pt x="888" y="0"/>
                  </a:lnTo>
                  <a:cubicBezTo>
                    <a:pt x="508" y="296"/>
                    <a:pt x="212" y="698"/>
                    <a:pt x="0" y="1121"/>
                  </a:cubicBezTo>
                  <a:cubicBezTo>
                    <a:pt x="167" y="1223"/>
                    <a:pt x="318" y="1281"/>
                    <a:pt x="454" y="1281"/>
                  </a:cubicBezTo>
                  <a:cubicBezTo>
                    <a:pt x="628" y="1281"/>
                    <a:pt x="779" y="1187"/>
                    <a:pt x="909" y="973"/>
                  </a:cubicBezTo>
                  <a:cubicBezTo>
                    <a:pt x="761" y="656"/>
                    <a:pt x="1354" y="317"/>
                    <a:pt x="88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9318;p76"/>
            <p:cNvSpPr/>
            <p:nvPr/>
          </p:nvSpPr>
          <p:spPr>
            <a:xfrm>
              <a:off x="-1216100" y="4046700"/>
              <a:ext cx="32800" cy="31975"/>
            </a:xfrm>
            <a:custGeom>
              <a:avLst/>
              <a:gdLst/>
              <a:ahLst/>
              <a:cxnLst/>
              <a:rect l="l" t="t" r="r" b="b"/>
              <a:pathLst>
                <a:path w="1312" h="1279" extrusionOk="0">
                  <a:moveTo>
                    <a:pt x="1290" y="0"/>
                  </a:moveTo>
                  <a:cubicBezTo>
                    <a:pt x="783" y="275"/>
                    <a:pt x="317" y="656"/>
                    <a:pt x="0" y="1142"/>
                  </a:cubicBezTo>
                  <a:cubicBezTo>
                    <a:pt x="96" y="1238"/>
                    <a:pt x="189" y="1278"/>
                    <a:pt x="279" y="1278"/>
                  </a:cubicBezTo>
                  <a:cubicBezTo>
                    <a:pt x="666" y="1278"/>
                    <a:pt x="1003" y="544"/>
                    <a:pt x="1311" y="338"/>
                  </a:cubicBezTo>
                  <a:lnTo>
                    <a:pt x="129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9319;p76"/>
            <p:cNvSpPr/>
            <p:nvPr/>
          </p:nvSpPr>
          <p:spPr>
            <a:xfrm>
              <a:off x="-2706625" y="4053750"/>
              <a:ext cx="37575" cy="16975"/>
            </a:xfrm>
            <a:custGeom>
              <a:avLst/>
              <a:gdLst/>
              <a:ahLst/>
              <a:cxnLst/>
              <a:rect l="l" t="t" r="r" b="b"/>
              <a:pathLst>
                <a:path w="1503" h="679" extrusionOk="0">
                  <a:moveTo>
                    <a:pt x="819" y="0"/>
                  </a:moveTo>
                  <a:cubicBezTo>
                    <a:pt x="554" y="0"/>
                    <a:pt x="278" y="96"/>
                    <a:pt x="1" y="162"/>
                  </a:cubicBezTo>
                  <a:cubicBezTo>
                    <a:pt x="43" y="183"/>
                    <a:pt x="85" y="204"/>
                    <a:pt x="149" y="204"/>
                  </a:cubicBezTo>
                  <a:cubicBezTo>
                    <a:pt x="350" y="562"/>
                    <a:pt x="493" y="679"/>
                    <a:pt x="642" y="679"/>
                  </a:cubicBezTo>
                  <a:cubicBezTo>
                    <a:pt x="855" y="679"/>
                    <a:pt x="1080" y="443"/>
                    <a:pt x="1502" y="331"/>
                  </a:cubicBezTo>
                  <a:cubicBezTo>
                    <a:pt x="1291" y="79"/>
                    <a:pt x="1060" y="0"/>
                    <a:pt x="8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9320;p76"/>
            <p:cNvSpPr/>
            <p:nvPr/>
          </p:nvSpPr>
          <p:spPr>
            <a:xfrm>
              <a:off x="-1211875" y="3838375"/>
              <a:ext cx="33850" cy="28500"/>
            </a:xfrm>
            <a:custGeom>
              <a:avLst/>
              <a:gdLst/>
              <a:ahLst/>
              <a:cxnLst/>
              <a:rect l="l" t="t" r="r" b="b"/>
              <a:pathLst>
                <a:path w="1354" h="1140" extrusionOk="0">
                  <a:moveTo>
                    <a:pt x="994" y="0"/>
                  </a:moveTo>
                  <a:cubicBezTo>
                    <a:pt x="592" y="254"/>
                    <a:pt x="148" y="466"/>
                    <a:pt x="0" y="931"/>
                  </a:cubicBezTo>
                  <a:cubicBezTo>
                    <a:pt x="76" y="1071"/>
                    <a:pt x="113" y="1140"/>
                    <a:pt x="187" y="1140"/>
                  </a:cubicBezTo>
                  <a:cubicBezTo>
                    <a:pt x="258" y="1140"/>
                    <a:pt x="364" y="1076"/>
                    <a:pt x="571" y="952"/>
                  </a:cubicBezTo>
                  <a:cubicBezTo>
                    <a:pt x="762" y="656"/>
                    <a:pt x="1354" y="487"/>
                    <a:pt x="99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9321;p76"/>
            <p:cNvSpPr/>
            <p:nvPr/>
          </p:nvSpPr>
          <p:spPr>
            <a:xfrm>
              <a:off x="-771325" y="3734850"/>
              <a:ext cx="38500" cy="23000"/>
            </a:xfrm>
            <a:custGeom>
              <a:avLst/>
              <a:gdLst/>
              <a:ahLst/>
              <a:cxnLst/>
              <a:rect l="l" t="t" r="r" b="b"/>
              <a:pathLst>
                <a:path w="1540" h="920" extrusionOk="0">
                  <a:moveTo>
                    <a:pt x="1165" y="1"/>
                  </a:moveTo>
                  <a:cubicBezTo>
                    <a:pt x="675" y="1"/>
                    <a:pt x="1" y="919"/>
                    <a:pt x="1080" y="919"/>
                  </a:cubicBezTo>
                  <a:cubicBezTo>
                    <a:pt x="1197" y="919"/>
                    <a:pt x="1336" y="908"/>
                    <a:pt x="1497" y="884"/>
                  </a:cubicBezTo>
                  <a:lnTo>
                    <a:pt x="1540" y="609"/>
                  </a:lnTo>
                  <a:cubicBezTo>
                    <a:pt x="1540" y="159"/>
                    <a:pt x="1368" y="1"/>
                    <a:pt x="11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9322;p76"/>
            <p:cNvSpPr/>
            <p:nvPr/>
          </p:nvSpPr>
          <p:spPr>
            <a:xfrm>
              <a:off x="-1220875" y="3861625"/>
              <a:ext cx="25950" cy="29125"/>
            </a:xfrm>
            <a:custGeom>
              <a:avLst/>
              <a:gdLst/>
              <a:ahLst/>
              <a:cxnLst/>
              <a:rect l="l" t="t" r="r" b="b"/>
              <a:pathLst>
                <a:path w="1038" h="1165" extrusionOk="0">
                  <a:moveTo>
                    <a:pt x="360" y="1"/>
                  </a:moveTo>
                  <a:cubicBezTo>
                    <a:pt x="149" y="85"/>
                    <a:pt x="22" y="276"/>
                    <a:pt x="1" y="487"/>
                  </a:cubicBezTo>
                  <a:cubicBezTo>
                    <a:pt x="276" y="572"/>
                    <a:pt x="445" y="868"/>
                    <a:pt x="403" y="1164"/>
                  </a:cubicBezTo>
                  <a:cubicBezTo>
                    <a:pt x="1037" y="1016"/>
                    <a:pt x="487" y="381"/>
                    <a:pt x="931" y="170"/>
                  </a:cubicBezTo>
                  <a:lnTo>
                    <a:pt x="931" y="22"/>
                  </a:lnTo>
                  <a:cubicBezTo>
                    <a:pt x="909" y="15"/>
                    <a:pt x="887" y="11"/>
                    <a:pt x="865" y="11"/>
                  </a:cubicBezTo>
                  <a:cubicBezTo>
                    <a:pt x="755" y="11"/>
                    <a:pt x="645" y="87"/>
                    <a:pt x="535" y="87"/>
                  </a:cubicBezTo>
                  <a:cubicBezTo>
                    <a:pt x="477" y="87"/>
                    <a:pt x="419" y="66"/>
                    <a:pt x="36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9323;p76"/>
            <p:cNvSpPr/>
            <p:nvPr/>
          </p:nvSpPr>
          <p:spPr>
            <a:xfrm>
              <a:off x="-1411225" y="3896275"/>
              <a:ext cx="23300" cy="15350"/>
            </a:xfrm>
            <a:custGeom>
              <a:avLst/>
              <a:gdLst/>
              <a:ahLst/>
              <a:cxnLst/>
              <a:rect l="l" t="t" r="r" b="b"/>
              <a:pathLst>
                <a:path w="932" h="614" extrusionOk="0">
                  <a:moveTo>
                    <a:pt x="649" y="0"/>
                  </a:moveTo>
                  <a:cubicBezTo>
                    <a:pt x="410" y="0"/>
                    <a:pt x="184" y="218"/>
                    <a:pt x="1" y="370"/>
                  </a:cubicBezTo>
                  <a:lnTo>
                    <a:pt x="1" y="561"/>
                  </a:lnTo>
                  <a:cubicBezTo>
                    <a:pt x="137" y="595"/>
                    <a:pt x="262" y="613"/>
                    <a:pt x="374" y="613"/>
                  </a:cubicBezTo>
                  <a:cubicBezTo>
                    <a:pt x="680" y="613"/>
                    <a:pt x="885" y="473"/>
                    <a:pt x="932" y="116"/>
                  </a:cubicBezTo>
                  <a:cubicBezTo>
                    <a:pt x="837" y="33"/>
                    <a:pt x="742" y="0"/>
                    <a:pt x="64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9324;p76"/>
            <p:cNvSpPr/>
            <p:nvPr/>
          </p:nvSpPr>
          <p:spPr>
            <a:xfrm>
              <a:off x="-788900" y="3743725"/>
              <a:ext cx="26375" cy="19075"/>
            </a:xfrm>
            <a:custGeom>
              <a:avLst/>
              <a:gdLst/>
              <a:ahLst/>
              <a:cxnLst/>
              <a:rect l="l" t="t" r="r" b="b"/>
              <a:pathLst>
                <a:path w="1055" h="763" extrusionOk="0">
                  <a:moveTo>
                    <a:pt x="889" y="1"/>
                  </a:moveTo>
                  <a:lnTo>
                    <a:pt x="889" y="1"/>
                  </a:lnTo>
                  <a:cubicBezTo>
                    <a:pt x="572" y="64"/>
                    <a:pt x="255" y="191"/>
                    <a:pt x="1" y="402"/>
                  </a:cubicBezTo>
                  <a:cubicBezTo>
                    <a:pt x="170" y="466"/>
                    <a:pt x="170" y="614"/>
                    <a:pt x="191" y="762"/>
                  </a:cubicBezTo>
                  <a:cubicBezTo>
                    <a:pt x="196" y="762"/>
                    <a:pt x="201" y="763"/>
                    <a:pt x="206" y="763"/>
                  </a:cubicBezTo>
                  <a:cubicBezTo>
                    <a:pt x="450" y="763"/>
                    <a:pt x="1055" y="290"/>
                    <a:pt x="88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9325;p76"/>
            <p:cNvSpPr/>
            <p:nvPr/>
          </p:nvSpPr>
          <p:spPr>
            <a:xfrm>
              <a:off x="-761400" y="3741600"/>
              <a:ext cx="23825" cy="20050"/>
            </a:xfrm>
            <a:custGeom>
              <a:avLst/>
              <a:gdLst/>
              <a:ahLst/>
              <a:cxnLst/>
              <a:rect l="l" t="t" r="r" b="b"/>
              <a:pathLst>
                <a:path w="953" h="802" extrusionOk="0">
                  <a:moveTo>
                    <a:pt x="212" y="1"/>
                  </a:moveTo>
                  <a:lnTo>
                    <a:pt x="1" y="43"/>
                  </a:lnTo>
                  <a:cubicBezTo>
                    <a:pt x="32" y="422"/>
                    <a:pt x="64" y="802"/>
                    <a:pt x="439" y="802"/>
                  </a:cubicBezTo>
                  <a:cubicBezTo>
                    <a:pt x="566" y="802"/>
                    <a:pt x="733" y="758"/>
                    <a:pt x="952" y="657"/>
                  </a:cubicBezTo>
                  <a:cubicBezTo>
                    <a:pt x="635" y="487"/>
                    <a:pt x="106" y="509"/>
                    <a:pt x="21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9326;p76"/>
            <p:cNvSpPr/>
            <p:nvPr/>
          </p:nvSpPr>
          <p:spPr>
            <a:xfrm>
              <a:off x="-752400" y="3729450"/>
              <a:ext cx="32275" cy="20650"/>
            </a:xfrm>
            <a:custGeom>
              <a:avLst/>
              <a:gdLst/>
              <a:ahLst/>
              <a:cxnLst/>
              <a:rect l="l" t="t" r="r" b="b"/>
              <a:pathLst>
                <a:path w="1291" h="826" extrusionOk="0">
                  <a:moveTo>
                    <a:pt x="381" y="0"/>
                  </a:moveTo>
                  <a:cubicBezTo>
                    <a:pt x="190" y="0"/>
                    <a:pt x="21" y="149"/>
                    <a:pt x="0" y="339"/>
                  </a:cubicBezTo>
                  <a:cubicBezTo>
                    <a:pt x="39" y="337"/>
                    <a:pt x="76" y="336"/>
                    <a:pt x="113" y="336"/>
                  </a:cubicBezTo>
                  <a:cubicBezTo>
                    <a:pt x="479" y="336"/>
                    <a:pt x="744" y="441"/>
                    <a:pt x="783" y="825"/>
                  </a:cubicBezTo>
                  <a:cubicBezTo>
                    <a:pt x="1290" y="318"/>
                    <a:pt x="529" y="275"/>
                    <a:pt x="38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9327;p76"/>
            <p:cNvSpPr/>
            <p:nvPr/>
          </p:nvSpPr>
          <p:spPr>
            <a:xfrm>
              <a:off x="-1687225" y="3817225"/>
              <a:ext cx="15900" cy="16400"/>
            </a:xfrm>
            <a:custGeom>
              <a:avLst/>
              <a:gdLst/>
              <a:ahLst/>
              <a:cxnLst/>
              <a:rect l="l" t="t" r="r" b="b"/>
              <a:pathLst>
                <a:path w="636" h="656" extrusionOk="0">
                  <a:moveTo>
                    <a:pt x="635" y="0"/>
                  </a:moveTo>
                  <a:cubicBezTo>
                    <a:pt x="1" y="212"/>
                    <a:pt x="297" y="444"/>
                    <a:pt x="635" y="656"/>
                  </a:cubicBezTo>
                  <a:lnTo>
                    <a:pt x="63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9328;p76"/>
            <p:cNvSpPr/>
            <p:nvPr/>
          </p:nvSpPr>
          <p:spPr>
            <a:xfrm>
              <a:off x="-2011875" y="3793675"/>
              <a:ext cx="15900" cy="15650"/>
            </a:xfrm>
            <a:custGeom>
              <a:avLst/>
              <a:gdLst/>
              <a:ahLst/>
              <a:cxnLst/>
              <a:rect l="l" t="t" r="r" b="b"/>
              <a:pathLst>
                <a:path w="636" h="626" extrusionOk="0">
                  <a:moveTo>
                    <a:pt x="209" y="1"/>
                  </a:moveTo>
                  <a:cubicBezTo>
                    <a:pt x="86" y="1"/>
                    <a:pt x="1" y="38"/>
                    <a:pt x="65" y="139"/>
                  </a:cubicBezTo>
                  <a:cubicBezTo>
                    <a:pt x="86" y="350"/>
                    <a:pt x="65" y="604"/>
                    <a:pt x="445" y="625"/>
                  </a:cubicBezTo>
                  <a:cubicBezTo>
                    <a:pt x="340" y="414"/>
                    <a:pt x="149" y="181"/>
                    <a:pt x="636" y="139"/>
                  </a:cubicBezTo>
                  <a:cubicBezTo>
                    <a:pt x="600" y="66"/>
                    <a:pt x="371" y="1"/>
                    <a:pt x="20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9329;p76"/>
            <p:cNvSpPr/>
            <p:nvPr/>
          </p:nvSpPr>
          <p:spPr>
            <a:xfrm>
              <a:off x="-1358350" y="3914500"/>
              <a:ext cx="10075" cy="24350"/>
            </a:xfrm>
            <a:custGeom>
              <a:avLst/>
              <a:gdLst/>
              <a:ahLst/>
              <a:cxnLst/>
              <a:rect l="l" t="t" r="r" b="b"/>
              <a:pathLst>
                <a:path w="403" h="974" extrusionOk="0">
                  <a:moveTo>
                    <a:pt x="255" y="1"/>
                  </a:moveTo>
                  <a:lnTo>
                    <a:pt x="255" y="1"/>
                  </a:lnTo>
                  <a:cubicBezTo>
                    <a:pt x="1" y="297"/>
                    <a:pt x="170" y="635"/>
                    <a:pt x="128" y="974"/>
                  </a:cubicBezTo>
                  <a:cubicBezTo>
                    <a:pt x="403" y="656"/>
                    <a:pt x="255" y="318"/>
                    <a:pt x="25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9330;p76"/>
            <p:cNvSpPr/>
            <p:nvPr/>
          </p:nvSpPr>
          <p:spPr>
            <a:xfrm>
              <a:off x="-1730575" y="4086875"/>
              <a:ext cx="7950" cy="25400"/>
            </a:xfrm>
            <a:custGeom>
              <a:avLst/>
              <a:gdLst/>
              <a:ahLst/>
              <a:cxnLst/>
              <a:rect l="l" t="t" r="r" b="b"/>
              <a:pathLst>
                <a:path w="318" h="1016" extrusionOk="0">
                  <a:moveTo>
                    <a:pt x="318" y="0"/>
                  </a:moveTo>
                  <a:cubicBezTo>
                    <a:pt x="1" y="170"/>
                    <a:pt x="254" y="445"/>
                    <a:pt x="149" y="656"/>
                  </a:cubicBezTo>
                  <a:lnTo>
                    <a:pt x="297" y="1016"/>
                  </a:lnTo>
                  <a:cubicBezTo>
                    <a:pt x="318" y="677"/>
                    <a:pt x="318" y="339"/>
                    <a:pt x="31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9331;p76"/>
            <p:cNvSpPr/>
            <p:nvPr/>
          </p:nvSpPr>
          <p:spPr>
            <a:xfrm>
              <a:off x="-2407350" y="4106975"/>
              <a:ext cx="7425" cy="21175"/>
            </a:xfrm>
            <a:custGeom>
              <a:avLst/>
              <a:gdLst/>
              <a:ahLst/>
              <a:cxnLst/>
              <a:rect l="l" t="t" r="r" b="b"/>
              <a:pathLst>
                <a:path w="297" h="847" extrusionOk="0">
                  <a:moveTo>
                    <a:pt x="296" y="0"/>
                  </a:moveTo>
                  <a:lnTo>
                    <a:pt x="106" y="148"/>
                  </a:lnTo>
                  <a:cubicBezTo>
                    <a:pt x="148" y="381"/>
                    <a:pt x="0" y="656"/>
                    <a:pt x="254" y="846"/>
                  </a:cubicBezTo>
                  <a:cubicBezTo>
                    <a:pt x="275" y="550"/>
                    <a:pt x="275" y="275"/>
                    <a:pt x="29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9332;p76"/>
            <p:cNvSpPr/>
            <p:nvPr/>
          </p:nvSpPr>
          <p:spPr>
            <a:xfrm>
              <a:off x="-2381450" y="4102725"/>
              <a:ext cx="34000" cy="20125"/>
            </a:xfrm>
            <a:custGeom>
              <a:avLst/>
              <a:gdLst/>
              <a:ahLst/>
              <a:cxnLst/>
              <a:rect l="l" t="t" r="r" b="b"/>
              <a:pathLst>
                <a:path w="1360" h="805" extrusionOk="0">
                  <a:moveTo>
                    <a:pt x="402" y="1"/>
                  </a:moveTo>
                  <a:cubicBezTo>
                    <a:pt x="198" y="1"/>
                    <a:pt x="7" y="163"/>
                    <a:pt x="1" y="635"/>
                  </a:cubicBezTo>
                  <a:lnTo>
                    <a:pt x="170" y="805"/>
                  </a:lnTo>
                  <a:cubicBezTo>
                    <a:pt x="1359" y="776"/>
                    <a:pt x="848" y="1"/>
                    <a:pt x="40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9333;p76"/>
            <p:cNvSpPr/>
            <p:nvPr/>
          </p:nvSpPr>
          <p:spPr>
            <a:xfrm>
              <a:off x="-1025775" y="3585100"/>
              <a:ext cx="56600" cy="38700"/>
            </a:xfrm>
            <a:custGeom>
              <a:avLst/>
              <a:gdLst/>
              <a:ahLst/>
              <a:cxnLst/>
              <a:rect l="l" t="t" r="r" b="b"/>
              <a:pathLst>
                <a:path w="2264" h="1548" extrusionOk="0">
                  <a:moveTo>
                    <a:pt x="1312" y="1"/>
                  </a:moveTo>
                  <a:cubicBezTo>
                    <a:pt x="995" y="403"/>
                    <a:pt x="1" y="931"/>
                    <a:pt x="508" y="1481"/>
                  </a:cubicBezTo>
                  <a:cubicBezTo>
                    <a:pt x="588" y="1527"/>
                    <a:pt x="664" y="1547"/>
                    <a:pt x="739" y="1547"/>
                  </a:cubicBezTo>
                  <a:cubicBezTo>
                    <a:pt x="1142" y="1547"/>
                    <a:pt x="1487" y="962"/>
                    <a:pt x="1862" y="783"/>
                  </a:cubicBezTo>
                  <a:cubicBezTo>
                    <a:pt x="2264" y="233"/>
                    <a:pt x="1672" y="170"/>
                    <a:pt x="131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9334;p76"/>
            <p:cNvSpPr/>
            <p:nvPr/>
          </p:nvSpPr>
          <p:spPr>
            <a:xfrm>
              <a:off x="-1048500" y="3593025"/>
              <a:ext cx="32275" cy="32750"/>
            </a:xfrm>
            <a:custGeom>
              <a:avLst/>
              <a:gdLst/>
              <a:ahLst/>
              <a:cxnLst/>
              <a:rect l="l" t="t" r="r" b="b"/>
              <a:pathLst>
                <a:path w="1291" h="1310" extrusionOk="0">
                  <a:moveTo>
                    <a:pt x="931" y="1"/>
                  </a:moveTo>
                  <a:cubicBezTo>
                    <a:pt x="656" y="445"/>
                    <a:pt x="868" y="1164"/>
                    <a:pt x="0" y="1291"/>
                  </a:cubicBezTo>
                  <a:cubicBezTo>
                    <a:pt x="113" y="1303"/>
                    <a:pt x="212" y="1309"/>
                    <a:pt x="297" y="1309"/>
                  </a:cubicBezTo>
                  <a:cubicBezTo>
                    <a:pt x="1237" y="1309"/>
                    <a:pt x="651" y="602"/>
                    <a:pt x="129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9335;p76"/>
            <p:cNvSpPr/>
            <p:nvPr/>
          </p:nvSpPr>
          <p:spPr>
            <a:xfrm>
              <a:off x="-1034750" y="3661250"/>
              <a:ext cx="18525" cy="11650"/>
            </a:xfrm>
            <a:custGeom>
              <a:avLst/>
              <a:gdLst/>
              <a:ahLst/>
              <a:cxnLst/>
              <a:rect l="l" t="t" r="r" b="b"/>
              <a:pathLst>
                <a:path w="741" h="466" extrusionOk="0">
                  <a:moveTo>
                    <a:pt x="741" y="0"/>
                  </a:moveTo>
                  <a:cubicBezTo>
                    <a:pt x="423" y="0"/>
                    <a:pt x="148" y="191"/>
                    <a:pt x="0" y="466"/>
                  </a:cubicBezTo>
                  <a:cubicBezTo>
                    <a:pt x="339" y="423"/>
                    <a:pt x="677" y="381"/>
                    <a:pt x="74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9336;p76"/>
            <p:cNvSpPr/>
            <p:nvPr/>
          </p:nvSpPr>
          <p:spPr>
            <a:xfrm>
              <a:off x="-1062775" y="362530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571" y="0"/>
                  </a:moveTo>
                  <a:lnTo>
                    <a:pt x="571" y="0"/>
                  </a:lnTo>
                  <a:cubicBezTo>
                    <a:pt x="254" y="148"/>
                    <a:pt x="43" y="444"/>
                    <a:pt x="0" y="783"/>
                  </a:cubicBezTo>
                  <a:cubicBezTo>
                    <a:pt x="318" y="635"/>
                    <a:pt x="529" y="338"/>
                    <a:pt x="57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9337;p76"/>
            <p:cNvSpPr/>
            <p:nvPr/>
          </p:nvSpPr>
          <p:spPr>
            <a:xfrm>
              <a:off x="-822725" y="3762225"/>
              <a:ext cx="85150" cy="50825"/>
            </a:xfrm>
            <a:custGeom>
              <a:avLst/>
              <a:gdLst/>
              <a:ahLst/>
              <a:cxnLst/>
              <a:rect l="l" t="t" r="r" b="b"/>
              <a:pathLst>
                <a:path w="3406" h="2033" extrusionOk="0">
                  <a:moveTo>
                    <a:pt x="1735" y="1"/>
                  </a:moveTo>
                  <a:cubicBezTo>
                    <a:pt x="1671" y="1"/>
                    <a:pt x="1608" y="1"/>
                    <a:pt x="1544" y="22"/>
                  </a:cubicBezTo>
                  <a:cubicBezTo>
                    <a:pt x="1312" y="614"/>
                    <a:pt x="931" y="1143"/>
                    <a:pt x="466" y="1566"/>
                  </a:cubicBezTo>
                  <a:cubicBezTo>
                    <a:pt x="318" y="1693"/>
                    <a:pt x="0" y="1777"/>
                    <a:pt x="191" y="1989"/>
                  </a:cubicBezTo>
                  <a:cubicBezTo>
                    <a:pt x="289" y="2019"/>
                    <a:pt x="384" y="2032"/>
                    <a:pt x="474" y="2032"/>
                  </a:cubicBezTo>
                  <a:cubicBezTo>
                    <a:pt x="1371" y="2032"/>
                    <a:pt x="1894" y="692"/>
                    <a:pt x="2996" y="692"/>
                  </a:cubicBezTo>
                  <a:cubicBezTo>
                    <a:pt x="3040" y="692"/>
                    <a:pt x="3084" y="694"/>
                    <a:pt x="3130" y="699"/>
                  </a:cubicBezTo>
                  <a:cubicBezTo>
                    <a:pt x="3384" y="699"/>
                    <a:pt x="3384" y="360"/>
                    <a:pt x="3405" y="149"/>
                  </a:cubicBezTo>
                  <a:lnTo>
                    <a:pt x="3405" y="149"/>
                  </a:lnTo>
                  <a:cubicBezTo>
                    <a:pt x="3072" y="322"/>
                    <a:pt x="2514" y="632"/>
                    <a:pt x="2133" y="632"/>
                  </a:cubicBezTo>
                  <a:cubicBezTo>
                    <a:pt x="1863" y="632"/>
                    <a:pt x="1682" y="475"/>
                    <a:pt x="173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9338;p76"/>
            <p:cNvSpPr/>
            <p:nvPr/>
          </p:nvSpPr>
          <p:spPr>
            <a:xfrm>
              <a:off x="-2451200" y="3912425"/>
              <a:ext cx="70300" cy="49250"/>
            </a:xfrm>
            <a:custGeom>
              <a:avLst/>
              <a:gdLst/>
              <a:ahLst/>
              <a:cxnLst/>
              <a:rect l="l" t="t" r="r" b="b"/>
              <a:pathLst>
                <a:path w="2812" h="1970" extrusionOk="0">
                  <a:moveTo>
                    <a:pt x="668" y="0"/>
                  </a:moveTo>
                  <a:cubicBezTo>
                    <a:pt x="0" y="0"/>
                    <a:pt x="860" y="606"/>
                    <a:pt x="485" y="1247"/>
                  </a:cubicBezTo>
                  <a:cubicBezTo>
                    <a:pt x="633" y="1522"/>
                    <a:pt x="422" y="1881"/>
                    <a:pt x="845" y="1945"/>
                  </a:cubicBezTo>
                  <a:cubicBezTo>
                    <a:pt x="927" y="1960"/>
                    <a:pt x="1009" y="1969"/>
                    <a:pt x="1087" y="1969"/>
                  </a:cubicBezTo>
                  <a:cubicBezTo>
                    <a:pt x="1335" y="1969"/>
                    <a:pt x="1552" y="1879"/>
                    <a:pt x="1649" y="1606"/>
                  </a:cubicBezTo>
                  <a:cubicBezTo>
                    <a:pt x="2008" y="1099"/>
                    <a:pt x="2812" y="845"/>
                    <a:pt x="2072" y="253"/>
                  </a:cubicBezTo>
                  <a:cubicBezTo>
                    <a:pt x="1331" y="76"/>
                    <a:pt x="904" y="0"/>
                    <a:pt x="66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9339;p76"/>
            <p:cNvSpPr/>
            <p:nvPr/>
          </p:nvSpPr>
          <p:spPr>
            <a:xfrm>
              <a:off x="-1211350" y="3866225"/>
              <a:ext cx="37025" cy="40175"/>
            </a:xfrm>
            <a:custGeom>
              <a:avLst/>
              <a:gdLst/>
              <a:ahLst/>
              <a:cxnLst/>
              <a:rect l="l" t="t" r="r" b="b"/>
              <a:pathLst>
                <a:path w="1481" h="1607" extrusionOk="0">
                  <a:moveTo>
                    <a:pt x="639" y="1"/>
                  </a:moveTo>
                  <a:cubicBezTo>
                    <a:pt x="52" y="1"/>
                    <a:pt x="322" y="719"/>
                    <a:pt x="0" y="980"/>
                  </a:cubicBezTo>
                  <a:cubicBezTo>
                    <a:pt x="0" y="1170"/>
                    <a:pt x="0" y="1382"/>
                    <a:pt x="0" y="1593"/>
                  </a:cubicBezTo>
                  <a:cubicBezTo>
                    <a:pt x="64" y="1602"/>
                    <a:pt x="126" y="1607"/>
                    <a:pt x="186" y="1607"/>
                  </a:cubicBezTo>
                  <a:cubicBezTo>
                    <a:pt x="684" y="1607"/>
                    <a:pt x="1066" y="1317"/>
                    <a:pt x="1481" y="1128"/>
                  </a:cubicBezTo>
                  <a:cubicBezTo>
                    <a:pt x="614" y="959"/>
                    <a:pt x="381" y="599"/>
                    <a:pt x="741" y="7"/>
                  </a:cubicBezTo>
                  <a:cubicBezTo>
                    <a:pt x="704" y="3"/>
                    <a:pt x="670" y="1"/>
                    <a:pt x="63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9340;p76"/>
            <p:cNvSpPr/>
            <p:nvPr/>
          </p:nvSpPr>
          <p:spPr>
            <a:xfrm>
              <a:off x="-1616475" y="3809175"/>
              <a:ext cx="24450" cy="8600"/>
            </a:xfrm>
            <a:custGeom>
              <a:avLst/>
              <a:gdLst/>
              <a:ahLst/>
              <a:cxnLst/>
              <a:rect l="l" t="t" r="r" b="b"/>
              <a:pathLst>
                <a:path w="978" h="344" extrusionOk="0">
                  <a:moveTo>
                    <a:pt x="682" y="0"/>
                  </a:moveTo>
                  <a:cubicBezTo>
                    <a:pt x="426" y="0"/>
                    <a:pt x="0" y="69"/>
                    <a:pt x="238" y="343"/>
                  </a:cubicBezTo>
                  <a:cubicBezTo>
                    <a:pt x="555" y="343"/>
                    <a:pt x="830" y="301"/>
                    <a:pt x="978" y="5"/>
                  </a:cubicBezTo>
                  <a:lnTo>
                    <a:pt x="787" y="5"/>
                  </a:lnTo>
                  <a:cubicBezTo>
                    <a:pt x="759" y="2"/>
                    <a:pt x="723" y="0"/>
                    <a:pt x="68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9341;p76"/>
            <p:cNvSpPr/>
            <p:nvPr/>
          </p:nvSpPr>
          <p:spPr>
            <a:xfrm>
              <a:off x="-1698850" y="4050400"/>
              <a:ext cx="28050" cy="32275"/>
            </a:xfrm>
            <a:custGeom>
              <a:avLst/>
              <a:gdLst/>
              <a:ahLst/>
              <a:cxnLst/>
              <a:rect l="l" t="t" r="r" b="b"/>
              <a:pathLst>
                <a:path w="1122" h="1291" extrusionOk="0">
                  <a:moveTo>
                    <a:pt x="1122" y="0"/>
                  </a:moveTo>
                  <a:lnTo>
                    <a:pt x="1122" y="0"/>
                  </a:lnTo>
                  <a:cubicBezTo>
                    <a:pt x="170" y="64"/>
                    <a:pt x="297" y="825"/>
                    <a:pt x="1" y="1290"/>
                  </a:cubicBezTo>
                  <a:cubicBezTo>
                    <a:pt x="614" y="1036"/>
                    <a:pt x="825" y="508"/>
                    <a:pt x="11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9342;p76"/>
            <p:cNvSpPr/>
            <p:nvPr/>
          </p:nvSpPr>
          <p:spPr>
            <a:xfrm>
              <a:off x="-1718400" y="4083175"/>
              <a:ext cx="19575" cy="23825"/>
            </a:xfrm>
            <a:custGeom>
              <a:avLst/>
              <a:gdLst/>
              <a:ahLst/>
              <a:cxnLst/>
              <a:rect l="l" t="t" r="r" b="b"/>
              <a:pathLst>
                <a:path w="783" h="953" extrusionOk="0">
                  <a:moveTo>
                    <a:pt x="613" y="0"/>
                  </a:moveTo>
                  <a:cubicBezTo>
                    <a:pt x="254" y="381"/>
                    <a:pt x="0" y="741"/>
                    <a:pt x="783" y="952"/>
                  </a:cubicBezTo>
                  <a:cubicBezTo>
                    <a:pt x="783" y="635"/>
                    <a:pt x="783" y="318"/>
                    <a:pt x="78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9343;p76"/>
            <p:cNvSpPr/>
            <p:nvPr/>
          </p:nvSpPr>
          <p:spPr>
            <a:xfrm>
              <a:off x="-1196025" y="4057500"/>
              <a:ext cx="44975" cy="32750"/>
            </a:xfrm>
            <a:custGeom>
              <a:avLst/>
              <a:gdLst/>
              <a:ahLst/>
              <a:cxnLst/>
              <a:rect l="l" t="t" r="r" b="b"/>
              <a:pathLst>
                <a:path w="1799" h="1310" extrusionOk="0">
                  <a:moveTo>
                    <a:pt x="1125" y="0"/>
                  </a:moveTo>
                  <a:cubicBezTo>
                    <a:pt x="1086" y="0"/>
                    <a:pt x="1049" y="15"/>
                    <a:pt x="1016" y="54"/>
                  </a:cubicBezTo>
                  <a:cubicBezTo>
                    <a:pt x="868" y="393"/>
                    <a:pt x="1" y="1070"/>
                    <a:pt x="508" y="1302"/>
                  </a:cubicBezTo>
                  <a:cubicBezTo>
                    <a:pt x="550" y="1307"/>
                    <a:pt x="589" y="1309"/>
                    <a:pt x="627" y="1309"/>
                  </a:cubicBezTo>
                  <a:cubicBezTo>
                    <a:pt x="1094" y="1309"/>
                    <a:pt x="1315" y="964"/>
                    <a:pt x="1608" y="710"/>
                  </a:cubicBezTo>
                  <a:cubicBezTo>
                    <a:pt x="1608" y="499"/>
                    <a:pt x="1798" y="245"/>
                    <a:pt x="1397" y="118"/>
                  </a:cubicBezTo>
                  <a:cubicBezTo>
                    <a:pt x="1309" y="74"/>
                    <a:pt x="1211" y="0"/>
                    <a:pt x="11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9344;p76"/>
            <p:cNvSpPr/>
            <p:nvPr/>
          </p:nvSpPr>
          <p:spPr>
            <a:xfrm>
              <a:off x="-2024025" y="3873275"/>
              <a:ext cx="18525" cy="32275"/>
            </a:xfrm>
            <a:custGeom>
              <a:avLst/>
              <a:gdLst/>
              <a:ahLst/>
              <a:cxnLst/>
              <a:rect l="l" t="t" r="r" b="b"/>
              <a:pathLst>
                <a:path w="741" h="1291" extrusionOk="0">
                  <a:moveTo>
                    <a:pt x="741" y="0"/>
                  </a:moveTo>
                  <a:lnTo>
                    <a:pt x="741" y="0"/>
                  </a:lnTo>
                  <a:cubicBezTo>
                    <a:pt x="360" y="338"/>
                    <a:pt x="85" y="783"/>
                    <a:pt x="1" y="1290"/>
                  </a:cubicBezTo>
                  <a:lnTo>
                    <a:pt x="572" y="1290"/>
                  </a:lnTo>
                  <a:cubicBezTo>
                    <a:pt x="466" y="846"/>
                    <a:pt x="741" y="444"/>
                    <a:pt x="74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9345;p76"/>
            <p:cNvSpPr/>
            <p:nvPr/>
          </p:nvSpPr>
          <p:spPr>
            <a:xfrm>
              <a:off x="-1996000" y="384155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170" y="0"/>
                  </a:moveTo>
                  <a:cubicBezTo>
                    <a:pt x="212" y="275"/>
                    <a:pt x="149" y="550"/>
                    <a:pt x="1" y="783"/>
                  </a:cubicBezTo>
                  <a:cubicBezTo>
                    <a:pt x="572" y="613"/>
                    <a:pt x="445" y="317"/>
                    <a:pt x="17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9346;p76"/>
            <p:cNvSpPr/>
            <p:nvPr/>
          </p:nvSpPr>
          <p:spPr>
            <a:xfrm>
              <a:off x="-1996000" y="3813000"/>
              <a:ext cx="14300" cy="12175"/>
            </a:xfrm>
            <a:custGeom>
              <a:avLst/>
              <a:gdLst/>
              <a:ahLst/>
              <a:cxnLst/>
              <a:rect l="l" t="t" r="r" b="b"/>
              <a:pathLst>
                <a:path w="572" h="487" extrusionOk="0">
                  <a:moveTo>
                    <a:pt x="1" y="0"/>
                  </a:moveTo>
                  <a:lnTo>
                    <a:pt x="1" y="487"/>
                  </a:lnTo>
                  <a:cubicBezTo>
                    <a:pt x="276" y="317"/>
                    <a:pt x="572" y="169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9347;p76"/>
            <p:cNvSpPr/>
            <p:nvPr/>
          </p:nvSpPr>
          <p:spPr>
            <a:xfrm>
              <a:off x="-2718775" y="4110675"/>
              <a:ext cx="26450" cy="19575"/>
            </a:xfrm>
            <a:custGeom>
              <a:avLst/>
              <a:gdLst/>
              <a:ahLst/>
              <a:cxnLst/>
              <a:rect l="l" t="t" r="r" b="b"/>
              <a:pathLst>
                <a:path w="1058" h="783" extrusionOk="0">
                  <a:moveTo>
                    <a:pt x="1058" y="0"/>
                  </a:moveTo>
                  <a:lnTo>
                    <a:pt x="487" y="148"/>
                  </a:lnTo>
                  <a:cubicBezTo>
                    <a:pt x="0" y="254"/>
                    <a:pt x="127" y="550"/>
                    <a:pt x="296" y="783"/>
                  </a:cubicBezTo>
                  <a:cubicBezTo>
                    <a:pt x="508" y="487"/>
                    <a:pt x="952" y="360"/>
                    <a:pt x="105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9348;p76"/>
            <p:cNvSpPr/>
            <p:nvPr/>
          </p:nvSpPr>
          <p:spPr>
            <a:xfrm>
              <a:off x="-2279400" y="3740550"/>
              <a:ext cx="28050" cy="20800"/>
            </a:xfrm>
            <a:custGeom>
              <a:avLst/>
              <a:gdLst/>
              <a:ahLst/>
              <a:cxnLst/>
              <a:rect l="l" t="t" r="r" b="b"/>
              <a:pathLst>
                <a:path w="1122" h="832" extrusionOk="0">
                  <a:moveTo>
                    <a:pt x="1121" y="1"/>
                  </a:moveTo>
                  <a:lnTo>
                    <a:pt x="1121" y="1"/>
                  </a:lnTo>
                  <a:cubicBezTo>
                    <a:pt x="572" y="85"/>
                    <a:pt x="318" y="466"/>
                    <a:pt x="1" y="804"/>
                  </a:cubicBezTo>
                  <a:cubicBezTo>
                    <a:pt x="98" y="823"/>
                    <a:pt x="186" y="831"/>
                    <a:pt x="265" y="831"/>
                  </a:cubicBezTo>
                  <a:cubicBezTo>
                    <a:pt x="821" y="831"/>
                    <a:pt x="955" y="408"/>
                    <a:pt x="112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9349;p76"/>
            <p:cNvSpPr/>
            <p:nvPr/>
          </p:nvSpPr>
          <p:spPr>
            <a:xfrm>
              <a:off x="-1650200" y="3781800"/>
              <a:ext cx="57650" cy="58225"/>
            </a:xfrm>
            <a:custGeom>
              <a:avLst/>
              <a:gdLst/>
              <a:ahLst/>
              <a:cxnLst/>
              <a:rect l="l" t="t" r="r" b="b"/>
              <a:pathLst>
                <a:path w="2306" h="2329" extrusionOk="0">
                  <a:moveTo>
                    <a:pt x="1587" y="0"/>
                  </a:moveTo>
                  <a:cubicBezTo>
                    <a:pt x="1333" y="254"/>
                    <a:pt x="1227" y="614"/>
                    <a:pt x="846" y="783"/>
                  </a:cubicBezTo>
                  <a:cubicBezTo>
                    <a:pt x="593" y="1037"/>
                    <a:pt x="931" y="1460"/>
                    <a:pt x="466" y="1692"/>
                  </a:cubicBezTo>
                  <a:cubicBezTo>
                    <a:pt x="275" y="1777"/>
                    <a:pt x="0" y="2073"/>
                    <a:pt x="360" y="2263"/>
                  </a:cubicBezTo>
                  <a:cubicBezTo>
                    <a:pt x="440" y="2309"/>
                    <a:pt x="518" y="2328"/>
                    <a:pt x="594" y="2328"/>
                  </a:cubicBezTo>
                  <a:cubicBezTo>
                    <a:pt x="801" y="2328"/>
                    <a:pt x="994" y="2185"/>
                    <a:pt x="1164" y="2031"/>
                  </a:cubicBezTo>
                  <a:cubicBezTo>
                    <a:pt x="1375" y="1650"/>
                    <a:pt x="1269" y="1354"/>
                    <a:pt x="1777" y="1121"/>
                  </a:cubicBezTo>
                  <a:cubicBezTo>
                    <a:pt x="2136" y="677"/>
                    <a:pt x="2306" y="275"/>
                    <a:pt x="158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9350;p76"/>
            <p:cNvSpPr/>
            <p:nvPr/>
          </p:nvSpPr>
          <p:spPr>
            <a:xfrm>
              <a:off x="-1660175" y="3801025"/>
              <a:ext cx="49650" cy="40725"/>
            </a:xfrm>
            <a:custGeom>
              <a:avLst/>
              <a:gdLst/>
              <a:ahLst/>
              <a:cxnLst/>
              <a:rect l="l" t="t" r="r" b="b"/>
              <a:pathLst>
                <a:path w="1986" h="1629" extrusionOk="0">
                  <a:moveTo>
                    <a:pt x="1024" y="1"/>
                  </a:moveTo>
                  <a:cubicBezTo>
                    <a:pt x="1" y="1"/>
                    <a:pt x="1139" y="1040"/>
                    <a:pt x="463" y="1219"/>
                  </a:cubicBezTo>
                  <a:cubicBezTo>
                    <a:pt x="173" y="1432"/>
                    <a:pt x="554" y="1627"/>
                    <a:pt x="831" y="1627"/>
                  </a:cubicBezTo>
                  <a:cubicBezTo>
                    <a:pt x="858" y="1627"/>
                    <a:pt x="883" y="1625"/>
                    <a:pt x="907" y="1621"/>
                  </a:cubicBezTo>
                  <a:cubicBezTo>
                    <a:pt x="955" y="1626"/>
                    <a:pt x="1000" y="1629"/>
                    <a:pt x="1042" y="1629"/>
                  </a:cubicBezTo>
                  <a:cubicBezTo>
                    <a:pt x="1709" y="1629"/>
                    <a:pt x="1707" y="1027"/>
                    <a:pt x="1986" y="669"/>
                  </a:cubicBezTo>
                  <a:lnTo>
                    <a:pt x="1986" y="500"/>
                  </a:lnTo>
                  <a:cubicBezTo>
                    <a:pt x="1436" y="543"/>
                    <a:pt x="1711" y="1050"/>
                    <a:pt x="1415" y="1240"/>
                  </a:cubicBezTo>
                  <a:cubicBezTo>
                    <a:pt x="1285" y="1321"/>
                    <a:pt x="1156" y="1452"/>
                    <a:pt x="1007" y="1452"/>
                  </a:cubicBezTo>
                  <a:cubicBezTo>
                    <a:pt x="962" y="1452"/>
                    <a:pt x="914" y="1439"/>
                    <a:pt x="865" y="1410"/>
                  </a:cubicBezTo>
                  <a:cubicBezTo>
                    <a:pt x="421" y="1114"/>
                    <a:pt x="1563" y="775"/>
                    <a:pt x="1245" y="14"/>
                  </a:cubicBezTo>
                  <a:cubicBezTo>
                    <a:pt x="1162" y="5"/>
                    <a:pt x="1089" y="1"/>
                    <a:pt x="102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9351;p76"/>
            <p:cNvSpPr/>
            <p:nvPr/>
          </p:nvSpPr>
          <p:spPr>
            <a:xfrm>
              <a:off x="-2762675" y="4069950"/>
              <a:ext cx="75125" cy="74000"/>
            </a:xfrm>
            <a:custGeom>
              <a:avLst/>
              <a:gdLst/>
              <a:ahLst/>
              <a:cxnLst/>
              <a:rect l="l" t="t" r="r" b="b"/>
              <a:pathLst>
                <a:path w="3005" h="2960" extrusionOk="0">
                  <a:moveTo>
                    <a:pt x="2243" y="1"/>
                  </a:moveTo>
                  <a:cubicBezTo>
                    <a:pt x="1355" y="149"/>
                    <a:pt x="1355" y="1016"/>
                    <a:pt x="741" y="1375"/>
                  </a:cubicBezTo>
                  <a:cubicBezTo>
                    <a:pt x="1" y="1841"/>
                    <a:pt x="149" y="2348"/>
                    <a:pt x="572" y="2898"/>
                  </a:cubicBezTo>
                  <a:cubicBezTo>
                    <a:pt x="674" y="2941"/>
                    <a:pt x="765" y="2960"/>
                    <a:pt x="848" y="2960"/>
                  </a:cubicBezTo>
                  <a:cubicBezTo>
                    <a:pt x="1309" y="2960"/>
                    <a:pt x="1509" y="2387"/>
                    <a:pt x="1970" y="2387"/>
                  </a:cubicBezTo>
                  <a:cubicBezTo>
                    <a:pt x="1990" y="2387"/>
                    <a:pt x="2010" y="2388"/>
                    <a:pt x="2031" y="2390"/>
                  </a:cubicBezTo>
                  <a:cubicBezTo>
                    <a:pt x="2095" y="2179"/>
                    <a:pt x="1968" y="1925"/>
                    <a:pt x="2243" y="1777"/>
                  </a:cubicBezTo>
                  <a:cubicBezTo>
                    <a:pt x="2602" y="1460"/>
                    <a:pt x="2962" y="1143"/>
                    <a:pt x="3004" y="656"/>
                  </a:cubicBezTo>
                  <a:lnTo>
                    <a:pt x="3004" y="656"/>
                  </a:lnTo>
                  <a:cubicBezTo>
                    <a:pt x="2793" y="677"/>
                    <a:pt x="2518" y="614"/>
                    <a:pt x="2475" y="868"/>
                  </a:cubicBezTo>
                  <a:cubicBezTo>
                    <a:pt x="2370" y="1375"/>
                    <a:pt x="1799" y="1629"/>
                    <a:pt x="1672" y="2116"/>
                  </a:cubicBezTo>
                  <a:cubicBezTo>
                    <a:pt x="1619" y="2290"/>
                    <a:pt x="1466" y="2407"/>
                    <a:pt x="1296" y="2407"/>
                  </a:cubicBezTo>
                  <a:cubicBezTo>
                    <a:pt x="1259" y="2407"/>
                    <a:pt x="1222" y="2402"/>
                    <a:pt x="1185" y="2390"/>
                  </a:cubicBezTo>
                  <a:cubicBezTo>
                    <a:pt x="614" y="2094"/>
                    <a:pt x="1926" y="381"/>
                    <a:pt x="224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9352;p76"/>
            <p:cNvSpPr/>
            <p:nvPr/>
          </p:nvSpPr>
          <p:spPr>
            <a:xfrm>
              <a:off x="-1383200" y="3907100"/>
              <a:ext cx="28025" cy="43550"/>
            </a:xfrm>
            <a:custGeom>
              <a:avLst/>
              <a:gdLst/>
              <a:ahLst/>
              <a:cxnLst/>
              <a:rect l="l" t="t" r="r" b="b"/>
              <a:pathLst>
                <a:path w="1121" h="1742" extrusionOk="0">
                  <a:moveTo>
                    <a:pt x="572" y="1"/>
                  </a:moveTo>
                  <a:lnTo>
                    <a:pt x="572" y="1"/>
                  </a:lnTo>
                  <a:cubicBezTo>
                    <a:pt x="1" y="508"/>
                    <a:pt x="762" y="1312"/>
                    <a:pt x="1" y="1735"/>
                  </a:cubicBezTo>
                  <a:cubicBezTo>
                    <a:pt x="53" y="1739"/>
                    <a:pt x="101" y="1742"/>
                    <a:pt x="145" y="1742"/>
                  </a:cubicBezTo>
                  <a:cubicBezTo>
                    <a:pt x="1120" y="1742"/>
                    <a:pt x="430" y="668"/>
                    <a:pt x="57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9353;p76"/>
            <p:cNvSpPr/>
            <p:nvPr/>
          </p:nvSpPr>
          <p:spPr>
            <a:xfrm>
              <a:off x="-2303725" y="3678675"/>
              <a:ext cx="51850" cy="80275"/>
            </a:xfrm>
            <a:custGeom>
              <a:avLst/>
              <a:gdLst/>
              <a:ahLst/>
              <a:cxnLst/>
              <a:rect l="l" t="t" r="r" b="b"/>
              <a:pathLst>
                <a:path w="2074" h="3211" extrusionOk="0">
                  <a:moveTo>
                    <a:pt x="1351" y="0"/>
                  </a:moveTo>
                  <a:cubicBezTo>
                    <a:pt x="747" y="0"/>
                    <a:pt x="985" y="1549"/>
                    <a:pt x="233" y="1841"/>
                  </a:cubicBezTo>
                  <a:cubicBezTo>
                    <a:pt x="1" y="2137"/>
                    <a:pt x="297" y="2497"/>
                    <a:pt x="64" y="2793"/>
                  </a:cubicBezTo>
                  <a:cubicBezTo>
                    <a:pt x="144" y="3105"/>
                    <a:pt x="251" y="3210"/>
                    <a:pt x="373" y="3210"/>
                  </a:cubicBezTo>
                  <a:cubicBezTo>
                    <a:pt x="540" y="3210"/>
                    <a:pt x="736" y="3012"/>
                    <a:pt x="931" y="2877"/>
                  </a:cubicBezTo>
                  <a:cubicBezTo>
                    <a:pt x="1777" y="2306"/>
                    <a:pt x="1354" y="1312"/>
                    <a:pt x="1946" y="636"/>
                  </a:cubicBezTo>
                  <a:cubicBezTo>
                    <a:pt x="2073" y="488"/>
                    <a:pt x="1650" y="65"/>
                    <a:pt x="1375" y="1"/>
                  </a:cubicBezTo>
                  <a:cubicBezTo>
                    <a:pt x="1367" y="1"/>
                    <a:pt x="1359" y="0"/>
                    <a:pt x="13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9354;p76"/>
            <p:cNvSpPr/>
            <p:nvPr/>
          </p:nvSpPr>
          <p:spPr>
            <a:xfrm>
              <a:off x="-1471500" y="3938150"/>
              <a:ext cx="71350" cy="53100"/>
            </a:xfrm>
            <a:custGeom>
              <a:avLst/>
              <a:gdLst/>
              <a:ahLst/>
              <a:cxnLst/>
              <a:rect l="l" t="t" r="r" b="b"/>
              <a:pathLst>
                <a:path w="2854" h="2124" extrusionOk="0">
                  <a:moveTo>
                    <a:pt x="2313" y="0"/>
                  </a:moveTo>
                  <a:cubicBezTo>
                    <a:pt x="2282" y="0"/>
                    <a:pt x="2252" y="2"/>
                    <a:pt x="2222" y="6"/>
                  </a:cubicBezTo>
                  <a:cubicBezTo>
                    <a:pt x="2010" y="154"/>
                    <a:pt x="1629" y="28"/>
                    <a:pt x="1481" y="345"/>
                  </a:cubicBezTo>
                  <a:cubicBezTo>
                    <a:pt x="1418" y="852"/>
                    <a:pt x="1016" y="1275"/>
                    <a:pt x="487" y="1360"/>
                  </a:cubicBezTo>
                  <a:cubicBezTo>
                    <a:pt x="234" y="1423"/>
                    <a:pt x="1" y="1614"/>
                    <a:pt x="43" y="1889"/>
                  </a:cubicBezTo>
                  <a:cubicBezTo>
                    <a:pt x="128" y="2078"/>
                    <a:pt x="315" y="2123"/>
                    <a:pt x="529" y="2123"/>
                  </a:cubicBezTo>
                  <a:cubicBezTo>
                    <a:pt x="727" y="2123"/>
                    <a:pt x="950" y="2084"/>
                    <a:pt x="1137" y="2084"/>
                  </a:cubicBezTo>
                  <a:cubicBezTo>
                    <a:pt x="1200" y="2084"/>
                    <a:pt x="1259" y="2088"/>
                    <a:pt x="1312" y="2100"/>
                  </a:cubicBezTo>
                  <a:lnTo>
                    <a:pt x="1672" y="1804"/>
                  </a:lnTo>
                  <a:cubicBezTo>
                    <a:pt x="1756" y="1149"/>
                    <a:pt x="2031" y="620"/>
                    <a:pt x="2835" y="429"/>
                  </a:cubicBezTo>
                  <a:cubicBezTo>
                    <a:pt x="2854" y="164"/>
                    <a:pt x="2583" y="0"/>
                    <a:pt x="231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9355;p76"/>
            <p:cNvSpPr/>
            <p:nvPr/>
          </p:nvSpPr>
          <p:spPr>
            <a:xfrm>
              <a:off x="-1433425" y="3921275"/>
              <a:ext cx="58625" cy="61450"/>
            </a:xfrm>
            <a:custGeom>
              <a:avLst/>
              <a:gdLst/>
              <a:ahLst/>
              <a:cxnLst/>
              <a:rect l="l" t="t" r="r" b="b"/>
              <a:pathLst>
                <a:path w="2345" h="2458" extrusionOk="0">
                  <a:moveTo>
                    <a:pt x="1700" y="0"/>
                  </a:moveTo>
                  <a:cubicBezTo>
                    <a:pt x="1581" y="0"/>
                    <a:pt x="1477" y="56"/>
                    <a:pt x="1439" y="195"/>
                  </a:cubicBezTo>
                  <a:cubicBezTo>
                    <a:pt x="1714" y="512"/>
                    <a:pt x="1312" y="745"/>
                    <a:pt x="1270" y="999"/>
                  </a:cubicBezTo>
                  <a:cubicBezTo>
                    <a:pt x="297" y="1147"/>
                    <a:pt x="1" y="1675"/>
                    <a:pt x="149" y="2458"/>
                  </a:cubicBezTo>
                  <a:cubicBezTo>
                    <a:pt x="614" y="1189"/>
                    <a:pt x="1460" y="1570"/>
                    <a:pt x="2137" y="576"/>
                  </a:cubicBezTo>
                  <a:cubicBezTo>
                    <a:pt x="2344" y="309"/>
                    <a:pt x="1980" y="0"/>
                    <a:pt x="170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9356;p76"/>
            <p:cNvSpPr/>
            <p:nvPr/>
          </p:nvSpPr>
          <p:spPr>
            <a:xfrm>
              <a:off x="-1411225" y="3926025"/>
              <a:ext cx="35250" cy="20225"/>
            </a:xfrm>
            <a:custGeom>
              <a:avLst/>
              <a:gdLst/>
              <a:ahLst/>
              <a:cxnLst/>
              <a:rect l="l" t="t" r="r" b="b"/>
              <a:pathLst>
                <a:path w="1410" h="809" extrusionOk="0">
                  <a:moveTo>
                    <a:pt x="661" y="1"/>
                  </a:moveTo>
                  <a:cubicBezTo>
                    <a:pt x="627" y="1"/>
                    <a:pt x="590" y="2"/>
                    <a:pt x="551" y="5"/>
                  </a:cubicBezTo>
                  <a:lnTo>
                    <a:pt x="382" y="5"/>
                  </a:lnTo>
                  <a:lnTo>
                    <a:pt x="1" y="491"/>
                  </a:lnTo>
                  <a:cubicBezTo>
                    <a:pt x="64" y="639"/>
                    <a:pt x="212" y="766"/>
                    <a:pt x="382" y="809"/>
                  </a:cubicBezTo>
                  <a:cubicBezTo>
                    <a:pt x="847" y="647"/>
                    <a:pt x="1409" y="1"/>
                    <a:pt x="66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9357;p76"/>
            <p:cNvSpPr/>
            <p:nvPr/>
          </p:nvSpPr>
          <p:spPr>
            <a:xfrm>
              <a:off x="-2803900" y="3810875"/>
              <a:ext cx="39900" cy="45625"/>
            </a:xfrm>
            <a:custGeom>
              <a:avLst/>
              <a:gdLst/>
              <a:ahLst/>
              <a:cxnLst/>
              <a:rect l="l" t="t" r="r" b="b"/>
              <a:pathLst>
                <a:path w="1596" h="1825" extrusionOk="0">
                  <a:moveTo>
                    <a:pt x="741" y="0"/>
                  </a:moveTo>
                  <a:lnTo>
                    <a:pt x="191" y="1037"/>
                  </a:lnTo>
                  <a:cubicBezTo>
                    <a:pt x="64" y="1037"/>
                    <a:pt x="64" y="1143"/>
                    <a:pt x="0" y="1185"/>
                  </a:cubicBezTo>
                  <a:lnTo>
                    <a:pt x="0" y="1671"/>
                  </a:lnTo>
                  <a:cubicBezTo>
                    <a:pt x="157" y="1778"/>
                    <a:pt x="308" y="1824"/>
                    <a:pt x="447" y="1824"/>
                  </a:cubicBezTo>
                  <a:cubicBezTo>
                    <a:pt x="1190" y="1824"/>
                    <a:pt x="1596" y="499"/>
                    <a:pt x="74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9358;p76"/>
            <p:cNvSpPr/>
            <p:nvPr/>
          </p:nvSpPr>
          <p:spPr>
            <a:xfrm>
              <a:off x="-2810250" y="3804525"/>
              <a:ext cx="11125" cy="36500"/>
            </a:xfrm>
            <a:custGeom>
              <a:avLst/>
              <a:gdLst/>
              <a:ahLst/>
              <a:cxnLst/>
              <a:rect l="l" t="t" r="r" b="b"/>
              <a:pathLst>
                <a:path w="445" h="1460" extrusionOk="0">
                  <a:moveTo>
                    <a:pt x="445" y="1"/>
                  </a:moveTo>
                  <a:cubicBezTo>
                    <a:pt x="1" y="445"/>
                    <a:pt x="297" y="974"/>
                    <a:pt x="254" y="1460"/>
                  </a:cubicBezTo>
                  <a:lnTo>
                    <a:pt x="445" y="1291"/>
                  </a:lnTo>
                  <a:cubicBezTo>
                    <a:pt x="445" y="868"/>
                    <a:pt x="445" y="424"/>
                    <a:pt x="44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9359;p76"/>
            <p:cNvSpPr/>
            <p:nvPr/>
          </p:nvSpPr>
          <p:spPr>
            <a:xfrm>
              <a:off x="-1216100" y="4099100"/>
              <a:ext cx="34200" cy="16875"/>
            </a:xfrm>
            <a:custGeom>
              <a:avLst/>
              <a:gdLst/>
              <a:ahLst/>
              <a:cxnLst/>
              <a:rect l="l" t="t" r="r" b="b"/>
              <a:pathLst>
                <a:path w="1368" h="675" extrusionOk="0">
                  <a:moveTo>
                    <a:pt x="772" y="0"/>
                  </a:moveTo>
                  <a:cubicBezTo>
                    <a:pt x="660" y="0"/>
                    <a:pt x="532" y="37"/>
                    <a:pt x="402" y="125"/>
                  </a:cubicBezTo>
                  <a:cubicBezTo>
                    <a:pt x="0" y="379"/>
                    <a:pt x="465" y="484"/>
                    <a:pt x="550" y="653"/>
                  </a:cubicBezTo>
                  <a:lnTo>
                    <a:pt x="740" y="675"/>
                  </a:lnTo>
                  <a:cubicBezTo>
                    <a:pt x="1368" y="460"/>
                    <a:pt x="1170" y="0"/>
                    <a:pt x="77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9360;p76"/>
            <p:cNvSpPr/>
            <p:nvPr/>
          </p:nvSpPr>
          <p:spPr>
            <a:xfrm>
              <a:off x="-1434475" y="3938375"/>
              <a:ext cx="18525" cy="7875"/>
            </a:xfrm>
            <a:custGeom>
              <a:avLst/>
              <a:gdLst/>
              <a:ahLst/>
              <a:cxnLst/>
              <a:rect l="l" t="t" r="r" b="b"/>
              <a:pathLst>
                <a:path w="741" h="315" extrusionOk="0">
                  <a:moveTo>
                    <a:pt x="402" y="1"/>
                  </a:moveTo>
                  <a:cubicBezTo>
                    <a:pt x="212" y="1"/>
                    <a:pt x="40" y="50"/>
                    <a:pt x="0" y="315"/>
                  </a:cubicBezTo>
                  <a:lnTo>
                    <a:pt x="741" y="19"/>
                  </a:lnTo>
                  <a:cubicBezTo>
                    <a:pt x="637" y="19"/>
                    <a:pt x="517" y="1"/>
                    <a:pt x="40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9361;p76"/>
            <p:cNvSpPr/>
            <p:nvPr/>
          </p:nvSpPr>
          <p:spPr>
            <a:xfrm>
              <a:off x="-2306375" y="3724700"/>
              <a:ext cx="12200" cy="23800"/>
            </a:xfrm>
            <a:custGeom>
              <a:avLst/>
              <a:gdLst/>
              <a:ahLst/>
              <a:cxnLst/>
              <a:rect l="l" t="t" r="r" b="b"/>
              <a:pathLst>
                <a:path w="488" h="952" extrusionOk="0">
                  <a:moveTo>
                    <a:pt x="339" y="0"/>
                  </a:moveTo>
                  <a:cubicBezTo>
                    <a:pt x="1" y="275"/>
                    <a:pt x="212" y="635"/>
                    <a:pt x="170" y="952"/>
                  </a:cubicBezTo>
                  <a:cubicBezTo>
                    <a:pt x="487" y="677"/>
                    <a:pt x="276" y="317"/>
                    <a:pt x="33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9" name="Google Shape;9251;p76"/>
          <p:cNvGrpSpPr/>
          <p:nvPr/>
        </p:nvGrpSpPr>
        <p:grpSpPr>
          <a:xfrm>
            <a:off x="-232648" y="5180993"/>
            <a:ext cx="2106500" cy="597475"/>
            <a:chOff x="-2810250" y="3572525"/>
            <a:chExt cx="2106500" cy="597475"/>
          </a:xfrm>
          <a:solidFill>
            <a:srgbClr val="4B4D4B"/>
          </a:solidFill>
        </p:grpSpPr>
        <p:sp>
          <p:nvSpPr>
            <p:cNvPr id="260" name="Google Shape;9252;p76"/>
            <p:cNvSpPr/>
            <p:nvPr/>
          </p:nvSpPr>
          <p:spPr>
            <a:xfrm>
              <a:off x="-2396250" y="4007475"/>
              <a:ext cx="133850" cy="123700"/>
            </a:xfrm>
            <a:custGeom>
              <a:avLst/>
              <a:gdLst/>
              <a:ahLst/>
              <a:cxnLst/>
              <a:rect l="l" t="t" r="r" b="b"/>
              <a:pathLst>
                <a:path w="5354" h="4948" extrusionOk="0">
                  <a:moveTo>
                    <a:pt x="3665" y="0"/>
                  </a:moveTo>
                  <a:cubicBezTo>
                    <a:pt x="3419" y="0"/>
                    <a:pt x="3177" y="89"/>
                    <a:pt x="2983" y="258"/>
                  </a:cubicBezTo>
                  <a:cubicBezTo>
                    <a:pt x="2771" y="1971"/>
                    <a:pt x="1" y="2521"/>
                    <a:pt x="339" y="4445"/>
                  </a:cubicBezTo>
                  <a:cubicBezTo>
                    <a:pt x="400" y="4488"/>
                    <a:pt x="452" y="4505"/>
                    <a:pt x="498" y="4505"/>
                  </a:cubicBezTo>
                  <a:cubicBezTo>
                    <a:pt x="693" y="4505"/>
                    <a:pt x="777" y="4189"/>
                    <a:pt x="1039" y="4189"/>
                  </a:cubicBezTo>
                  <a:cubicBezTo>
                    <a:pt x="1052" y="4189"/>
                    <a:pt x="1065" y="4190"/>
                    <a:pt x="1079" y="4192"/>
                  </a:cubicBezTo>
                  <a:cubicBezTo>
                    <a:pt x="1164" y="4466"/>
                    <a:pt x="614" y="4466"/>
                    <a:pt x="762" y="4763"/>
                  </a:cubicBezTo>
                  <a:cubicBezTo>
                    <a:pt x="893" y="4882"/>
                    <a:pt x="1072" y="4948"/>
                    <a:pt x="1226" y="4948"/>
                  </a:cubicBezTo>
                  <a:cubicBezTo>
                    <a:pt x="1344" y="4948"/>
                    <a:pt x="1447" y="4909"/>
                    <a:pt x="1502" y="4826"/>
                  </a:cubicBezTo>
                  <a:cubicBezTo>
                    <a:pt x="1946" y="4213"/>
                    <a:pt x="2750" y="3853"/>
                    <a:pt x="3004" y="3155"/>
                  </a:cubicBezTo>
                  <a:cubicBezTo>
                    <a:pt x="3110" y="2817"/>
                    <a:pt x="3363" y="2542"/>
                    <a:pt x="3659" y="2373"/>
                  </a:cubicBezTo>
                  <a:cubicBezTo>
                    <a:pt x="4558" y="1871"/>
                    <a:pt x="5354" y="109"/>
                    <a:pt x="4167" y="109"/>
                  </a:cubicBezTo>
                  <a:cubicBezTo>
                    <a:pt x="4153" y="109"/>
                    <a:pt x="4139" y="109"/>
                    <a:pt x="4125" y="110"/>
                  </a:cubicBezTo>
                  <a:cubicBezTo>
                    <a:pt x="3977" y="36"/>
                    <a:pt x="3820" y="0"/>
                    <a:pt x="36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9253;p76"/>
            <p:cNvSpPr/>
            <p:nvPr/>
          </p:nvSpPr>
          <p:spPr>
            <a:xfrm>
              <a:off x="-1076525" y="3572525"/>
              <a:ext cx="126925" cy="104075"/>
            </a:xfrm>
            <a:custGeom>
              <a:avLst/>
              <a:gdLst/>
              <a:ahLst/>
              <a:cxnLst/>
              <a:rect l="l" t="t" r="r" b="b"/>
              <a:pathLst>
                <a:path w="5077" h="4163" extrusionOk="0">
                  <a:moveTo>
                    <a:pt x="3337" y="1"/>
                  </a:moveTo>
                  <a:cubicBezTo>
                    <a:pt x="3025" y="1"/>
                    <a:pt x="2736" y="55"/>
                    <a:pt x="2602" y="165"/>
                  </a:cubicBezTo>
                  <a:cubicBezTo>
                    <a:pt x="2665" y="715"/>
                    <a:pt x="1798" y="906"/>
                    <a:pt x="1841" y="1477"/>
                  </a:cubicBezTo>
                  <a:cubicBezTo>
                    <a:pt x="1819" y="1815"/>
                    <a:pt x="1544" y="1900"/>
                    <a:pt x="1248" y="1963"/>
                  </a:cubicBezTo>
                  <a:cubicBezTo>
                    <a:pt x="254" y="2513"/>
                    <a:pt x="1" y="4099"/>
                    <a:pt x="1502" y="4163"/>
                  </a:cubicBezTo>
                  <a:cubicBezTo>
                    <a:pt x="2412" y="3824"/>
                    <a:pt x="3173" y="3190"/>
                    <a:pt x="3659" y="2365"/>
                  </a:cubicBezTo>
                  <a:cubicBezTo>
                    <a:pt x="3793" y="1912"/>
                    <a:pt x="4060" y="1739"/>
                    <a:pt x="4460" y="1739"/>
                  </a:cubicBezTo>
                  <a:cubicBezTo>
                    <a:pt x="4565" y="1739"/>
                    <a:pt x="4678" y="1751"/>
                    <a:pt x="4801" y="1773"/>
                  </a:cubicBezTo>
                  <a:cubicBezTo>
                    <a:pt x="4738" y="1604"/>
                    <a:pt x="5076" y="1477"/>
                    <a:pt x="4865" y="1286"/>
                  </a:cubicBezTo>
                  <a:cubicBezTo>
                    <a:pt x="4670" y="1119"/>
                    <a:pt x="4486" y="1055"/>
                    <a:pt x="4305" y="1055"/>
                  </a:cubicBezTo>
                  <a:cubicBezTo>
                    <a:pt x="3779" y="1055"/>
                    <a:pt x="3290" y="1599"/>
                    <a:pt x="2708" y="1709"/>
                  </a:cubicBezTo>
                  <a:cubicBezTo>
                    <a:pt x="2792" y="1202"/>
                    <a:pt x="3215" y="948"/>
                    <a:pt x="3511" y="715"/>
                  </a:cubicBezTo>
                  <a:cubicBezTo>
                    <a:pt x="3571" y="673"/>
                    <a:pt x="3645" y="658"/>
                    <a:pt x="3726" y="658"/>
                  </a:cubicBezTo>
                  <a:cubicBezTo>
                    <a:pt x="3891" y="658"/>
                    <a:pt x="4083" y="718"/>
                    <a:pt x="4233" y="718"/>
                  </a:cubicBezTo>
                  <a:cubicBezTo>
                    <a:pt x="4373" y="718"/>
                    <a:pt x="4476" y="666"/>
                    <a:pt x="4484" y="461"/>
                  </a:cubicBezTo>
                  <a:cubicBezTo>
                    <a:pt x="4458" y="156"/>
                    <a:pt x="3864" y="1"/>
                    <a:pt x="333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9254;p76"/>
            <p:cNvSpPr/>
            <p:nvPr/>
          </p:nvSpPr>
          <p:spPr>
            <a:xfrm>
              <a:off x="-2407875" y="4057575"/>
              <a:ext cx="141200" cy="94050"/>
            </a:xfrm>
            <a:custGeom>
              <a:avLst/>
              <a:gdLst/>
              <a:ahLst/>
              <a:cxnLst/>
              <a:rect l="l" t="t" r="r" b="b"/>
              <a:pathLst>
                <a:path w="5648" h="3762" extrusionOk="0">
                  <a:moveTo>
                    <a:pt x="4962" y="0"/>
                  </a:moveTo>
                  <a:cubicBezTo>
                    <a:pt x="4363" y="0"/>
                    <a:pt x="3743" y="352"/>
                    <a:pt x="3532" y="940"/>
                  </a:cubicBezTo>
                  <a:cubicBezTo>
                    <a:pt x="3405" y="1638"/>
                    <a:pt x="2665" y="1743"/>
                    <a:pt x="2369" y="2293"/>
                  </a:cubicBezTo>
                  <a:cubicBezTo>
                    <a:pt x="2144" y="2744"/>
                    <a:pt x="1958" y="2962"/>
                    <a:pt x="1704" y="2962"/>
                  </a:cubicBezTo>
                  <a:cubicBezTo>
                    <a:pt x="1506" y="2962"/>
                    <a:pt x="1265" y="2828"/>
                    <a:pt x="931" y="2568"/>
                  </a:cubicBezTo>
                  <a:cubicBezTo>
                    <a:pt x="656" y="2399"/>
                    <a:pt x="677" y="2188"/>
                    <a:pt x="740" y="1955"/>
                  </a:cubicBezTo>
                  <a:cubicBezTo>
                    <a:pt x="844" y="1728"/>
                    <a:pt x="715" y="1616"/>
                    <a:pt x="571" y="1616"/>
                  </a:cubicBezTo>
                  <a:cubicBezTo>
                    <a:pt x="420" y="1616"/>
                    <a:pt x="253" y="1738"/>
                    <a:pt x="317" y="1976"/>
                  </a:cubicBezTo>
                  <a:cubicBezTo>
                    <a:pt x="85" y="2293"/>
                    <a:pt x="0" y="2801"/>
                    <a:pt x="360" y="3076"/>
                  </a:cubicBezTo>
                  <a:cubicBezTo>
                    <a:pt x="1067" y="3522"/>
                    <a:pt x="1545" y="3761"/>
                    <a:pt x="1963" y="3761"/>
                  </a:cubicBezTo>
                  <a:cubicBezTo>
                    <a:pt x="2358" y="3761"/>
                    <a:pt x="2699" y="3549"/>
                    <a:pt x="3130" y="3097"/>
                  </a:cubicBezTo>
                  <a:cubicBezTo>
                    <a:pt x="3997" y="2166"/>
                    <a:pt x="5097" y="1342"/>
                    <a:pt x="5647" y="178"/>
                  </a:cubicBezTo>
                  <a:cubicBezTo>
                    <a:pt x="5441" y="57"/>
                    <a:pt x="5203" y="0"/>
                    <a:pt x="496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9255;p76"/>
            <p:cNvSpPr/>
            <p:nvPr/>
          </p:nvSpPr>
          <p:spPr>
            <a:xfrm>
              <a:off x="-869800" y="3762375"/>
              <a:ext cx="147025" cy="84950"/>
            </a:xfrm>
            <a:custGeom>
              <a:avLst/>
              <a:gdLst/>
              <a:ahLst/>
              <a:cxnLst/>
              <a:rect l="l" t="t" r="r" b="b"/>
              <a:pathLst>
                <a:path w="5881" h="3398" extrusionOk="0">
                  <a:moveTo>
                    <a:pt x="3321" y="0"/>
                  </a:moveTo>
                  <a:cubicBezTo>
                    <a:pt x="2724" y="0"/>
                    <a:pt x="1587" y="1645"/>
                    <a:pt x="652" y="1645"/>
                  </a:cubicBezTo>
                  <a:cubicBezTo>
                    <a:pt x="646" y="1645"/>
                    <a:pt x="641" y="1645"/>
                    <a:pt x="635" y="1644"/>
                  </a:cubicBezTo>
                  <a:cubicBezTo>
                    <a:pt x="339" y="1666"/>
                    <a:pt x="530" y="2004"/>
                    <a:pt x="276" y="2067"/>
                  </a:cubicBezTo>
                  <a:cubicBezTo>
                    <a:pt x="1" y="2448"/>
                    <a:pt x="170" y="2829"/>
                    <a:pt x="276" y="3188"/>
                  </a:cubicBezTo>
                  <a:lnTo>
                    <a:pt x="445" y="3209"/>
                  </a:lnTo>
                  <a:cubicBezTo>
                    <a:pt x="481" y="3205"/>
                    <a:pt x="517" y="3203"/>
                    <a:pt x="553" y="3203"/>
                  </a:cubicBezTo>
                  <a:cubicBezTo>
                    <a:pt x="921" y="3203"/>
                    <a:pt x="1302" y="3397"/>
                    <a:pt x="1640" y="3397"/>
                  </a:cubicBezTo>
                  <a:cubicBezTo>
                    <a:pt x="1779" y="3397"/>
                    <a:pt x="1911" y="3365"/>
                    <a:pt x="2031" y="3273"/>
                  </a:cubicBezTo>
                  <a:cubicBezTo>
                    <a:pt x="2645" y="2850"/>
                    <a:pt x="3491" y="2554"/>
                    <a:pt x="3892" y="2089"/>
                  </a:cubicBezTo>
                  <a:cubicBezTo>
                    <a:pt x="4358" y="1306"/>
                    <a:pt x="5881" y="1243"/>
                    <a:pt x="5606" y="164"/>
                  </a:cubicBezTo>
                  <a:cubicBezTo>
                    <a:pt x="5575" y="156"/>
                    <a:pt x="5540" y="153"/>
                    <a:pt x="5503" y="153"/>
                  </a:cubicBezTo>
                  <a:cubicBezTo>
                    <a:pt x="4820" y="153"/>
                    <a:pt x="3102" y="1370"/>
                    <a:pt x="2581" y="1771"/>
                  </a:cubicBezTo>
                  <a:cubicBezTo>
                    <a:pt x="2877" y="1179"/>
                    <a:pt x="3533" y="756"/>
                    <a:pt x="3491" y="58"/>
                  </a:cubicBezTo>
                  <a:cubicBezTo>
                    <a:pt x="3441" y="18"/>
                    <a:pt x="3384" y="0"/>
                    <a:pt x="33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9256;p76"/>
            <p:cNvSpPr/>
            <p:nvPr/>
          </p:nvSpPr>
          <p:spPr>
            <a:xfrm>
              <a:off x="-2475025" y="3887900"/>
              <a:ext cx="118975" cy="96950"/>
            </a:xfrm>
            <a:custGeom>
              <a:avLst/>
              <a:gdLst/>
              <a:ahLst/>
              <a:cxnLst/>
              <a:rect l="l" t="t" r="r" b="b"/>
              <a:pathLst>
                <a:path w="4759" h="3878" extrusionOk="0">
                  <a:moveTo>
                    <a:pt x="2337" y="1"/>
                  </a:moveTo>
                  <a:cubicBezTo>
                    <a:pt x="1329" y="1"/>
                    <a:pt x="678" y="1172"/>
                    <a:pt x="550" y="1995"/>
                  </a:cubicBezTo>
                  <a:cubicBezTo>
                    <a:pt x="0" y="3010"/>
                    <a:pt x="867" y="3751"/>
                    <a:pt x="1883" y="3878"/>
                  </a:cubicBezTo>
                  <a:cubicBezTo>
                    <a:pt x="2665" y="3095"/>
                    <a:pt x="4759" y="1953"/>
                    <a:pt x="3215" y="832"/>
                  </a:cubicBezTo>
                  <a:cubicBezTo>
                    <a:pt x="2898" y="621"/>
                    <a:pt x="2961" y="346"/>
                    <a:pt x="2834" y="92"/>
                  </a:cubicBezTo>
                  <a:cubicBezTo>
                    <a:pt x="2660" y="29"/>
                    <a:pt x="2494" y="1"/>
                    <a:pt x="233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9257;p76"/>
            <p:cNvSpPr/>
            <p:nvPr/>
          </p:nvSpPr>
          <p:spPr>
            <a:xfrm>
              <a:off x="-1207650" y="3814575"/>
              <a:ext cx="107350" cy="83025"/>
            </a:xfrm>
            <a:custGeom>
              <a:avLst/>
              <a:gdLst/>
              <a:ahLst/>
              <a:cxnLst/>
              <a:rect l="l" t="t" r="r" b="b"/>
              <a:pathLst>
                <a:path w="4294" h="3321" extrusionOk="0">
                  <a:moveTo>
                    <a:pt x="2433" y="1"/>
                  </a:moveTo>
                  <a:lnTo>
                    <a:pt x="1883" y="275"/>
                  </a:lnTo>
                  <a:cubicBezTo>
                    <a:pt x="1967" y="1227"/>
                    <a:pt x="1037" y="1523"/>
                    <a:pt x="423" y="2031"/>
                  </a:cubicBezTo>
                  <a:cubicBezTo>
                    <a:pt x="0" y="2771"/>
                    <a:pt x="297" y="3194"/>
                    <a:pt x="1333" y="3321"/>
                  </a:cubicBezTo>
                  <a:cubicBezTo>
                    <a:pt x="3025" y="2665"/>
                    <a:pt x="2623" y="1227"/>
                    <a:pt x="4252" y="1121"/>
                  </a:cubicBezTo>
                  <a:lnTo>
                    <a:pt x="4294" y="783"/>
                  </a:lnTo>
                  <a:cubicBezTo>
                    <a:pt x="3955" y="22"/>
                    <a:pt x="3131" y="106"/>
                    <a:pt x="243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9258;p76"/>
            <p:cNvSpPr/>
            <p:nvPr/>
          </p:nvSpPr>
          <p:spPr>
            <a:xfrm>
              <a:off x="-1657600" y="3775075"/>
              <a:ext cx="115300" cy="89075"/>
            </a:xfrm>
            <a:custGeom>
              <a:avLst/>
              <a:gdLst/>
              <a:ahLst/>
              <a:cxnLst/>
              <a:rect l="l" t="t" r="r" b="b"/>
              <a:pathLst>
                <a:path w="4612" h="3563" extrusionOk="0">
                  <a:moveTo>
                    <a:pt x="3414" y="0"/>
                  </a:moveTo>
                  <a:cubicBezTo>
                    <a:pt x="2993" y="0"/>
                    <a:pt x="3192" y="1023"/>
                    <a:pt x="1840" y="1707"/>
                  </a:cubicBezTo>
                  <a:cubicBezTo>
                    <a:pt x="1883" y="2807"/>
                    <a:pt x="719" y="2575"/>
                    <a:pt x="0" y="2934"/>
                  </a:cubicBezTo>
                  <a:cubicBezTo>
                    <a:pt x="104" y="3374"/>
                    <a:pt x="451" y="3562"/>
                    <a:pt x="899" y="3562"/>
                  </a:cubicBezTo>
                  <a:cubicBezTo>
                    <a:pt x="2278" y="3562"/>
                    <a:pt x="4612" y="1777"/>
                    <a:pt x="3701" y="100"/>
                  </a:cubicBezTo>
                  <a:cubicBezTo>
                    <a:pt x="3579" y="31"/>
                    <a:pt x="3487" y="0"/>
                    <a:pt x="341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9259;p76"/>
            <p:cNvSpPr/>
            <p:nvPr/>
          </p:nvSpPr>
          <p:spPr>
            <a:xfrm>
              <a:off x="-2430100" y="3892350"/>
              <a:ext cx="79875" cy="94825"/>
            </a:xfrm>
            <a:custGeom>
              <a:avLst/>
              <a:gdLst/>
              <a:ahLst/>
              <a:cxnLst/>
              <a:rect l="l" t="t" r="r" b="b"/>
              <a:pathLst>
                <a:path w="3195" h="3793" extrusionOk="0">
                  <a:moveTo>
                    <a:pt x="1251" y="0"/>
                  </a:moveTo>
                  <a:cubicBezTo>
                    <a:pt x="1175" y="0"/>
                    <a:pt x="1096" y="7"/>
                    <a:pt x="1016" y="20"/>
                  </a:cubicBezTo>
                  <a:cubicBezTo>
                    <a:pt x="720" y="316"/>
                    <a:pt x="382" y="548"/>
                    <a:pt x="1185" y="760"/>
                  </a:cubicBezTo>
                  <a:cubicBezTo>
                    <a:pt x="2475" y="1162"/>
                    <a:pt x="1376" y="2684"/>
                    <a:pt x="530" y="3002"/>
                  </a:cubicBezTo>
                  <a:cubicBezTo>
                    <a:pt x="212" y="3065"/>
                    <a:pt x="1" y="3382"/>
                    <a:pt x="86" y="3700"/>
                  </a:cubicBezTo>
                  <a:cubicBezTo>
                    <a:pt x="287" y="3764"/>
                    <a:pt x="455" y="3793"/>
                    <a:pt x="600" y="3793"/>
                  </a:cubicBezTo>
                  <a:cubicBezTo>
                    <a:pt x="1354" y="3793"/>
                    <a:pt x="1459" y="3019"/>
                    <a:pt x="2116" y="2558"/>
                  </a:cubicBezTo>
                  <a:cubicBezTo>
                    <a:pt x="3194" y="1779"/>
                    <a:pt x="2538" y="0"/>
                    <a:pt x="12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9260;p76"/>
            <p:cNvSpPr/>
            <p:nvPr/>
          </p:nvSpPr>
          <p:spPr>
            <a:xfrm>
              <a:off x="-858675" y="3784450"/>
              <a:ext cx="124800" cy="72900"/>
            </a:xfrm>
            <a:custGeom>
              <a:avLst/>
              <a:gdLst/>
              <a:ahLst/>
              <a:cxnLst/>
              <a:rect l="l" t="t" r="r" b="b"/>
              <a:pathLst>
                <a:path w="4992" h="2916" extrusionOk="0">
                  <a:moveTo>
                    <a:pt x="4991" y="85"/>
                  </a:moveTo>
                  <a:lnTo>
                    <a:pt x="4991" y="85"/>
                  </a:lnTo>
                  <a:cubicBezTo>
                    <a:pt x="4590" y="233"/>
                    <a:pt x="3638" y="0"/>
                    <a:pt x="3553" y="529"/>
                  </a:cubicBezTo>
                  <a:cubicBezTo>
                    <a:pt x="3744" y="1523"/>
                    <a:pt x="2242" y="1142"/>
                    <a:pt x="1925" y="1840"/>
                  </a:cubicBezTo>
                  <a:cubicBezTo>
                    <a:pt x="1784" y="2210"/>
                    <a:pt x="1565" y="2322"/>
                    <a:pt x="1324" y="2322"/>
                  </a:cubicBezTo>
                  <a:cubicBezTo>
                    <a:pt x="952" y="2322"/>
                    <a:pt x="529" y="2056"/>
                    <a:pt x="260" y="2056"/>
                  </a:cubicBezTo>
                  <a:cubicBezTo>
                    <a:pt x="125" y="2056"/>
                    <a:pt x="30" y="2124"/>
                    <a:pt x="0" y="2326"/>
                  </a:cubicBezTo>
                  <a:cubicBezTo>
                    <a:pt x="340" y="2745"/>
                    <a:pt x="752" y="2916"/>
                    <a:pt x="1193" y="2916"/>
                  </a:cubicBezTo>
                  <a:cubicBezTo>
                    <a:pt x="2648" y="2916"/>
                    <a:pt x="4423" y="1058"/>
                    <a:pt x="4991" y="8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9261;p76"/>
            <p:cNvSpPr/>
            <p:nvPr/>
          </p:nvSpPr>
          <p:spPr>
            <a:xfrm>
              <a:off x="-1715775" y="4022375"/>
              <a:ext cx="82525" cy="97300"/>
            </a:xfrm>
            <a:custGeom>
              <a:avLst/>
              <a:gdLst/>
              <a:ahLst/>
              <a:cxnLst/>
              <a:rect l="l" t="t" r="r" b="b"/>
              <a:pathLst>
                <a:path w="3301" h="3892" extrusionOk="0">
                  <a:moveTo>
                    <a:pt x="2164" y="1"/>
                  </a:moveTo>
                  <a:cubicBezTo>
                    <a:pt x="2076" y="1"/>
                    <a:pt x="2004" y="47"/>
                    <a:pt x="1968" y="191"/>
                  </a:cubicBezTo>
                  <a:cubicBezTo>
                    <a:pt x="1714" y="381"/>
                    <a:pt x="1545" y="677"/>
                    <a:pt x="1545" y="994"/>
                  </a:cubicBezTo>
                  <a:cubicBezTo>
                    <a:pt x="1376" y="1925"/>
                    <a:pt x="1" y="2411"/>
                    <a:pt x="530" y="3469"/>
                  </a:cubicBezTo>
                  <a:cubicBezTo>
                    <a:pt x="675" y="3736"/>
                    <a:pt x="995" y="3891"/>
                    <a:pt x="1306" y="3891"/>
                  </a:cubicBezTo>
                  <a:cubicBezTo>
                    <a:pt x="1536" y="3891"/>
                    <a:pt x="1760" y="3806"/>
                    <a:pt x="1904" y="3617"/>
                  </a:cubicBezTo>
                  <a:cubicBezTo>
                    <a:pt x="2179" y="2432"/>
                    <a:pt x="3300" y="1502"/>
                    <a:pt x="3258" y="233"/>
                  </a:cubicBezTo>
                  <a:lnTo>
                    <a:pt x="2708" y="148"/>
                  </a:lnTo>
                  <a:cubicBezTo>
                    <a:pt x="2698" y="150"/>
                    <a:pt x="2687" y="151"/>
                    <a:pt x="2676" y="151"/>
                  </a:cubicBezTo>
                  <a:cubicBezTo>
                    <a:pt x="2534" y="151"/>
                    <a:pt x="2323" y="1"/>
                    <a:pt x="216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9262;p76"/>
            <p:cNvSpPr/>
            <p:nvPr/>
          </p:nvSpPr>
          <p:spPr>
            <a:xfrm>
              <a:off x="-1209225" y="4031875"/>
              <a:ext cx="103650" cy="71425"/>
            </a:xfrm>
            <a:custGeom>
              <a:avLst/>
              <a:gdLst/>
              <a:ahLst/>
              <a:cxnLst/>
              <a:rect l="l" t="t" r="r" b="b"/>
              <a:pathLst>
                <a:path w="4146" h="2857" extrusionOk="0">
                  <a:moveTo>
                    <a:pt x="3786" y="1"/>
                  </a:moveTo>
                  <a:cubicBezTo>
                    <a:pt x="3046" y="85"/>
                    <a:pt x="2305" y="64"/>
                    <a:pt x="1586" y="128"/>
                  </a:cubicBezTo>
                  <a:lnTo>
                    <a:pt x="1015" y="593"/>
                  </a:lnTo>
                  <a:cubicBezTo>
                    <a:pt x="931" y="678"/>
                    <a:pt x="888" y="762"/>
                    <a:pt x="867" y="889"/>
                  </a:cubicBezTo>
                  <a:cubicBezTo>
                    <a:pt x="867" y="1460"/>
                    <a:pt x="0" y="1756"/>
                    <a:pt x="254" y="2412"/>
                  </a:cubicBezTo>
                  <a:cubicBezTo>
                    <a:pt x="536" y="2704"/>
                    <a:pt x="899" y="2857"/>
                    <a:pt x="1245" y="2857"/>
                  </a:cubicBezTo>
                  <a:cubicBezTo>
                    <a:pt x="1652" y="2857"/>
                    <a:pt x="2036" y="2646"/>
                    <a:pt x="2242" y="2200"/>
                  </a:cubicBezTo>
                  <a:cubicBezTo>
                    <a:pt x="2305" y="2031"/>
                    <a:pt x="2263" y="1862"/>
                    <a:pt x="2157" y="1756"/>
                  </a:cubicBezTo>
                  <a:cubicBezTo>
                    <a:pt x="2106" y="1735"/>
                    <a:pt x="2059" y="1725"/>
                    <a:pt x="2015" y="1725"/>
                  </a:cubicBezTo>
                  <a:cubicBezTo>
                    <a:pt x="1762" y="1725"/>
                    <a:pt x="1611" y="2027"/>
                    <a:pt x="1362" y="2027"/>
                  </a:cubicBezTo>
                  <a:cubicBezTo>
                    <a:pt x="1314" y="2027"/>
                    <a:pt x="1262" y="2016"/>
                    <a:pt x="1206" y="1989"/>
                  </a:cubicBezTo>
                  <a:cubicBezTo>
                    <a:pt x="1461" y="1559"/>
                    <a:pt x="1576" y="1366"/>
                    <a:pt x="1705" y="1366"/>
                  </a:cubicBezTo>
                  <a:cubicBezTo>
                    <a:pt x="1811" y="1366"/>
                    <a:pt x="1926" y="1497"/>
                    <a:pt x="2136" y="1735"/>
                  </a:cubicBezTo>
                  <a:cubicBezTo>
                    <a:pt x="2338" y="1823"/>
                    <a:pt x="2499" y="1859"/>
                    <a:pt x="2631" y="1859"/>
                  </a:cubicBezTo>
                  <a:cubicBezTo>
                    <a:pt x="3230" y="1859"/>
                    <a:pt x="3210" y="1093"/>
                    <a:pt x="3574" y="868"/>
                  </a:cubicBezTo>
                  <a:lnTo>
                    <a:pt x="3574" y="868"/>
                  </a:lnTo>
                  <a:cubicBezTo>
                    <a:pt x="3426" y="1079"/>
                    <a:pt x="3320" y="1291"/>
                    <a:pt x="3765" y="1418"/>
                  </a:cubicBezTo>
                  <a:cubicBezTo>
                    <a:pt x="3765" y="953"/>
                    <a:pt x="4145" y="487"/>
                    <a:pt x="378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9263;p76"/>
            <p:cNvSpPr/>
            <p:nvPr/>
          </p:nvSpPr>
          <p:spPr>
            <a:xfrm>
              <a:off x="-2402600" y="4013900"/>
              <a:ext cx="103125" cy="108950"/>
            </a:xfrm>
            <a:custGeom>
              <a:avLst/>
              <a:gdLst/>
              <a:ahLst/>
              <a:cxnLst/>
              <a:rect l="l" t="t" r="r" b="b"/>
              <a:pathLst>
                <a:path w="4125" h="4358" extrusionOk="0">
                  <a:moveTo>
                    <a:pt x="3258" y="1"/>
                  </a:moveTo>
                  <a:cubicBezTo>
                    <a:pt x="1883" y="720"/>
                    <a:pt x="826" y="1925"/>
                    <a:pt x="276" y="3385"/>
                  </a:cubicBezTo>
                  <a:cubicBezTo>
                    <a:pt x="635" y="3638"/>
                    <a:pt x="1" y="4188"/>
                    <a:pt x="656" y="4358"/>
                  </a:cubicBezTo>
                  <a:cubicBezTo>
                    <a:pt x="720" y="4315"/>
                    <a:pt x="741" y="4231"/>
                    <a:pt x="656" y="4188"/>
                  </a:cubicBezTo>
                  <a:cubicBezTo>
                    <a:pt x="635" y="2285"/>
                    <a:pt x="4125" y="1206"/>
                    <a:pt x="325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9264;p76"/>
            <p:cNvSpPr/>
            <p:nvPr/>
          </p:nvSpPr>
          <p:spPr>
            <a:xfrm>
              <a:off x="-2066325" y="3800825"/>
              <a:ext cx="83575" cy="106975"/>
            </a:xfrm>
            <a:custGeom>
              <a:avLst/>
              <a:gdLst/>
              <a:ahLst/>
              <a:cxnLst/>
              <a:rect l="l" t="t" r="r" b="b"/>
              <a:pathLst>
                <a:path w="3343" h="4279" extrusionOk="0">
                  <a:moveTo>
                    <a:pt x="1333" y="1"/>
                  </a:moveTo>
                  <a:lnTo>
                    <a:pt x="1333" y="22"/>
                  </a:lnTo>
                  <a:cubicBezTo>
                    <a:pt x="678" y="1333"/>
                    <a:pt x="1" y="2856"/>
                    <a:pt x="995" y="4188"/>
                  </a:cubicBezTo>
                  <a:cubicBezTo>
                    <a:pt x="1021" y="4179"/>
                    <a:pt x="1044" y="4174"/>
                    <a:pt x="1064" y="4174"/>
                  </a:cubicBezTo>
                  <a:cubicBezTo>
                    <a:pt x="1093" y="4174"/>
                    <a:pt x="1118" y="4185"/>
                    <a:pt x="1143" y="4209"/>
                  </a:cubicBezTo>
                  <a:cubicBezTo>
                    <a:pt x="1255" y="4257"/>
                    <a:pt x="1355" y="4278"/>
                    <a:pt x="1445" y="4278"/>
                  </a:cubicBezTo>
                  <a:cubicBezTo>
                    <a:pt x="2033" y="4278"/>
                    <a:pt x="2193" y="3371"/>
                    <a:pt x="2560" y="3004"/>
                  </a:cubicBezTo>
                  <a:cubicBezTo>
                    <a:pt x="2814" y="2581"/>
                    <a:pt x="3342" y="2200"/>
                    <a:pt x="3152" y="1650"/>
                  </a:cubicBezTo>
                  <a:cubicBezTo>
                    <a:pt x="2964" y="1253"/>
                    <a:pt x="3272" y="339"/>
                    <a:pt x="2645" y="339"/>
                  </a:cubicBezTo>
                  <a:cubicBezTo>
                    <a:pt x="2638" y="339"/>
                    <a:pt x="2631" y="339"/>
                    <a:pt x="2623" y="339"/>
                  </a:cubicBezTo>
                  <a:cubicBezTo>
                    <a:pt x="1777" y="1016"/>
                    <a:pt x="2285" y="2116"/>
                    <a:pt x="1629" y="2940"/>
                  </a:cubicBezTo>
                  <a:cubicBezTo>
                    <a:pt x="678" y="2010"/>
                    <a:pt x="3258" y="318"/>
                    <a:pt x="133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9265;p76"/>
            <p:cNvSpPr/>
            <p:nvPr/>
          </p:nvSpPr>
          <p:spPr>
            <a:xfrm>
              <a:off x="-2386200" y="4013900"/>
              <a:ext cx="131150" cy="123250"/>
            </a:xfrm>
            <a:custGeom>
              <a:avLst/>
              <a:gdLst/>
              <a:ahLst/>
              <a:cxnLst/>
              <a:rect l="l" t="t" r="r" b="b"/>
              <a:pathLst>
                <a:path w="5246" h="4930" extrusionOk="0">
                  <a:moveTo>
                    <a:pt x="4273" y="1"/>
                  </a:moveTo>
                  <a:cubicBezTo>
                    <a:pt x="4251" y="974"/>
                    <a:pt x="3702" y="1672"/>
                    <a:pt x="2708" y="2116"/>
                  </a:cubicBezTo>
                  <a:cubicBezTo>
                    <a:pt x="2517" y="2200"/>
                    <a:pt x="2390" y="2306"/>
                    <a:pt x="2433" y="2475"/>
                  </a:cubicBezTo>
                  <a:cubicBezTo>
                    <a:pt x="2644" y="3448"/>
                    <a:pt x="1142" y="3533"/>
                    <a:pt x="1079" y="4400"/>
                  </a:cubicBezTo>
                  <a:cubicBezTo>
                    <a:pt x="1079" y="4474"/>
                    <a:pt x="957" y="4521"/>
                    <a:pt x="809" y="4521"/>
                  </a:cubicBezTo>
                  <a:cubicBezTo>
                    <a:pt x="661" y="4521"/>
                    <a:pt x="487" y="4474"/>
                    <a:pt x="381" y="4358"/>
                  </a:cubicBezTo>
                  <a:cubicBezTo>
                    <a:pt x="430" y="4210"/>
                    <a:pt x="343" y="4184"/>
                    <a:pt x="233" y="4184"/>
                  </a:cubicBezTo>
                  <a:cubicBezTo>
                    <a:pt x="173" y="4184"/>
                    <a:pt x="107" y="4191"/>
                    <a:pt x="51" y="4191"/>
                  </a:cubicBezTo>
                  <a:cubicBezTo>
                    <a:pt x="33" y="4191"/>
                    <a:pt x="16" y="4191"/>
                    <a:pt x="0" y="4188"/>
                  </a:cubicBezTo>
                  <a:lnTo>
                    <a:pt x="0" y="4358"/>
                  </a:lnTo>
                  <a:cubicBezTo>
                    <a:pt x="211" y="4625"/>
                    <a:pt x="478" y="4929"/>
                    <a:pt x="770" y="4929"/>
                  </a:cubicBezTo>
                  <a:cubicBezTo>
                    <a:pt x="918" y="4929"/>
                    <a:pt x="1071" y="4852"/>
                    <a:pt x="1227" y="4654"/>
                  </a:cubicBezTo>
                  <a:cubicBezTo>
                    <a:pt x="1713" y="4061"/>
                    <a:pt x="2433" y="3638"/>
                    <a:pt x="2771" y="2983"/>
                  </a:cubicBezTo>
                  <a:cubicBezTo>
                    <a:pt x="3157" y="2175"/>
                    <a:pt x="3471" y="1892"/>
                    <a:pt x="4244" y="1892"/>
                  </a:cubicBezTo>
                  <a:cubicBezTo>
                    <a:pt x="4402" y="1892"/>
                    <a:pt x="4579" y="1904"/>
                    <a:pt x="4780" y="1925"/>
                  </a:cubicBezTo>
                  <a:cubicBezTo>
                    <a:pt x="5245" y="1164"/>
                    <a:pt x="4865" y="551"/>
                    <a:pt x="42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9266;p76"/>
            <p:cNvSpPr/>
            <p:nvPr/>
          </p:nvSpPr>
          <p:spPr>
            <a:xfrm>
              <a:off x="-1054850" y="3608375"/>
              <a:ext cx="98375" cy="83775"/>
            </a:xfrm>
            <a:custGeom>
              <a:avLst/>
              <a:gdLst/>
              <a:ahLst/>
              <a:cxnLst/>
              <a:rect l="l" t="t" r="r" b="b"/>
              <a:pathLst>
                <a:path w="3935" h="3351" extrusionOk="0">
                  <a:moveTo>
                    <a:pt x="3286" y="0"/>
                  </a:moveTo>
                  <a:cubicBezTo>
                    <a:pt x="3065" y="0"/>
                    <a:pt x="2878" y="122"/>
                    <a:pt x="2814" y="360"/>
                  </a:cubicBezTo>
                  <a:cubicBezTo>
                    <a:pt x="2602" y="1121"/>
                    <a:pt x="1820" y="1460"/>
                    <a:pt x="1545" y="2115"/>
                  </a:cubicBezTo>
                  <a:cubicBezTo>
                    <a:pt x="1312" y="2284"/>
                    <a:pt x="1058" y="2454"/>
                    <a:pt x="804" y="2581"/>
                  </a:cubicBezTo>
                  <a:cubicBezTo>
                    <a:pt x="402" y="2729"/>
                    <a:pt x="1" y="2855"/>
                    <a:pt x="64" y="3342"/>
                  </a:cubicBezTo>
                  <a:cubicBezTo>
                    <a:pt x="126" y="3347"/>
                    <a:pt x="187" y="3350"/>
                    <a:pt x="248" y="3350"/>
                  </a:cubicBezTo>
                  <a:cubicBezTo>
                    <a:pt x="1839" y="3350"/>
                    <a:pt x="3181" y="1540"/>
                    <a:pt x="3934" y="339"/>
                  </a:cubicBezTo>
                  <a:cubicBezTo>
                    <a:pt x="3738" y="111"/>
                    <a:pt x="3496" y="0"/>
                    <a:pt x="328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9267;p76"/>
            <p:cNvSpPr/>
            <p:nvPr/>
          </p:nvSpPr>
          <p:spPr>
            <a:xfrm>
              <a:off x="-2025025" y="3796425"/>
              <a:ext cx="88800" cy="110275"/>
            </a:xfrm>
            <a:custGeom>
              <a:avLst/>
              <a:gdLst/>
              <a:ahLst/>
              <a:cxnLst/>
              <a:rect l="l" t="t" r="r" b="b"/>
              <a:pathLst>
                <a:path w="3552" h="4411" extrusionOk="0">
                  <a:moveTo>
                    <a:pt x="889" y="1"/>
                  </a:moveTo>
                  <a:cubicBezTo>
                    <a:pt x="649" y="1"/>
                    <a:pt x="619" y="221"/>
                    <a:pt x="1162" y="663"/>
                  </a:cubicBezTo>
                  <a:cubicBezTo>
                    <a:pt x="1373" y="832"/>
                    <a:pt x="1310" y="1001"/>
                    <a:pt x="1141" y="1150"/>
                  </a:cubicBezTo>
                  <a:cubicBezTo>
                    <a:pt x="992" y="1678"/>
                    <a:pt x="1881" y="2186"/>
                    <a:pt x="1141" y="2588"/>
                  </a:cubicBezTo>
                  <a:cubicBezTo>
                    <a:pt x="770" y="2670"/>
                    <a:pt x="1" y="4411"/>
                    <a:pt x="696" y="4411"/>
                  </a:cubicBezTo>
                  <a:cubicBezTo>
                    <a:pt x="716" y="4411"/>
                    <a:pt x="737" y="4409"/>
                    <a:pt x="760" y="4406"/>
                  </a:cubicBezTo>
                  <a:cubicBezTo>
                    <a:pt x="3552" y="1477"/>
                    <a:pt x="1512" y="1"/>
                    <a:pt x="88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9268;p76"/>
            <p:cNvSpPr/>
            <p:nvPr/>
          </p:nvSpPr>
          <p:spPr>
            <a:xfrm>
              <a:off x="-2743625" y="4091025"/>
              <a:ext cx="81975" cy="78875"/>
            </a:xfrm>
            <a:custGeom>
              <a:avLst/>
              <a:gdLst/>
              <a:ahLst/>
              <a:cxnLst/>
              <a:rect l="l" t="t" r="r" b="b"/>
              <a:pathLst>
                <a:path w="3279" h="3155" extrusionOk="0">
                  <a:moveTo>
                    <a:pt x="2655" y="0"/>
                  </a:moveTo>
                  <a:cubicBezTo>
                    <a:pt x="2457" y="0"/>
                    <a:pt x="2305" y="192"/>
                    <a:pt x="1967" y="638"/>
                  </a:cubicBezTo>
                  <a:cubicBezTo>
                    <a:pt x="1269" y="1463"/>
                    <a:pt x="127" y="2034"/>
                    <a:pt x="0" y="3155"/>
                  </a:cubicBezTo>
                  <a:cubicBezTo>
                    <a:pt x="1756" y="2943"/>
                    <a:pt x="2411" y="2119"/>
                    <a:pt x="3279" y="300"/>
                  </a:cubicBezTo>
                  <a:cubicBezTo>
                    <a:pt x="2979" y="109"/>
                    <a:pt x="2804" y="0"/>
                    <a:pt x="26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9269;p76"/>
            <p:cNvSpPr/>
            <p:nvPr/>
          </p:nvSpPr>
          <p:spPr>
            <a:xfrm>
              <a:off x="-1964275" y="3977375"/>
              <a:ext cx="102600" cy="85350"/>
            </a:xfrm>
            <a:custGeom>
              <a:avLst/>
              <a:gdLst/>
              <a:ahLst/>
              <a:cxnLst/>
              <a:rect l="l" t="t" r="r" b="b"/>
              <a:pathLst>
                <a:path w="4104" h="3414" extrusionOk="0">
                  <a:moveTo>
                    <a:pt x="3439" y="0"/>
                  </a:moveTo>
                  <a:cubicBezTo>
                    <a:pt x="3010" y="0"/>
                    <a:pt x="3012" y="466"/>
                    <a:pt x="2814" y="700"/>
                  </a:cubicBezTo>
                  <a:cubicBezTo>
                    <a:pt x="2665" y="1145"/>
                    <a:pt x="1946" y="1335"/>
                    <a:pt x="1925" y="1758"/>
                  </a:cubicBezTo>
                  <a:cubicBezTo>
                    <a:pt x="1862" y="2836"/>
                    <a:pt x="635" y="2562"/>
                    <a:pt x="1" y="3090"/>
                  </a:cubicBezTo>
                  <a:cubicBezTo>
                    <a:pt x="278" y="3316"/>
                    <a:pt x="585" y="3413"/>
                    <a:pt x="902" y="3413"/>
                  </a:cubicBezTo>
                  <a:cubicBezTo>
                    <a:pt x="2401" y="3413"/>
                    <a:pt x="4103" y="1232"/>
                    <a:pt x="3702" y="45"/>
                  </a:cubicBezTo>
                  <a:cubicBezTo>
                    <a:pt x="3599" y="14"/>
                    <a:pt x="3513" y="0"/>
                    <a:pt x="343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9270;p76"/>
            <p:cNvSpPr/>
            <p:nvPr/>
          </p:nvSpPr>
          <p:spPr>
            <a:xfrm>
              <a:off x="-2311650" y="3692450"/>
              <a:ext cx="94325" cy="88925"/>
            </a:xfrm>
            <a:custGeom>
              <a:avLst/>
              <a:gdLst/>
              <a:ahLst/>
              <a:cxnLst/>
              <a:rect l="l" t="t" r="r" b="b"/>
              <a:pathLst>
                <a:path w="3773" h="3557" extrusionOk="0">
                  <a:moveTo>
                    <a:pt x="3321" y="0"/>
                  </a:moveTo>
                  <a:lnTo>
                    <a:pt x="3321" y="0"/>
                  </a:lnTo>
                  <a:cubicBezTo>
                    <a:pt x="1354" y="550"/>
                    <a:pt x="3109" y="2411"/>
                    <a:pt x="910" y="2749"/>
                  </a:cubicBezTo>
                  <a:cubicBezTo>
                    <a:pt x="635" y="2961"/>
                    <a:pt x="43" y="2686"/>
                    <a:pt x="0" y="3215"/>
                  </a:cubicBezTo>
                  <a:cubicBezTo>
                    <a:pt x="318" y="3453"/>
                    <a:pt x="646" y="3557"/>
                    <a:pt x="967" y="3557"/>
                  </a:cubicBezTo>
                  <a:cubicBezTo>
                    <a:pt x="2441" y="3557"/>
                    <a:pt x="3772" y="1372"/>
                    <a:pt x="33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9271;p76"/>
            <p:cNvSpPr/>
            <p:nvPr/>
          </p:nvSpPr>
          <p:spPr>
            <a:xfrm>
              <a:off x="-1678225" y="3763825"/>
              <a:ext cx="87800" cy="86200"/>
            </a:xfrm>
            <a:custGeom>
              <a:avLst/>
              <a:gdLst/>
              <a:ahLst/>
              <a:cxnLst/>
              <a:rect l="l" t="t" r="r" b="b"/>
              <a:pathLst>
                <a:path w="3512" h="3448" extrusionOk="0">
                  <a:moveTo>
                    <a:pt x="2538" y="0"/>
                  </a:moveTo>
                  <a:lnTo>
                    <a:pt x="2538" y="0"/>
                  </a:lnTo>
                  <a:cubicBezTo>
                    <a:pt x="2010" y="360"/>
                    <a:pt x="1777" y="1037"/>
                    <a:pt x="1016" y="1163"/>
                  </a:cubicBezTo>
                  <a:cubicBezTo>
                    <a:pt x="614" y="1375"/>
                    <a:pt x="550" y="1819"/>
                    <a:pt x="275" y="2136"/>
                  </a:cubicBezTo>
                  <a:cubicBezTo>
                    <a:pt x="0" y="2454"/>
                    <a:pt x="297" y="3448"/>
                    <a:pt x="783" y="3448"/>
                  </a:cubicBezTo>
                  <a:cubicBezTo>
                    <a:pt x="1756" y="3384"/>
                    <a:pt x="3088" y="3363"/>
                    <a:pt x="2708" y="2157"/>
                  </a:cubicBezTo>
                  <a:lnTo>
                    <a:pt x="2581" y="2115"/>
                  </a:lnTo>
                  <a:cubicBezTo>
                    <a:pt x="2242" y="2263"/>
                    <a:pt x="2306" y="2644"/>
                    <a:pt x="2010" y="2792"/>
                  </a:cubicBezTo>
                  <a:cubicBezTo>
                    <a:pt x="1919" y="2832"/>
                    <a:pt x="1780" y="2858"/>
                    <a:pt x="1669" y="2858"/>
                  </a:cubicBezTo>
                  <a:cubicBezTo>
                    <a:pt x="1547" y="2858"/>
                    <a:pt x="1458" y="2827"/>
                    <a:pt x="1502" y="2750"/>
                  </a:cubicBezTo>
                  <a:cubicBezTo>
                    <a:pt x="1735" y="2390"/>
                    <a:pt x="1291" y="1798"/>
                    <a:pt x="2010" y="1629"/>
                  </a:cubicBezTo>
                  <a:cubicBezTo>
                    <a:pt x="2581" y="1396"/>
                    <a:pt x="3511" y="296"/>
                    <a:pt x="253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9272;p76"/>
            <p:cNvSpPr/>
            <p:nvPr/>
          </p:nvSpPr>
          <p:spPr>
            <a:xfrm>
              <a:off x="-2786250" y="4057250"/>
              <a:ext cx="89275" cy="103275"/>
            </a:xfrm>
            <a:custGeom>
              <a:avLst/>
              <a:gdLst/>
              <a:ahLst/>
              <a:cxnLst/>
              <a:rect l="l" t="t" r="r" b="b"/>
              <a:pathLst>
                <a:path w="3571" h="4131" extrusionOk="0">
                  <a:moveTo>
                    <a:pt x="3320" y="1"/>
                  </a:moveTo>
                  <a:cubicBezTo>
                    <a:pt x="3281" y="1"/>
                    <a:pt x="3236" y="14"/>
                    <a:pt x="3186" y="43"/>
                  </a:cubicBezTo>
                  <a:cubicBezTo>
                    <a:pt x="1875" y="297"/>
                    <a:pt x="902" y="1799"/>
                    <a:pt x="500" y="2941"/>
                  </a:cubicBezTo>
                  <a:cubicBezTo>
                    <a:pt x="0" y="3367"/>
                    <a:pt x="808" y="4130"/>
                    <a:pt x="1326" y="4130"/>
                  </a:cubicBezTo>
                  <a:cubicBezTo>
                    <a:pt x="1553" y="4130"/>
                    <a:pt x="1725" y="3983"/>
                    <a:pt x="1705" y="3596"/>
                  </a:cubicBezTo>
                  <a:cubicBezTo>
                    <a:pt x="1748" y="3195"/>
                    <a:pt x="1134" y="2793"/>
                    <a:pt x="1473" y="2454"/>
                  </a:cubicBezTo>
                  <a:cubicBezTo>
                    <a:pt x="2107" y="1862"/>
                    <a:pt x="2424" y="1016"/>
                    <a:pt x="3334" y="614"/>
                  </a:cubicBezTo>
                  <a:cubicBezTo>
                    <a:pt x="3570" y="487"/>
                    <a:pt x="3557" y="1"/>
                    <a:pt x="332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9273;p76"/>
            <p:cNvSpPr/>
            <p:nvPr/>
          </p:nvSpPr>
          <p:spPr>
            <a:xfrm>
              <a:off x="-1699900" y="4050150"/>
              <a:ext cx="94675" cy="82875"/>
            </a:xfrm>
            <a:custGeom>
              <a:avLst/>
              <a:gdLst/>
              <a:ahLst/>
              <a:cxnLst/>
              <a:rect l="l" t="t" r="r" b="b"/>
              <a:pathLst>
                <a:path w="3787" h="3315" extrusionOk="0">
                  <a:moveTo>
                    <a:pt x="2841" y="0"/>
                  </a:moveTo>
                  <a:cubicBezTo>
                    <a:pt x="2127" y="0"/>
                    <a:pt x="1428" y="2279"/>
                    <a:pt x="952" y="2590"/>
                  </a:cubicBezTo>
                  <a:cubicBezTo>
                    <a:pt x="719" y="2759"/>
                    <a:pt x="0" y="2611"/>
                    <a:pt x="402" y="3225"/>
                  </a:cubicBezTo>
                  <a:cubicBezTo>
                    <a:pt x="528" y="3288"/>
                    <a:pt x="645" y="3315"/>
                    <a:pt x="756" y="3315"/>
                  </a:cubicBezTo>
                  <a:cubicBezTo>
                    <a:pt x="1391" y="3315"/>
                    <a:pt x="1814" y="2413"/>
                    <a:pt x="2390" y="2125"/>
                  </a:cubicBezTo>
                  <a:cubicBezTo>
                    <a:pt x="2919" y="1596"/>
                    <a:pt x="3786" y="1089"/>
                    <a:pt x="3173" y="179"/>
                  </a:cubicBezTo>
                  <a:cubicBezTo>
                    <a:pt x="3062" y="55"/>
                    <a:pt x="2952" y="0"/>
                    <a:pt x="284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9274;p76"/>
            <p:cNvSpPr/>
            <p:nvPr/>
          </p:nvSpPr>
          <p:spPr>
            <a:xfrm>
              <a:off x="-2789625" y="3788150"/>
              <a:ext cx="65050" cy="96625"/>
            </a:xfrm>
            <a:custGeom>
              <a:avLst/>
              <a:gdLst/>
              <a:ahLst/>
              <a:cxnLst/>
              <a:rect l="l" t="t" r="r" b="b"/>
              <a:pathLst>
                <a:path w="2602" h="3865" extrusionOk="0">
                  <a:moveTo>
                    <a:pt x="1840" y="0"/>
                  </a:moveTo>
                  <a:lnTo>
                    <a:pt x="1840" y="0"/>
                  </a:lnTo>
                  <a:cubicBezTo>
                    <a:pt x="1312" y="1481"/>
                    <a:pt x="1502" y="2813"/>
                    <a:pt x="0" y="3849"/>
                  </a:cubicBezTo>
                  <a:cubicBezTo>
                    <a:pt x="99" y="3859"/>
                    <a:pt x="189" y="3864"/>
                    <a:pt x="273" y="3864"/>
                  </a:cubicBezTo>
                  <a:cubicBezTo>
                    <a:pt x="1228" y="3864"/>
                    <a:pt x="1253" y="3226"/>
                    <a:pt x="1798" y="2623"/>
                  </a:cubicBezTo>
                  <a:cubicBezTo>
                    <a:pt x="2602" y="2073"/>
                    <a:pt x="2559" y="719"/>
                    <a:pt x="184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9275;p76"/>
            <p:cNvSpPr/>
            <p:nvPr/>
          </p:nvSpPr>
          <p:spPr>
            <a:xfrm>
              <a:off x="-1955800" y="3959800"/>
              <a:ext cx="84075" cy="62725"/>
            </a:xfrm>
            <a:custGeom>
              <a:avLst/>
              <a:gdLst/>
              <a:ahLst/>
              <a:cxnLst/>
              <a:rect l="l" t="t" r="r" b="b"/>
              <a:pathLst>
                <a:path w="3363" h="2509" extrusionOk="0">
                  <a:moveTo>
                    <a:pt x="2039" y="1"/>
                  </a:moveTo>
                  <a:cubicBezTo>
                    <a:pt x="1810" y="1"/>
                    <a:pt x="1590" y="17"/>
                    <a:pt x="1417" y="29"/>
                  </a:cubicBezTo>
                  <a:cubicBezTo>
                    <a:pt x="1840" y="1361"/>
                    <a:pt x="0" y="1425"/>
                    <a:pt x="402" y="2228"/>
                  </a:cubicBezTo>
                  <a:cubicBezTo>
                    <a:pt x="582" y="2430"/>
                    <a:pt x="773" y="2509"/>
                    <a:pt x="968" y="2509"/>
                  </a:cubicBezTo>
                  <a:cubicBezTo>
                    <a:pt x="1551" y="2509"/>
                    <a:pt x="2173" y="1800"/>
                    <a:pt x="2665" y="1530"/>
                  </a:cubicBezTo>
                  <a:cubicBezTo>
                    <a:pt x="2897" y="1277"/>
                    <a:pt x="2771" y="748"/>
                    <a:pt x="3363" y="748"/>
                  </a:cubicBezTo>
                  <a:cubicBezTo>
                    <a:pt x="3332" y="117"/>
                    <a:pt x="2652" y="1"/>
                    <a:pt x="203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9276;p76"/>
            <p:cNvSpPr/>
            <p:nvPr/>
          </p:nvSpPr>
          <p:spPr>
            <a:xfrm>
              <a:off x="-2043050" y="3795025"/>
              <a:ext cx="43900" cy="86200"/>
            </a:xfrm>
            <a:custGeom>
              <a:avLst/>
              <a:gdLst/>
              <a:ahLst/>
              <a:cxnLst/>
              <a:rect l="l" t="t" r="r" b="b"/>
              <a:pathLst>
                <a:path w="1756" h="3448" extrusionOk="0">
                  <a:moveTo>
                    <a:pt x="741" y="0"/>
                  </a:moveTo>
                  <a:cubicBezTo>
                    <a:pt x="587" y="0"/>
                    <a:pt x="455" y="42"/>
                    <a:pt x="402" y="233"/>
                  </a:cubicBezTo>
                  <a:cubicBezTo>
                    <a:pt x="1756" y="867"/>
                    <a:pt x="0" y="1840"/>
                    <a:pt x="212" y="2771"/>
                  </a:cubicBezTo>
                  <a:cubicBezTo>
                    <a:pt x="233" y="3045"/>
                    <a:pt x="64" y="3426"/>
                    <a:pt x="593" y="3447"/>
                  </a:cubicBezTo>
                  <a:cubicBezTo>
                    <a:pt x="1692" y="3405"/>
                    <a:pt x="1142" y="1375"/>
                    <a:pt x="1692" y="571"/>
                  </a:cubicBezTo>
                  <a:cubicBezTo>
                    <a:pt x="1354" y="486"/>
                    <a:pt x="1523" y="106"/>
                    <a:pt x="1206" y="21"/>
                  </a:cubicBezTo>
                  <a:cubicBezTo>
                    <a:pt x="1178" y="25"/>
                    <a:pt x="1149" y="27"/>
                    <a:pt x="1119" y="27"/>
                  </a:cubicBezTo>
                  <a:cubicBezTo>
                    <a:pt x="999" y="27"/>
                    <a:pt x="863" y="0"/>
                    <a:pt x="74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9277;p76"/>
            <p:cNvSpPr/>
            <p:nvPr/>
          </p:nvSpPr>
          <p:spPr>
            <a:xfrm>
              <a:off x="-1207125" y="3842325"/>
              <a:ext cx="99900" cy="81125"/>
            </a:xfrm>
            <a:custGeom>
              <a:avLst/>
              <a:gdLst/>
              <a:ahLst/>
              <a:cxnLst/>
              <a:rect l="l" t="t" r="r" b="b"/>
              <a:pathLst>
                <a:path w="3996" h="3245" extrusionOk="0">
                  <a:moveTo>
                    <a:pt x="3626" y="1"/>
                  </a:moveTo>
                  <a:cubicBezTo>
                    <a:pt x="3227" y="1"/>
                    <a:pt x="2608" y="447"/>
                    <a:pt x="2813" y="857"/>
                  </a:cubicBezTo>
                  <a:cubicBezTo>
                    <a:pt x="2708" y="1788"/>
                    <a:pt x="614" y="2253"/>
                    <a:pt x="1" y="3057"/>
                  </a:cubicBezTo>
                  <a:cubicBezTo>
                    <a:pt x="184" y="3187"/>
                    <a:pt x="386" y="3245"/>
                    <a:pt x="600" y="3245"/>
                  </a:cubicBezTo>
                  <a:cubicBezTo>
                    <a:pt x="1841" y="3245"/>
                    <a:pt x="3462" y="1307"/>
                    <a:pt x="3913" y="477"/>
                  </a:cubicBezTo>
                  <a:cubicBezTo>
                    <a:pt x="3995" y="133"/>
                    <a:pt x="3843" y="1"/>
                    <a:pt x="362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9278;p76"/>
            <p:cNvSpPr/>
            <p:nvPr/>
          </p:nvSpPr>
          <p:spPr>
            <a:xfrm>
              <a:off x="-1440825" y="3903950"/>
              <a:ext cx="90450" cy="87775"/>
            </a:xfrm>
            <a:custGeom>
              <a:avLst/>
              <a:gdLst/>
              <a:ahLst/>
              <a:cxnLst/>
              <a:rect l="l" t="t" r="r" b="b"/>
              <a:pathLst>
                <a:path w="3618" h="3511" extrusionOk="0">
                  <a:moveTo>
                    <a:pt x="3045" y="1"/>
                  </a:moveTo>
                  <a:cubicBezTo>
                    <a:pt x="2929" y="1"/>
                    <a:pt x="2820" y="50"/>
                    <a:pt x="2750" y="169"/>
                  </a:cubicBezTo>
                  <a:cubicBezTo>
                    <a:pt x="2390" y="740"/>
                    <a:pt x="3152" y="1607"/>
                    <a:pt x="2221" y="1755"/>
                  </a:cubicBezTo>
                  <a:cubicBezTo>
                    <a:pt x="1735" y="2178"/>
                    <a:pt x="1" y="2728"/>
                    <a:pt x="1016" y="3511"/>
                  </a:cubicBezTo>
                  <a:cubicBezTo>
                    <a:pt x="1798" y="2876"/>
                    <a:pt x="3575" y="2601"/>
                    <a:pt x="3427" y="1396"/>
                  </a:cubicBezTo>
                  <a:cubicBezTo>
                    <a:pt x="3617" y="1078"/>
                    <a:pt x="3427" y="740"/>
                    <a:pt x="3554" y="444"/>
                  </a:cubicBezTo>
                  <a:cubicBezTo>
                    <a:pt x="3540" y="203"/>
                    <a:pt x="3279" y="1"/>
                    <a:pt x="304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9279;p76"/>
            <p:cNvSpPr/>
            <p:nvPr/>
          </p:nvSpPr>
          <p:spPr>
            <a:xfrm>
              <a:off x="-2317450" y="3668875"/>
              <a:ext cx="96225" cy="98400"/>
            </a:xfrm>
            <a:custGeom>
              <a:avLst/>
              <a:gdLst/>
              <a:ahLst/>
              <a:cxnLst/>
              <a:rect l="l" t="t" r="r" b="b"/>
              <a:pathLst>
                <a:path w="3849" h="3936" extrusionOk="0">
                  <a:moveTo>
                    <a:pt x="1791" y="0"/>
                  </a:moveTo>
                  <a:cubicBezTo>
                    <a:pt x="1353" y="0"/>
                    <a:pt x="906" y="63"/>
                    <a:pt x="825" y="457"/>
                  </a:cubicBezTo>
                  <a:cubicBezTo>
                    <a:pt x="1163" y="1091"/>
                    <a:pt x="359" y="1683"/>
                    <a:pt x="867" y="2275"/>
                  </a:cubicBezTo>
                  <a:cubicBezTo>
                    <a:pt x="874" y="2276"/>
                    <a:pt x="881" y="2276"/>
                    <a:pt x="888" y="2276"/>
                  </a:cubicBezTo>
                  <a:cubicBezTo>
                    <a:pt x="1665" y="2276"/>
                    <a:pt x="1339" y="1130"/>
                    <a:pt x="2051" y="795"/>
                  </a:cubicBezTo>
                  <a:lnTo>
                    <a:pt x="2051" y="795"/>
                  </a:lnTo>
                  <a:cubicBezTo>
                    <a:pt x="2013" y="1637"/>
                    <a:pt x="1854" y="3241"/>
                    <a:pt x="805" y="3241"/>
                  </a:cubicBezTo>
                  <a:cubicBezTo>
                    <a:pt x="695" y="3241"/>
                    <a:pt x="575" y="3223"/>
                    <a:pt x="444" y="3185"/>
                  </a:cubicBezTo>
                  <a:lnTo>
                    <a:pt x="444" y="3185"/>
                  </a:lnTo>
                  <a:cubicBezTo>
                    <a:pt x="1" y="3642"/>
                    <a:pt x="446" y="3936"/>
                    <a:pt x="907" y="3936"/>
                  </a:cubicBezTo>
                  <a:cubicBezTo>
                    <a:pt x="1151" y="3936"/>
                    <a:pt x="1398" y="3854"/>
                    <a:pt x="1523" y="3671"/>
                  </a:cubicBezTo>
                  <a:cubicBezTo>
                    <a:pt x="2009" y="3523"/>
                    <a:pt x="2284" y="3121"/>
                    <a:pt x="2643" y="2868"/>
                  </a:cubicBezTo>
                  <a:lnTo>
                    <a:pt x="2643" y="2550"/>
                  </a:lnTo>
                  <a:cubicBezTo>
                    <a:pt x="1671" y="1958"/>
                    <a:pt x="3849" y="1556"/>
                    <a:pt x="2453" y="12"/>
                  </a:cubicBezTo>
                  <a:lnTo>
                    <a:pt x="2453" y="12"/>
                  </a:lnTo>
                  <a:cubicBezTo>
                    <a:pt x="2425" y="14"/>
                    <a:pt x="2395" y="14"/>
                    <a:pt x="2363" y="14"/>
                  </a:cubicBezTo>
                  <a:cubicBezTo>
                    <a:pt x="2200" y="14"/>
                    <a:pt x="1997" y="0"/>
                    <a:pt x="179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9280;p76"/>
            <p:cNvSpPr/>
            <p:nvPr/>
          </p:nvSpPr>
          <p:spPr>
            <a:xfrm>
              <a:off x="-2754200" y="4058850"/>
              <a:ext cx="89900" cy="74375"/>
            </a:xfrm>
            <a:custGeom>
              <a:avLst/>
              <a:gdLst/>
              <a:ahLst/>
              <a:cxnLst/>
              <a:rect l="l" t="t" r="r" b="b"/>
              <a:pathLst>
                <a:path w="3596" h="2975" extrusionOk="0">
                  <a:moveTo>
                    <a:pt x="2052" y="0"/>
                  </a:moveTo>
                  <a:lnTo>
                    <a:pt x="2052" y="0"/>
                  </a:lnTo>
                  <a:cubicBezTo>
                    <a:pt x="2094" y="170"/>
                    <a:pt x="2115" y="339"/>
                    <a:pt x="1904" y="445"/>
                  </a:cubicBezTo>
                  <a:cubicBezTo>
                    <a:pt x="1333" y="762"/>
                    <a:pt x="0" y="2496"/>
                    <a:pt x="698" y="2919"/>
                  </a:cubicBezTo>
                  <a:cubicBezTo>
                    <a:pt x="785" y="2957"/>
                    <a:pt x="864" y="2974"/>
                    <a:pt x="936" y="2974"/>
                  </a:cubicBezTo>
                  <a:cubicBezTo>
                    <a:pt x="1184" y="2974"/>
                    <a:pt x="1360" y="2782"/>
                    <a:pt x="1523" y="2602"/>
                  </a:cubicBezTo>
                  <a:cubicBezTo>
                    <a:pt x="1988" y="1671"/>
                    <a:pt x="2919" y="1164"/>
                    <a:pt x="3596" y="445"/>
                  </a:cubicBezTo>
                  <a:cubicBezTo>
                    <a:pt x="3543" y="127"/>
                    <a:pt x="3268" y="80"/>
                    <a:pt x="2951" y="80"/>
                  </a:cubicBezTo>
                  <a:cubicBezTo>
                    <a:pt x="2815" y="80"/>
                    <a:pt x="2671" y="89"/>
                    <a:pt x="2534" y="89"/>
                  </a:cubicBezTo>
                  <a:cubicBezTo>
                    <a:pt x="2351" y="89"/>
                    <a:pt x="2179" y="73"/>
                    <a:pt x="205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9281;p76"/>
            <p:cNvSpPr/>
            <p:nvPr/>
          </p:nvSpPr>
          <p:spPr>
            <a:xfrm>
              <a:off x="-1445700" y="3896300"/>
              <a:ext cx="88975" cy="104875"/>
            </a:xfrm>
            <a:custGeom>
              <a:avLst/>
              <a:gdLst/>
              <a:ahLst/>
              <a:cxnLst/>
              <a:rect l="l" t="t" r="r" b="b"/>
              <a:pathLst>
                <a:path w="3559" h="4195" extrusionOk="0">
                  <a:moveTo>
                    <a:pt x="2453" y="1"/>
                  </a:moveTo>
                  <a:cubicBezTo>
                    <a:pt x="2421" y="1"/>
                    <a:pt x="2387" y="4"/>
                    <a:pt x="2353" y="10"/>
                  </a:cubicBezTo>
                  <a:cubicBezTo>
                    <a:pt x="2036" y="263"/>
                    <a:pt x="1697" y="454"/>
                    <a:pt x="1316" y="581"/>
                  </a:cubicBezTo>
                  <a:cubicBezTo>
                    <a:pt x="1278" y="1166"/>
                    <a:pt x="1545" y="1268"/>
                    <a:pt x="1822" y="1268"/>
                  </a:cubicBezTo>
                  <a:cubicBezTo>
                    <a:pt x="1970" y="1268"/>
                    <a:pt x="2120" y="1239"/>
                    <a:pt x="2229" y="1239"/>
                  </a:cubicBezTo>
                  <a:cubicBezTo>
                    <a:pt x="2366" y="1239"/>
                    <a:pt x="2436" y="1285"/>
                    <a:pt x="2353" y="1490"/>
                  </a:cubicBezTo>
                  <a:cubicBezTo>
                    <a:pt x="1972" y="2273"/>
                    <a:pt x="724" y="2357"/>
                    <a:pt x="534" y="3288"/>
                  </a:cubicBezTo>
                  <a:cubicBezTo>
                    <a:pt x="1" y="3751"/>
                    <a:pt x="212" y="4195"/>
                    <a:pt x="588" y="4195"/>
                  </a:cubicBezTo>
                  <a:cubicBezTo>
                    <a:pt x="778" y="4195"/>
                    <a:pt x="1011" y="4080"/>
                    <a:pt x="1211" y="3795"/>
                  </a:cubicBezTo>
                  <a:cubicBezTo>
                    <a:pt x="640" y="2865"/>
                    <a:pt x="2120" y="2759"/>
                    <a:pt x="2501" y="2167"/>
                  </a:cubicBezTo>
                  <a:cubicBezTo>
                    <a:pt x="3558" y="1977"/>
                    <a:pt x="2459" y="771"/>
                    <a:pt x="3241" y="285"/>
                  </a:cubicBezTo>
                  <a:cubicBezTo>
                    <a:pt x="2954" y="246"/>
                    <a:pt x="2754" y="1"/>
                    <a:pt x="245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9282;p76"/>
            <p:cNvSpPr/>
            <p:nvPr/>
          </p:nvSpPr>
          <p:spPr>
            <a:xfrm>
              <a:off x="-2068950" y="3801350"/>
              <a:ext cx="38075" cy="101025"/>
            </a:xfrm>
            <a:custGeom>
              <a:avLst/>
              <a:gdLst/>
              <a:ahLst/>
              <a:cxnLst/>
              <a:rect l="l" t="t" r="r" b="b"/>
              <a:pathLst>
                <a:path w="1523" h="4041" extrusionOk="0">
                  <a:moveTo>
                    <a:pt x="1438" y="1"/>
                  </a:moveTo>
                  <a:cubicBezTo>
                    <a:pt x="317" y="466"/>
                    <a:pt x="571" y="1629"/>
                    <a:pt x="148" y="2496"/>
                  </a:cubicBezTo>
                  <a:cubicBezTo>
                    <a:pt x="381" y="3025"/>
                    <a:pt x="0" y="3829"/>
                    <a:pt x="1015" y="4040"/>
                  </a:cubicBezTo>
                  <a:cubicBezTo>
                    <a:pt x="1332" y="3998"/>
                    <a:pt x="1311" y="3892"/>
                    <a:pt x="1184" y="3660"/>
                  </a:cubicBezTo>
                  <a:cubicBezTo>
                    <a:pt x="190" y="2412"/>
                    <a:pt x="1523" y="1270"/>
                    <a:pt x="143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9283;p76"/>
            <p:cNvSpPr/>
            <p:nvPr/>
          </p:nvSpPr>
          <p:spPr>
            <a:xfrm>
              <a:off x="-1966375" y="3961950"/>
              <a:ext cx="61350" cy="83775"/>
            </a:xfrm>
            <a:custGeom>
              <a:avLst/>
              <a:gdLst/>
              <a:ahLst/>
              <a:cxnLst/>
              <a:rect l="l" t="t" r="r" b="b"/>
              <a:pathLst>
                <a:path w="2454" h="3351" extrusionOk="0">
                  <a:moveTo>
                    <a:pt x="1687" y="0"/>
                  </a:moveTo>
                  <a:cubicBezTo>
                    <a:pt x="1476" y="0"/>
                    <a:pt x="1240" y="400"/>
                    <a:pt x="1036" y="493"/>
                  </a:cubicBezTo>
                  <a:cubicBezTo>
                    <a:pt x="1142" y="1064"/>
                    <a:pt x="656" y="1381"/>
                    <a:pt x="317" y="1762"/>
                  </a:cubicBezTo>
                  <a:cubicBezTo>
                    <a:pt x="0" y="2290"/>
                    <a:pt x="402" y="2734"/>
                    <a:pt x="571" y="3179"/>
                  </a:cubicBezTo>
                  <a:cubicBezTo>
                    <a:pt x="615" y="3310"/>
                    <a:pt x="743" y="3351"/>
                    <a:pt x="892" y="3351"/>
                  </a:cubicBezTo>
                  <a:cubicBezTo>
                    <a:pt x="1032" y="3351"/>
                    <a:pt x="1189" y="3315"/>
                    <a:pt x="1311" y="3284"/>
                  </a:cubicBezTo>
                  <a:cubicBezTo>
                    <a:pt x="1967" y="3136"/>
                    <a:pt x="1565" y="2586"/>
                    <a:pt x="1777" y="2269"/>
                  </a:cubicBezTo>
                  <a:lnTo>
                    <a:pt x="1777" y="2269"/>
                  </a:lnTo>
                  <a:cubicBezTo>
                    <a:pt x="1701" y="2283"/>
                    <a:pt x="1629" y="2289"/>
                    <a:pt x="1560" y="2289"/>
                  </a:cubicBezTo>
                  <a:cubicBezTo>
                    <a:pt x="901" y="2289"/>
                    <a:pt x="610" y="1691"/>
                    <a:pt x="1396" y="1423"/>
                  </a:cubicBezTo>
                  <a:cubicBezTo>
                    <a:pt x="2453" y="1127"/>
                    <a:pt x="2136" y="598"/>
                    <a:pt x="1777" y="27"/>
                  </a:cubicBezTo>
                  <a:cubicBezTo>
                    <a:pt x="1747" y="9"/>
                    <a:pt x="1717" y="0"/>
                    <a:pt x="168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9284;p76"/>
            <p:cNvSpPr/>
            <p:nvPr/>
          </p:nvSpPr>
          <p:spPr>
            <a:xfrm>
              <a:off x="-2808675" y="3778450"/>
              <a:ext cx="49750" cy="85475"/>
            </a:xfrm>
            <a:custGeom>
              <a:avLst/>
              <a:gdLst/>
              <a:ahLst/>
              <a:cxnLst/>
              <a:rect l="l" t="t" r="r" b="b"/>
              <a:pathLst>
                <a:path w="1990" h="3419" extrusionOk="0">
                  <a:moveTo>
                    <a:pt x="1208" y="0"/>
                  </a:moveTo>
                  <a:cubicBezTo>
                    <a:pt x="771" y="0"/>
                    <a:pt x="203" y="848"/>
                    <a:pt x="170" y="1213"/>
                  </a:cubicBezTo>
                  <a:cubicBezTo>
                    <a:pt x="149" y="1572"/>
                    <a:pt x="86" y="1932"/>
                    <a:pt x="276" y="2270"/>
                  </a:cubicBezTo>
                  <a:cubicBezTo>
                    <a:pt x="377" y="2317"/>
                    <a:pt x="456" y="2337"/>
                    <a:pt x="519" y="2337"/>
                  </a:cubicBezTo>
                  <a:cubicBezTo>
                    <a:pt x="852" y="2337"/>
                    <a:pt x="738" y="1784"/>
                    <a:pt x="1058" y="1784"/>
                  </a:cubicBezTo>
                  <a:cubicBezTo>
                    <a:pt x="1376" y="3412"/>
                    <a:pt x="191" y="2440"/>
                    <a:pt x="1" y="3137"/>
                  </a:cubicBezTo>
                  <a:cubicBezTo>
                    <a:pt x="170" y="3351"/>
                    <a:pt x="359" y="3419"/>
                    <a:pt x="551" y="3419"/>
                  </a:cubicBezTo>
                  <a:cubicBezTo>
                    <a:pt x="816" y="3419"/>
                    <a:pt x="1089" y="3292"/>
                    <a:pt x="1333" y="3243"/>
                  </a:cubicBezTo>
                  <a:cubicBezTo>
                    <a:pt x="1989" y="3095"/>
                    <a:pt x="1672" y="1551"/>
                    <a:pt x="1460" y="1086"/>
                  </a:cubicBezTo>
                  <a:cubicBezTo>
                    <a:pt x="1249" y="832"/>
                    <a:pt x="1270" y="452"/>
                    <a:pt x="1524" y="219"/>
                  </a:cubicBezTo>
                  <a:cubicBezTo>
                    <a:pt x="1437" y="64"/>
                    <a:pt x="1327" y="0"/>
                    <a:pt x="120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9285;p76"/>
            <p:cNvSpPr/>
            <p:nvPr/>
          </p:nvSpPr>
          <p:spPr>
            <a:xfrm>
              <a:off x="-1088675" y="3593575"/>
              <a:ext cx="68750" cy="87825"/>
            </a:xfrm>
            <a:custGeom>
              <a:avLst/>
              <a:gdLst/>
              <a:ahLst/>
              <a:cxnLst/>
              <a:rect l="l" t="t" r="r" b="b"/>
              <a:pathLst>
                <a:path w="2750" h="3513" extrusionOk="0">
                  <a:moveTo>
                    <a:pt x="2580" y="0"/>
                  </a:moveTo>
                  <a:lnTo>
                    <a:pt x="2580" y="0"/>
                  </a:lnTo>
                  <a:cubicBezTo>
                    <a:pt x="1544" y="64"/>
                    <a:pt x="635" y="1481"/>
                    <a:pt x="317" y="2369"/>
                  </a:cubicBezTo>
                  <a:cubicBezTo>
                    <a:pt x="0" y="2813"/>
                    <a:pt x="317" y="3194"/>
                    <a:pt x="677" y="3490"/>
                  </a:cubicBezTo>
                  <a:cubicBezTo>
                    <a:pt x="793" y="3505"/>
                    <a:pt x="890" y="3512"/>
                    <a:pt x="969" y="3512"/>
                  </a:cubicBezTo>
                  <a:cubicBezTo>
                    <a:pt x="1875" y="3512"/>
                    <a:pt x="589" y="2577"/>
                    <a:pt x="1036" y="2052"/>
                  </a:cubicBezTo>
                  <a:cubicBezTo>
                    <a:pt x="1269" y="1819"/>
                    <a:pt x="1354" y="1502"/>
                    <a:pt x="1607" y="1248"/>
                  </a:cubicBezTo>
                  <a:cubicBezTo>
                    <a:pt x="2750" y="1100"/>
                    <a:pt x="2305" y="825"/>
                    <a:pt x="258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9286;p76"/>
            <p:cNvSpPr/>
            <p:nvPr/>
          </p:nvSpPr>
          <p:spPr>
            <a:xfrm>
              <a:off x="-1974075" y="3998050"/>
              <a:ext cx="84900" cy="53525"/>
            </a:xfrm>
            <a:custGeom>
              <a:avLst/>
              <a:gdLst/>
              <a:ahLst/>
              <a:cxnLst/>
              <a:rect l="l" t="t" r="r" b="b"/>
              <a:pathLst>
                <a:path w="3396" h="2141" extrusionOk="0">
                  <a:moveTo>
                    <a:pt x="3396" y="0"/>
                  </a:moveTo>
                  <a:cubicBezTo>
                    <a:pt x="2846" y="64"/>
                    <a:pt x="2381" y="360"/>
                    <a:pt x="2085" y="804"/>
                  </a:cubicBezTo>
                  <a:cubicBezTo>
                    <a:pt x="2063" y="1058"/>
                    <a:pt x="1408" y="1100"/>
                    <a:pt x="1810" y="1502"/>
                  </a:cubicBezTo>
                  <a:cubicBezTo>
                    <a:pt x="1915" y="1629"/>
                    <a:pt x="1810" y="1756"/>
                    <a:pt x="1598" y="1777"/>
                  </a:cubicBezTo>
                  <a:cubicBezTo>
                    <a:pt x="1545" y="1777"/>
                    <a:pt x="1481" y="1778"/>
                    <a:pt x="1413" y="1778"/>
                  </a:cubicBezTo>
                  <a:cubicBezTo>
                    <a:pt x="1212" y="1778"/>
                    <a:pt x="990" y="1766"/>
                    <a:pt x="1006" y="1671"/>
                  </a:cubicBezTo>
                  <a:cubicBezTo>
                    <a:pt x="1091" y="1164"/>
                    <a:pt x="308" y="677"/>
                    <a:pt x="985" y="170"/>
                  </a:cubicBezTo>
                  <a:cubicBezTo>
                    <a:pt x="874" y="59"/>
                    <a:pt x="742" y="11"/>
                    <a:pt x="612" y="11"/>
                  </a:cubicBezTo>
                  <a:cubicBezTo>
                    <a:pt x="298" y="11"/>
                    <a:pt x="0" y="296"/>
                    <a:pt x="75" y="656"/>
                  </a:cubicBezTo>
                  <a:cubicBezTo>
                    <a:pt x="33" y="1015"/>
                    <a:pt x="329" y="1290"/>
                    <a:pt x="350" y="1650"/>
                  </a:cubicBezTo>
                  <a:cubicBezTo>
                    <a:pt x="366" y="1986"/>
                    <a:pt x="552" y="2141"/>
                    <a:pt x="844" y="2141"/>
                  </a:cubicBezTo>
                  <a:cubicBezTo>
                    <a:pt x="937" y="2141"/>
                    <a:pt x="1041" y="2125"/>
                    <a:pt x="1154" y="2094"/>
                  </a:cubicBezTo>
                  <a:cubicBezTo>
                    <a:pt x="1767" y="1904"/>
                    <a:pt x="2677" y="1967"/>
                    <a:pt x="2465" y="1015"/>
                  </a:cubicBezTo>
                  <a:cubicBezTo>
                    <a:pt x="2634" y="656"/>
                    <a:pt x="3311" y="444"/>
                    <a:pt x="339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9287;p76"/>
            <p:cNvSpPr/>
            <p:nvPr/>
          </p:nvSpPr>
          <p:spPr>
            <a:xfrm>
              <a:off x="-1722100" y="4027125"/>
              <a:ext cx="55525" cy="61375"/>
            </a:xfrm>
            <a:custGeom>
              <a:avLst/>
              <a:gdLst/>
              <a:ahLst/>
              <a:cxnLst/>
              <a:rect l="l" t="t" r="r" b="b"/>
              <a:pathLst>
                <a:path w="2221" h="2455" extrusionOk="0">
                  <a:moveTo>
                    <a:pt x="2221" y="1"/>
                  </a:moveTo>
                  <a:lnTo>
                    <a:pt x="2221" y="1"/>
                  </a:lnTo>
                  <a:cubicBezTo>
                    <a:pt x="804" y="318"/>
                    <a:pt x="360" y="1333"/>
                    <a:pt x="0" y="2390"/>
                  </a:cubicBezTo>
                  <a:cubicBezTo>
                    <a:pt x="108" y="2433"/>
                    <a:pt x="218" y="2455"/>
                    <a:pt x="327" y="2455"/>
                  </a:cubicBezTo>
                  <a:cubicBezTo>
                    <a:pt x="537" y="2455"/>
                    <a:pt x="742" y="2375"/>
                    <a:pt x="909" y="2221"/>
                  </a:cubicBezTo>
                  <a:cubicBezTo>
                    <a:pt x="1375" y="1862"/>
                    <a:pt x="1417" y="1227"/>
                    <a:pt x="2030" y="931"/>
                  </a:cubicBezTo>
                  <a:lnTo>
                    <a:pt x="222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9288;p76"/>
            <p:cNvSpPr/>
            <p:nvPr/>
          </p:nvSpPr>
          <p:spPr>
            <a:xfrm>
              <a:off x="-1677700" y="4028175"/>
              <a:ext cx="57125" cy="83050"/>
            </a:xfrm>
            <a:custGeom>
              <a:avLst/>
              <a:gdLst/>
              <a:ahLst/>
              <a:cxnLst/>
              <a:rect l="l" t="t" r="r" b="b"/>
              <a:pathLst>
                <a:path w="2285" h="3322" extrusionOk="0">
                  <a:moveTo>
                    <a:pt x="1735" y="1"/>
                  </a:moveTo>
                  <a:cubicBezTo>
                    <a:pt x="1396" y="149"/>
                    <a:pt x="677" y="128"/>
                    <a:pt x="1375" y="699"/>
                  </a:cubicBezTo>
                  <a:cubicBezTo>
                    <a:pt x="1841" y="1079"/>
                    <a:pt x="1" y="2327"/>
                    <a:pt x="254" y="3321"/>
                  </a:cubicBezTo>
                  <a:cubicBezTo>
                    <a:pt x="424" y="3300"/>
                    <a:pt x="614" y="3258"/>
                    <a:pt x="614" y="3131"/>
                  </a:cubicBezTo>
                  <a:cubicBezTo>
                    <a:pt x="572" y="2306"/>
                    <a:pt x="1545" y="1904"/>
                    <a:pt x="1714" y="1185"/>
                  </a:cubicBezTo>
                  <a:cubicBezTo>
                    <a:pt x="1746" y="1012"/>
                    <a:pt x="1834" y="955"/>
                    <a:pt x="1943" y="955"/>
                  </a:cubicBezTo>
                  <a:cubicBezTo>
                    <a:pt x="2048" y="955"/>
                    <a:pt x="2171" y="1007"/>
                    <a:pt x="2285" y="1058"/>
                  </a:cubicBezTo>
                  <a:cubicBezTo>
                    <a:pt x="2285" y="656"/>
                    <a:pt x="2242" y="233"/>
                    <a:pt x="173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9289;p76"/>
            <p:cNvSpPr/>
            <p:nvPr/>
          </p:nvSpPr>
          <p:spPr>
            <a:xfrm>
              <a:off x="-853400" y="3754725"/>
              <a:ext cx="70850" cy="55975"/>
            </a:xfrm>
            <a:custGeom>
              <a:avLst/>
              <a:gdLst/>
              <a:ahLst/>
              <a:cxnLst/>
              <a:rect l="l" t="t" r="r" b="b"/>
              <a:pathLst>
                <a:path w="2834" h="2239" extrusionOk="0">
                  <a:moveTo>
                    <a:pt x="2658" y="0"/>
                  </a:moveTo>
                  <a:cubicBezTo>
                    <a:pt x="2102" y="0"/>
                    <a:pt x="70" y="1639"/>
                    <a:pt x="1" y="1950"/>
                  </a:cubicBezTo>
                  <a:cubicBezTo>
                    <a:pt x="37" y="2133"/>
                    <a:pt x="200" y="2239"/>
                    <a:pt x="364" y="2239"/>
                  </a:cubicBezTo>
                  <a:cubicBezTo>
                    <a:pt x="485" y="2239"/>
                    <a:pt x="606" y="2182"/>
                    <a:pt x="677" y="2056"/>
                  </a:cubicBezTo>
                  <a:cubicBezTo>
                    <a:pt x="1248" y="1337"/>
                    <a:pt x="2285" y="1062"/>
                    <a:pt x="2771" y="280"/>
                  </a:cubicBezTo>
                  <a:cubicBezTo>
                    <a:pt x="2833" y="82"/>
                    <a:pt x="2783" y="0"/>
                    <a:pt x="265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9290;p76"/>
            <p:cNvSpPr/>
            <p:nvPr/>
          </p:nvSpPr>
          <p:spPr>
            <a:xfrm>
              <a:off x="-2343900" y="3700375"/>
              <a:ext cx="64525" cy="72450"/>
            </a:xfrm>
            <a:custGeom>
              <a:avLst/>
              <a:gdLst/>
              <a:ahLst/>
              <a:cxnLst/>
              <a:rect l="l" t="t" r="r" b="b"/>
              <a:pathLst>
                <a:path w="2581" h="2898" extrusionOk="0">
                  <a:moveTo>
                    <a:pt x="1333" y="0"/>
                  </a:moveTo>
                  <a:cubicBezTo>
                    <a:pt x="889" y="825"/>
                    <a:pt x="0" y="2454"/>
                    <a:pt x="1290" y="2898"/>
                  </a:cubicBezTo>
                  <a:cubicBezTo>
                    <a:pt x="1409" y="2752"/>
                    <a:pt x="1582" y="2736"/>
                    <a:pt x="1764" y="2736"/>
                  </a:cubicBezTo>
                  <a:cubicBezTo>
                    <a:pt x="1815" y="2736"/>
                    <a:pt x="1868" y="2737"/>
                    <a:pt x="1919" y="2737"/>
                  </a:cubicBezTo>
                  <a:cubicBezTo>
                    <a:pt x="2107" y="2737"/>
                    <a:pt x="2289" y="2720"/>
                    <a:pt x="2411" y="2559"/>
                  </a:cubicBezTo>
                  <a:cubicBezTo>
                    <a:pt x="2389" y="2558"/>
                    <a:pt x="2366" y="2557"/>
                    <a:pt x="2343" y="2557"/>
                  </a:cubicBezTo>
                  <a:cubicBezTo>
                    <a:pt x="2206" y="2557"/>
                    <a:pt x="2066" y="2580"/>
                    <a:pt x="1930" y="2580"/>
                  </a:cubicBezTo>
                  <a:cubicBezTo>
                    <a:pt x="1772" y="2580"/>
                    <a:pt x="1618" y="2549"/>
                    <a:pt x="1481" y="2411"/>
                  </a:cubicBezTo>
                  <a:cubicBezTo>
                    <a:pt x="1100" y="1629"/>
                    <a:pt x="2581" y="318"/>
                    <a:pt x="133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9291;p76"/>
            <p:cNvSpPr/>
            <p:nvPr/>
          </p:nvSpPr>
          <p:spPr>
            <a:xfrm>
              <a:off x="-1185450" y="4084450"/>
              <a:ext cx="52900" cy="46850"/>
            </a:xfrm>
            <a:custGeom>
              <a:avLst/>
              <a:gdLst/>
              <a:ahLst/>
              <a:cxnLst/>
              <a:rect l="l" t="t" r="r" b="b"/>
              <a:pathLst>
                <a:path w="2116" h="1874" extrusionOk="0">
                  <a:moveTo>
                    <a:pt x="1619" y="1"/>
                  </a:moveTo>
                  <a:cubicBezTo>
                    <a:pt x="1160" y="1"/>
                    <a:pt x="641" y="525"/>
                    <a:pt x="276" y="753"/>
                  </a:cubicBezTo>
                  <a:cubicBezTo>
                    <a:pt x="1" y="1049"/>
                    <a:pt x="170" y="1578"/>
                    <a:pt x="445" y="1874"/>
                  </a:cubicBezTo>
                  <a:cubicBezTo>
                    <a:pt x="1291" y="1578"/>
                    <a:pt x="1650" y="880"/>
                    <a:pt x="2116" y="288"/>
                  </a:cubicBezTo>
                  <a:cubicBezTo>
                    <a:pt x="1967" y="80"/>
                    <a:pt x="1798" y="1"/>
                    <a:pt x="16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9292;p76"/>
            <p:cNvSpPr/>
            <p:nvPr/>
          </p:nvSpPr>
          <p:spPr>
            <a:xfrm>
              <a:off x="-1229250" y="4107250"/>
              <a:ext cx="54925" cy="33150"/>
            </a:xfrm>
            <a:custGeom>
              <a:avLst/>
              <a:gdLst/>
              <a:ahLst/>
              <a:cxnLst/>
              <a:rect l="l" t="t" r="r" b="b"/>
              <a:pathLst>
                <a:path w="2197" h="1326" extrusionOk="0">
                  <a:moveTo>
                    <a:pt x="256" y="1"/>
                  </a:moveTo>
                  <a:cubicBezTo>
                    <a:pt x="0" y="1"/>
                    <a:pt x="44" y="176"/>
                    <a:pt x="167" y="666"/>
                  </a:cubicBezTo>
                  <a:cubicBezTo>
                    <a:pt x="615" y="1114"/>
                    <a:pt x="919" y="1326"/>
                    <a:pt x="1254" y="1326"/>
                  </a:cubicBezTo>
                  <a:cubicBezTo>
                    <a:pt x="1519" y="1326"/>
                    <a:pt x="1804" y="1193"/>
                    <a:pt x="2197" y="941"/>
                  </a:cubicBezTo>
                  <a:lnTo>
                    <a:pt x="2197" y="327"/>
                  </a:lnTo>
                  <a:cubicBezTo>
                    <a:pt x="1816" y="95"/>
                    <a:pt x="1372" y="264"/>
                    <a:pt x="991" y="137"/>
                  </a:cubicBezTo>
                  <a:cubicBezTo>
                    <a:pt x="630" y="54"/>
                    <a:pt x="397" y="1"/>
                    <a:pt x="25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9293;p76"/>
            <p:cNvSpPr/>
            <p:nvPr/>
          </p:nvSpPr>
          <p:spPr>
            <a:xfrm>
              <a:off x="-1212950" y="3839725"/>
              <a:ext cx="111600" cy="76650"/>
            </a:xfrm>
            <a:custGeom>
              <a:avLst/>
              <a:gdLst/>
              <a:ahLst/>
              <a:cxnLst/>
              <a:rect l="l" t="t" r="r" b="b"/>
              <a:pathLst>
                <a:path w="4464" h="3066" extrusionOk="0">
                  <a:moveTo>
                    <a:pt x="3772" y="1"/>
                  </a:moveTo>
                  <a:cubicBezTo>
                    <a:pt x="2618" y="1"/>
                    <a:pt x="3318" y="1426"/>
                    <a:pt x="1947" y="1554"/>
                  </a:cubicBezTo>
                  <a:cubicBezTo>
                    <a:pt x="1926" y="2463"/>
                    <a:pt x="487" y="2146"/>
                    <a:pt x="1" y="2696"/>
                  </a:cubicBezTo>
                  <a:cubicBezTo>
                    <a:pt x="87" y="2953"/>
                    <a:pt x="240" y="3065"/>
                    <a:pt x="448" y="3065"/>
                  </a:cubicBezTo>
                  <a:cubicBezTo>
                    <a:pt x="548" y="3065"/>
                    <a:pt x="660" y="3040"/>
                    <a:pt x="784" y="2992"/>
                  </a:cubicBezTo>
                  <a:cubicBezTo>
                    <a:pt x="1439" y="2082"/>
                    <a:pt x="3279" y="2082"/>
                    <a:pt x="3173" y="729"/>
                  </a:cubicBezTo>
                  <a:cubicBezTo>
                    <a:pt x="3122" y="484"/>
                    <a:pt x="3487" y="270"/>
                    <a:pt x="3784" y="270"/>
                  </a:cubicBezTo>
                  <a:cubicBezTo>
                    <a:pt x="3975" y="270"/>
                    <a:pt x="4138" y="358"/>
                    <a:pt x="4146" y="581"/>
                  </a:cubicBezTo>
                  <a:cubicBezTo>
                    <a:pt x="4358" y="475"/>
                    <a:pt x="4379" y="263"/>
                    <a:pt x="4464" y="115"/>
                  </a:cubicBezTo>
                  <a:cubicBezTo>
                    <a:pt x="4178" y="35"/>
                    <a:pt x="3952" y="1"/>
                    <a:pt x="377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9294;p76"/>
            <p:cNvSpPr/>
            <p:nvPr/>
          </p:nvSpPr>
          <p:spPr>
            <a:xfrm>
              <a:off x="-1453300" y="3905525"/>
              <a:ext cx="62725" cy="53325"/>
            </a:xfrm>
            <a:custGeom>
              <a:avLst/>
              <a:gdLst/>
              <a:ahLst/>
              <a:cxnLst/>
              <a:rect l="l" t="t" r="r" b="b"/>
              <a:pathLst>
                <a:path w="2509" h="2133" extrusionOk="0">
                  <a:moveTo>
                    <a:pt x="1684" y="0"/>
                  </a:moveTo>
                  <a:cubicBezTo>
                    <a:pt x="1113" y="275"/>
                    <a:pt x="605" y="656"/>
                    <a:pt x="182" y="1142"/>
                  </a:cubicBezTo>
                  <a:cubicBezTo>
                    <a:pt x="0" y="1753"/>
                    <a:pt x="42" y="2133"/>
                    <a:pt x="273" y="2133"/>
                  </a:cubicBezTo>
                  <a:cubicBezTo>
                    <a:pt x="418" y="2133"/>
                    <a:pt x="637" y="1984"/>
                    <a:pt x="923" y="1650"/>
                  </a:cubicBezTo>
                  <a:cubicBezTo>
                    <a:pt x="1853" y="1290"/>
                    <a:pt x="2509" y="1311"/>
                    <a:pt x="1684" y="191"/>
                  </a:cubicBezTo>
                  <a:cubicBezTo>
                    <a:pt x="1747" y="169"/>
                    <a:pt x="1769" y="42"/>
                    <a:pt x="168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9295;p76"/>
            <p:cNvSpPr/>
            <p:nvPr/>
          </p:nvSpPr>
          <p:spPr>
            <a:xfrm>
              <a:off x="-1616375" y="3758075"/>
              <a:ext cx="48150" cy="53125"/>
            </a:xfrm>
            <a:custGeom>
              <a:avLst/>
              <a:gdLst/>
              <a:ahLst/>
              <a:cxnLst/>
              <a:rect l="l" t="t" r="r" b="b"/>
              <a:pathLst>
                <a:path w="1926" h="2125" extrusionOk="0">
                  <a:moveTo>
                    <a:pt x="769" y="0"/>
                  </a:moveTo>
                  <a:cubicBezTo>
                    <a:pt x="512" y="0"/>
                    <a:pt x="248" y="64"/>
                    <a:pt x="1" y="188"/>
                  </a:cubicBezTo>
                  <a:cubicBezTo>
                    <a:pt x="149" y="442"/>
                    <a:pt x="487" y="590"/>
                    <a:pt x="234" y="928"/>
                  </a:cubicBezTo>
                  <a:cubicBezTo>
                    <a:pt x="593" y="1288"/>
                    <a:pt x="276" y="1732"/>
                    <a:pt x="466" y="2112"/>
                  </a:cubicBezTo>
                  <a:cubicBezTo>
                    <a:pt x="516" y="2121"/>
                    <a:pt x="562" y="2125"/>
                    <a:pt x="605" y="2125"/>
                  </a:cubicBezTo>
                  <a:cubicBezTo>
                    <a:pt x="1453" y="2125"/>
                    <a:pt x="1000" y="611"/>
                    <a:pt x="1926" y="611"/>
                  </a:cubicBezTo>
                  <a:cubicBezTo>
                    <a:pt x="1644" y="195"/>
                    <a:pt x="1217" y="0"/>
                    <a:pt x="76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9296;p76"/>
            <p:cNvSpPr/>
            <p:nvPr/>
          </p:nvSpPr>
          <p:spPr>
            <a:xfrm>
              <a:off x="-1733750" y="4083050"/>
              <a:ext cx="57675" cy="47200"/>
            </a:xfrm>
            <a:custGeom>
              <a:avLst/>
              <a:gdLst/>
              <a:ahLst/>
              <a:cxnLst/>
              <a:rect l="l" t="t" r="r" b="b"/>
              <a:pathLst>
                <a:path w="2307" h="1888" extrusionOk="0">
                  <a:moveTo>
                    <a:pt x="1083" y="0"/>
                  </a:moveTo>
                  <a:cubicBezTo>
                    <a:pt x="871" y="0"/>
                    <a:pt x="661" y="47"/>
                    <a:pt x="466" y="153"/>
                  </a:cubicBezTo>
                  <a:lnTo>
                    <a:pt x="445" y="153"/>
                  </a:lnTo>
                  <a:cubicBezTo>
                    <a:pt x="1" y="1549"/>
                    <a:pt x="530" y="1613"/>
                    <a:pt x="1756" y="1888"/>
                  </a:cubicBezTo>
                  <a:cubicBezTo>
                    <a:pt x="1650" y="1486"/>
                    <a:pt x="2116" y="1486"/>
                    <a:pt x="2306" y="1274"/>
                  </a:cubicBezTo>
                  <a:lnTo>
                    <a:pt x="2306" y="1274"/>
                  </a:lnTo>
                  <a:cubicBezTo>
                    <a:pt x="2229" y="1288"/>
                    <a:pt x="2154" y="1295"/>
                    <a:pt x="2084" y="1295"/>
                  </a:cubicBezTo>
                  <a:cubicBezTo>
                    <a:pt x="1400" y="1295"/>
                    <a:pt x="1034" y="676"/>
                    <a:pt x="1206" y="5"/>
                  </a:cubicBezTo>
                  <a:cubicBezTo>
                    <a:pt x="1165" y="2"/>
                    <a:pt x="1124" y="0"/>
                    <a:pt x="108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9297;p76"/>
            <p:cNvSpPr/>
            <p:nvPr/>
          </p:nvSpPr>
          <p:spPr>
            <a:xfrm>
              <a:off x="-1208000" y="3821450"/>
              <a:ext cx="62225" cy="45350"/>
            </a:xfrm>
            <a:custGeom>
              <a:avLst/>
              <a:gdLst/>
              <a:ahLst/>
              <a:cxnLst/>
              <a:rect l="l" t="t" r="r" b="b"/>
              <a:pathLst>
                <a:path w="2489" h="1814" extrusionOk="0">
                  <a:moveTo>
                    <a:pt x="1897" y="0"/>
                  </a:moveTo>
                  <a:lnTo>
                    <a:pt x="839" y="677"/>
                  </a:lnTo>
                  <a:cubicBezTo>
                    <a:pt x="879" y="933"/>
                    <a:pt x="1" y="1813"/>
                    <a:pt x="478" y="1813"/>
                  </a:cubicBezTo>
                  <a:cubicBezTo>
                    <a:pt x="513" y="1813"/>
                    <a:pt x="556" y="1808"/>
                    <a:pt x="607" y="1798"/>
                  </a:cubicBezTo>
                  <a:cubicBezTo>
                    <a:pt x="1262" y="1312"/>
                    <a:pt x="2489" y="1164"/>
                    <a:pt x="189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9298;p76"/>
            <p:cNvSpPr/>
            <p:nvPr/>
          </p:nvSpPr>
          <p:spPr>
            <a:xfrm>
              <a:off x="-2325400" y="3681825"/>
              <a:ext cx="40100" cy="78850"/>
            </a:xfrm>
            <a:custGeom>
              <a:avLst/>
              <a:gdLst/>
              <a:ahLst/>
              <a:cxnLst/>
              <a:rect l="l" t="t" r="r" b="b"/>
              <a:pathLst>
                <a:path w="1604" h="3154" extrusionOk="0">
                  <a:moveTo>
                    <a:pt x="1244" y="1"/>
                  </a:moveTo>
                  <a:cubicBezTo>
                    <a:pt x="939" y="1"/>
                    <a:pt x="529" y="310"/>
                    <a:pt x="593" y="742"/>
                  </a:cubicBezTo>
                  <a:cubicBezTo>
                    <a:pt x="1587" y="1313"/>
                    <a:pt x="1" y="2307"/>
                    <a:pt x="741" y="3153"/>
                  </a:cubicBezTo>
                  <a:cubicBezTo>
                    <a:pt x="698" y="2942"/>
                    <a:pt x="804" y="2709"/>
                    <a:pt x="1016" y="2603"/>
                  </a:cubicBezTo>
                  <a:cubicBezTo>
                    <a:pt x="1143" y="2328"/>
                    <a:pt x="1164" y="2011"/>
                    <a:pt x="1121" y="1715"/>
                  </a:cubicBezTo>
                  <a:cubicBezTo>
                    <a:pt x="1396" y="1334"/>
                    <a:pt x="1143" y="827"/>
                    <a:pt x="1544" y="467"/>
                  </a:cubicBezTo>
                  <a:cubicBezTo>
                    <a:pt x="1604" y="138"/>
                    <a:pt x="1447" y="1"/>
                    <a:pt x="124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9299;p76"/>
            <p:cNvSpPr/>
            <p:nvPr/>
          </p:nvSpPr>
          <p:spPr>
            <a:xfrm>
              <a:off x="-1236725" y="4088800"/>
              <a:ext cx="61875" cy="35100"/>
            </a:xfrm>
            <a:custGeom>
              <a:avLst/>
              <a:gdLst/>
              <a:ahLst/>
              <a:cxnLst/>
              <a:rect l="l" t="t" r="r" b="b"/>
              <a:pathLst>
                <a:path w="2475" h="1404" extrusionOk="0">
                  <a:moveTo>
                    <a:pt x="1116" y="0"/>
                  </a:moveTo>
                  <a:cubicBezTo>
                    <a:pt x="773" y="0"/>
                    <a:pt x="529" y="325"/>
                    <a:pt x="191" y="325"/>
                  </a:cubicBezTo>
                  <a:cubicBezTo>
                    <a:pt x="106" y="706"/>
                    <a:pt x="0" y="1171"/>
                    <a:pt x="444" y="1404"/>
                  </a:cubicBezTo>
                  <a:cubicBezTo>
                    <a:pt x="396" y="1017"/>
                    <a:pt x="483" y="906"/>
                    <a:pt x="623" y="906"/>
                  </a:cubicBezTo>
                  <a:cubicBezTo>
                    <a:pt x="809" y="906"/>
                    <a:pt x="1087" y="1099"/>
                    <a:pt x="1269" y="1099"/>
                  </a:cubicBezTo>
                  <a:cubicBezTo>
                    <a:pt x="1310" y="1099"/>
                    <a:pt x="1346" y="1090"/>
                    <a:pt x="1375" y="1065"/>
                  </a:cubicBezTo>
                  <a:cubicBezTo>
                    <a:pt x="1476" y="964"/>
                    <a:pt x="1364" y="747"/>
                    <a:pt x="1503" y="747"/>
                  </a:cubicBezTo>
                  <a:cubicBezTo>
                    <a:pt x="1509" y="747"/>
                    <a:pt x="1516" y="747"/>
                    <a:pt x="1523" y="748"/>
                  </a:cubicBezTo>
                  <a:cubicBezTo>
                    <a:pt x="1692" y="769"/>
                    <a:pt x="1523" y="960"/>
                    <a:pt x="1565" y="1065"/>
                  </a:cubicBezTo>
                  <a:cubicBezTo>
                    <a:pt x="1648" y="1148"/>
                    <a:pt x="1733" y="1176"/>
                    <a:pt x="1818" y="1176"/>
                  </a:cubicBezTo>
                  <a:cubicBezTo>
                    <a:pt x="2000" y="1176"/>
                    <a:pt x="2186" y="1047"/>
                    <a:pt x="2366" y="1047"/>
                  </a:cubicBezTo>
                  <a:cubicBezTo>
                    <a:pt x="2402" y="1047"/>
                    <a:pt x="2439" y="1053"/>
                    <a:pt x="2475" y="1065"/>
                  </a:cubicBezTo>
                  <a:cubicBezTo>
                    <a:pt x="2390" y="473"/>
                    <a:pt x="1967" y="177"/>
                    <a:pt x="1396" y="71"/>
                  </a:cubicBezTo>
                  <a:cubicBezTo>
                    <a:pt x="1295" y="21"/>
                    <a:pt x="1202" y="0"/>
                    <a:pt x="11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9300;p76"/>
            <p:cNvSpPr/>
            <p:nvPr/>
          </p:nvSpPr>
          <p:spPr>
            <a:xfrm>
              <a:off x="-1155825" y="4050400"/>
              <a:ext cx="40725" cy="41250"/>
            </a:xfrm>
            <a:custGeom>
              <a:avLst/>
              <a:gdLst/>
              <a:ahLst/>
              <a:cxnLst/>
              <a:rect l="l" t="t" r="r" b="b"/>
              <a:pathLst>
                <a:path w="1629" h="1650" extrusionOk="0">
                  <a:moveTo>
                    <a:pt x="1354" y="0"/>
                  </a:moveTo>
                  <a:lnTo>
                    <a:pt x="1354" y="0"/>
                  </a:lnTo>
                  <a:cubicBezTo>
                    <a:pt x="635" y="973"/>
                    <a:pt x="635" y="973"/>
                    <a:pt x="0" y="994"/>
                  </a:cubicBezTo>
                  <a:lnTo>
                    <a:pt x="0" y="1481"/>
                  </a:lnTo>
                  <a:cubicBezTo>
                    <a:pt x="88" y="1528"/>
                    <a:pt x="188" y="1539"/>
                    <a:pt x="291" y="1539"/>
                  </a:cubicBezTo>
                  <a:cubicBezTo>
                    <a:pt x="372" y="1539"/>
                    <a:pt x="455" y="1532"/>
                    <a:pt x="538" y="1532"/>
                  </a:cubicBezTo>
                  <a:cubicBezTo>
                    <a:pt x="677" y="1532"/>
                    <a:pt x="813" y="1551"/>
                    <a:pt x="931" y="1650"/>
                  </a:cubicBezTo>
                  <a:cubicBezTo>
                    <a:pt x="1375" y="1438"/>
                    <a:pt x="1438" y="1036"/>
                    <a:pt x="1607" y="677"/>
                  </a:cubicBezTo>
                  <a:cubicBezTo>
                    <a:pt x="1311" y="529"/>
                    <a:pt x="1629" y="169"/>
                    <a:pt x="135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9301;p76"/>
            <p:cNvSpPr/>
            <p:nvPr/>
          </p:nvSpPr>
          <p:spPr>
            <a:xfrm>
              <a:off x="-2706625" y="4069925"/>
              <a:ext cx="49725" cy="45725"/>
            </a:xfrm>
            <a:custGeom>
              <a:avLst/>
              <a:gdLst/>
              <a:ahLst/>
              <a:cxnLst/>
              <a:rect l="l" t="t" r="r" b="b"/>
              <a:pathLst>
                <a:path w="1989" h="1829" extrusionOk="0">
                  <a:moveTo>
                    <a:pt x="1658" y="1"/>
                  </a:moveTo>
                  <a:cubicBezTo>
                    <a:pt x="1179" y="1"/>
                    <a:pt x="1051" y="430"/>
                    <a:pt x="741" y="657"/>
                  </a:cubicBezTo>
                  <a:cubicBezTo>
                    <a:pt x="403" y="996"/>
                    <a:pt x="85" y="1355"/>
                    <a:pt x="1" y="1799"/>
                  </a:cubicBezTo>
                  <a:cubicBezTo>
                    <a:pt x="67" y="1819"/>
                    <a:pt x="128" y="1828"/>
                    <a:pt x="184" y="1828"/>
                  </a:cubicBezTo>
                  <a:cubicBezTo>
                    <a:pt x="724" y="1828"/>
                    <a:pt x="848" y="997"/>
                    <a:pt x="1372" y="997"/>
                  </a:cubicBezTo>
                  <a:cubicBezTo>
                    <a:pt x="1490" y="997"/>
                    <a:pt x="1629" y="1039"/>
                    <a:pt x="1799" y="1144"/>
                  </a:cubicBezTo>
                  <a:cubicBezTo>
                    <a:pt x="1735" y="763"/>
                    <a:pt x="1989" y="361"/>
                    <a:pt x="1693" y="2"/>
                  </a:cubicBezTo>
                  <a:cubicBezTo>
                    <a:pt x="1681" y="1"/>
                    <a:pt x="1670" y="1"/>
                    <a:pt x="165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9302;p76"/>
            <p:cNvSpPr/>
            <p:nvPr/>
          </p:nvSpPr>
          <p:spPr>
            <a:xfrm>
              <a:off x="-2283100" y="3669175"/>
              <a:ext cx="56600" cy="63475"/>
            </a:xfrm>
            <a:custGeom>
              <a:avLst/>
              <a:gdLst/>
              <a:ahLst/>
              <a:cxnLst/>
              <a:rect l="l" t="t" r="r" b="b"/>
              <a:pathLst>
                <a:path w="2264" h="2539" extrusionOk="0">
                  <a:moveTo>
                    <a:pt x="1079" y="0"/>
                  </a:moveTo>
                  <a:cubicBezTo>
                    <a:pt x="1037" y="127"/>
                    <a:pt x="931" y="318"/>
                    <a:pt x="973" y="360"/>
                  </a:cubicBezTo>
                  <a:cubicBezTo>
                    <a:pt x="2264" y="1185"/>
                    <a:pt x="1" y="2094"/>
                    <a:pt x="1269" y="2538"/>
                  </a:cubicBezTo>
                  <a:cubicBezTo>
                    <a:pt x="1058" y="1798"/>
                    <a:pt x="1735" y="1417"/>
                    <a:pt x="2179" y="931"/>
                  </a:cubicBezTo>
                  <a:cubicBezTo>
                    <a:pt x="1883" y="529"/>
                    <a:pt x="1523" y="212"/>
                    <a:pt x="107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9303;p76"/>
            <p:cNvSpPr/>
            <p:nvPr/>
          </p:nvSpPr>
          <p:spPr>
            <a:xfrm>
              <a:off x="-792475" y="3742675"/>
              <a:ext cx="64400" cy="38575"/>
            </a:xfrm>
            <a:custGeom>
              <a:avLst/>
              <a:gdLst/>
              <a:ahLst/>
              <a:cxnLst/>
              <a:rect l="l" t="t" r="r" b="b"/>
              <a:pathLst>
                <a:path w="2576" h="1543" extrusionOk="0">
                  <a:moveTo>
                    <a:pt x="1244" y="0"/>
                  </a:moveTo>
                  <a:lnTo>
                    <a:pt x="1032" y="43"/>
                  </a:lnTo>
                  <a:cubicBezTo>
                    <a:pt x="1" y="909"/>
                    <a:pt x="355" y="1543"/>
                    <a:pt x="1021" y="1543"/>
                  </a:cubicBezTo>
                  <a:cubicBezTo>
                    <a:pt x="1378" y="1543"/>
                    <a:pt x="1826" y="1360"/>
                    <a:pt x="2195" y="931"/>
                  </a:cubicBezTo>
                  <a:lnTo>
                    <a:pt x="2365" y="910"/>
                  </a:lnTo>
                  <a:cubicBezTo>
                    <a:pt x="2576" y="762"/>
                    <a:pt x="2428" y="529"/>
                    <a:pt x="2195" y="529"/>
                  </a:cubicBezTo>
                  <a:cubicBezTo>
                    <a:pt x="2117" y="550"/>
                    <a:pt x="2047" y="560"/>
                    <a:pt x="1984" y="560"/>
                  </a:cubicBezTo>
                  <a:cubicBezTo>
                    <a:pt x="1606" y="560"/>
                    <a:pt x="1479" y="218"/>
                    <a:pt x="124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9304;p76"/>
            <p:cNvSpPr/>
            <p:nvPr/>
          </p:nvSpPr>
          <p:spPr>
            <a:xfrm>
              <a:off x="-1240425" y="3873700"/>
              <a:ext cx="47600" cy="44775"/>
            </a:xfrm>
            <a:custGeom>
              <a:avLst/>
              <a:gdLst/>
              <a:ahLst/>
              <a:cxnLst/>
              <a:rect l="l" t="t" r="r" b="b"/>
              <a:pathLst>
                <a:path w="1904" h="1791" extrusionOk="0">
                  <a:moveTo>
                    <a:pt x="882" y="1"/>
                  </a:moveTo>
                  <a:cubicBezTo>
                    <a:pt x="710" y="1"/>
                    <a:pt x="531" y="143"/>
                    <a:pt x="402" y="512"/>
                  </a:cubicBezTo>
                  <a:cubicBezTo>
                    <a:pt x="0" y="1098"/>
                    <a:pt x="805" y="1790"/>
                    <a:pt x="1452" y="1790"/>
                  </a:cubicBezTo>
                  <a:cubicBezTo>
                    <a:pt x="1622" y="1790"/>
                    <a:pt x="1780" y="1743"/>
                    <a:pt x="1904" y="1633"/>
                  </a:cubicBezTo>
                  <a:cubicBezTo>
                    <a:pt x="1586" y="1633"/>
                    <a:pt x="1290" y="1612"/>
                    <a:pt x="1163" y="1294"/>
                  </a:cubicBezTo>
                  <a:cubicBezTo>
                    <a:pt x="1673" y="844"/>
                    <a:pt x="1301" y="1"/>
                    <a:pt x="88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9305;p76"/>
            <p:cNvSpPr/>
            <p:nvPr/>
          </p:nvSpPr>
          <p:spPr>
            <a:xfrm>
              <a:off x="-1146850" y="3808550"/>
              <a:ext cx="59925" cy="25625"/>
            </a:xfrm>
            <a:custGeom>
              <a:avLst/>
              <a:gdLst/>
              <a:ahLst/>
              <a:cxnLst/>
              <a:rect l="l" t="t" r="r" b="b"/>
              <a:pathLst>
                <a:path w="2397" h="1025" extrusionOk="0">
                  <a:moveTo>
                    <a:pt x="1087" y="0"/>
                  </a:moveTo>
                  <a:cubicBezTo>
                    <a:pt x="682" y="0"/>
                    <a:pt x="250" y="94"/>
                    <a:pt x="1" y="242"/>
                  </a:cubicBezTo>
                  <a:cubicBezTo>
                    <a:pt x="593" y="538"/>
                    <a:pt x="1333" y="580"/>
                    <a:pt x="1862" y="1024"/>
                  </a:cubicBezTo>
                  <a:cubicBezTo>
                    <a:pt x="2396" y="276"/>
                    <a:pt x="1782" y="0"/>
                    <a:pt x="108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9306;p76"/>
            <p:cNvSpPr/>
            <p:nvPr/>
          </p:nvSpPr>
          <p:spPr>
            <a:xfrm>
              <a:off x="-1169575" y="4020525"/>
              <a:ext cx="55000" cy="23225"/>
            </a:xfrm>
            <a:custGeom>
              <a:avLst/>
              <a:gdLst/>
              <a:ahLst/>
              <a:cxnLst/>
              <a:rect l="l" t="t" r="r" b="b"/>
              <a:pathLst>
                <a:path w="2200" h="929" extrusionOk="0">
                  <a:moveTo>
                    <a:pt x="1519" y="0"/>
                  </a:moveTo>
                  <a:cubicBezTo>
                    <a:pt x="1011" y="0"/>
                    <a:pt x="375" y="354"/>
                    <a:pt x="0" y="582"/>
                  </a:cubicBezTo>
                  <a:cubicBezTo>
                    <a:pt x="71" y="565"/>
                    <a:pt x="137" y="558"/>
                    <a:pt x="200" y="558"/>
                  </a:cubicBezTo>
                  <a:cubicBezTo>
                    <a:pt x="652" y="558"/>
                    <a:pt x="921" y="928"/>
                    <a:pt x="1243" y="928"/>
                  </a:cubicBezTo>
                  <a:cubicBezTo>
                    <a:pt x="1399" y="928"/>
                    <a:pt x="1568" y="841"/>
                    <a:pt x="1777" y="582"/>
                  </a:cubicBezTo>
                  <a:cubicBezTo>
                    <a:pt x="1865" y="494"/>
                    <a:pt x="1997" y="450"/>
                    <a:pt x="2124" y="450"/>
                  </a:cubicBezTo>
                  <a:cubicBezTo>
                    <a:pt x="2150" y="450"/>
                    <a:pt x="2175" y="451"/>
                    <a:pt x="2200" y="455"/>
                  </a:cubicBezTo>
                  <a:cubicBezTo>
                    <a:pt x="2068" y="120"/>
                    <a:pt x="1815" y="0"/>
                    <a:pt x="15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9307;p76"/>
            <p:cNvSpPr/>
            <p:nvPr/>
          </p:nvSpPr>
          <p:spPr>
            <a:xfrm>
              <a:off x="-745525" y="3725025"/>
              <a:ext cx="41775" cy="41450"/>
            </a:xfrm>
            <a:custGeom>
              <a:avLst/>
              <a:gdLst/>
              <a:ahLst/>
              <a:cxnLst/>
              <a:rect l="l" t="t" r="r" b="b"/>
              <a:pathLst>
                <a:path w="1671" h="1658" extrusionOk="0">
                  <a:moveTo>
                    <a:pt x="624" y="1"/>
                  </a:moveTo>
                  <a:cubicBezTo>
                    <a:pt x="459" y="1"/>
                    <a:pt x="286" y="63"/>
                    <a:pt x="106" y="177"/>
                  </a:cubicBezTo>
                  <a:cubicBezTo>
                    <a:pt x="0" y="495"/>
                    <a:pt x="529" y="643"/>
                    <a:pt x="381" y="981"/>
                  </a:cubicBezTo>
                  <a:cubicBezTo>
                    <a:pt x="360" y="1087"/>
                    <a:pt x="402" y="1193"/>
                    <a:pt x="465" y="1277"/>
                  </a:cubicBezTo>
                  <a:lnTo>
                    <a:pt x="487" y="1616"/>
                  </a:lnTo>
                  <a:cubicBezTo>
                    <a:pt x="550" y="1637"/>
                    <a:pt x="592" y="1637"/>
                    <a:pt x="656" y="1658"/>
                  </a:cubicBezTo>
                  <a:cubicBezTo>
                    <a:pt x="952" y="1256"/>
                    <a:pt x="1671" y="854"/>
                    <a:pt x="1206" y="304"/>
                  </a:cubicBezTo>
                  <a:cubicBezTo>
                    <a:pt x="1019" y="95"/>
                    <a:pt x="827" y="1"/>
                    <a:pt x="62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9308;p76"/>
            <p:cNvSpPr/>
            <p:nvPr/>
          </p:nvSpPr>
          <p:spPr>
            <a:xfrm>
              <a:off x="-2762125" y="4128650"/>
              <a:ext cx="51300" cy="41350"/>
            </a:xfrm>
            <a:custGeom>
              <a:avLst/>
              <a:gdLst/>
              <a:ahLst/>
              <a:cxnLst/>
              <a:rect l="l" t="t" r="r" b="b"/>
              <a:pathLst>
                <a:path w="2052" h="1654" extrusionOk="0">
                  <a:moveTo>
                    <a:pt x="1946" y="0"/>
                  </a:moveTo>
                  <a:cubicBezTo>
                    <a:pt x="1396" y="21"/>
                    <a:pt x="1015" y="381"/>
                    <a:pt x="550" y="550"/>
                  </a:cubicBezTo>
                  <a:cubicBezTo>
                    <a:pt x="570" y="862"/>
                    <a:pt x="589" y="1192"/>
                    <a:pt x="128" y="1192"/>
                  </a:cubicBezTo>
                  <a:cubicBezTo>
                    <a:pt x="89" y="1192"/>
                    <a:pt x="46" y="1189"/>
                    <a:pt x="0" y="1185"/>
                  </a:cubicBezTo>
                  <a:lnTo>
                    <a:pt x="0" y="1185"/>
                  </a:lnTo>
                  <a:cubicBezTo>
                    <a:pt x="218" y="1363"/>
                    <a:pt x="325" y="1654"/>
                    <a:pt x="670" y="1654"/>
                  </a:cubicBezTo>
                  <a:cubicBezTo>
                    <a:pt x="692" y="1654"/>
                    <a:pt x="716" y="1652"/>
                    <a:pt x="740" y="1650"/>
                  </a:cubicBezTo>
                  <a:cubicBezTo>
                    <a:pt x="1290" y="1185"/>
                    <a:pt x="1354" y="444"/>
                    <a:pt x="2052" y="64"/>
                  </a:cubicBezTo>
                  <a:lnTo>
                    <a:pt x="194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9309;p76"/>
            <p:cNvSpPr/>
            <p:nvPr/>
          </p:nvSpPr>
          <p:spPr>
            <a:xfrm>
              <a:off x="-1231025" y="4054625"/>
              <a:ext cx="54075" cy="42050"/>
            </a:xfrm>
            <a:custGeom>
              <a:avLst/>
              <a:gdLst/>
              <a:ahLst/>
              <a:cxnLst/>
              <a:rect l="l" t="t" r="r" b="b"/>
              <a:pathLst>
                <a:path w="2163" h="1682" extrusionOk="0">
                  <a:moveTo>
                    <a:pt x="1908" y="0"/>
                  </a:moveTo>
                  <a:cubicBezTo>
                    <a:pt x="1253" y="0"/>
                    <a:pt x="1232" y="804"/>
                    <a:pt x="576" y="804"/>
                  </a:cubicBezTo>
                  <a:cubicBezTo>
                    <a:pt x="407" y="1015"/>
                    <a:pt x="216" y="1248"/>
                    <a:pt x="26" y="1460"/>
                  </a:cubicBezTo>
                  <a:cubicBezTo>
                    <a:pt x="1" y="1625"/>
                    <a:pt x="71" y="1682"/>
                    <a:pt x="189" y="1682"/>
                  </a:cubicBezTo>
                  <a:cubicBezTo>
                    <a:pt x="438" y="1682"/>
                    <a:pt x="899" y="1431"/>
                    <a:pt x="1113" y="1431"/>
                  </a:cubicBezTo>
                  <a:cubicBezTo>
                    <a:pt x="1134" y="1431"/>
                    <a:pt x="1152" y="1433"/>
                    <a:pt x="1168" y="1438"/>
                  </a:cubicBezTo>
                  <a:cubicBezTo>
                    <a:pt x="1337" y="1100"/>
                    <a:pt x="1464" y="719"/>
                    <a:pt x="1845" y="444"/>
                  </a:cubicBezTo>
                  <a:cubicBezTo>
                    <a:pt x="2014" y="339"/>
                    <a:pt x="2162" y="191"/>
                    <a:pt x="190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9310;p76"/>
            <p:cNvSpPr/>
            <p:nvPr/>
          </p:nvSpPr>
          <p:spPr>
            <a:xfrm>
              <a:off x="-1988600" y="4013900"/>
              <a:ext cx="43400" cy="40750"/>
            </a:xfrm>
            <a:custGeom>
              <a:avLst/>
              <a:gdLst/>
              <a:ahLst/>
              <a:cxnLst/>
              <a:rect l="l" t="t" r="r" b="b"/>
              <a:pathLst>
                <a:path w="1736" h="1630" extrusionOk="0">
                  <a:moveTo>
                    <a:pt x="593" y="1"/>
                  </a:moveTo>
                  <a:cubicBezTo>
                    <a:pt x="1" y="593"/>
                    <a:pt x="276" y="1291"/>
                    <a:pt x="974" y="1629"/>
                  </a:cubicBezTo>
                  <a:cubicBezTo>
                    <a:pt x="1012" y="1626"/>
                    <a:pt x="1050" y="1625"/>
                    <a:pt x="1088" y="1625"/>
                  </a:cubicBezTo>
                  <a:cubicBezTo>
                    <a:pt x="1151" y="1625"/>
                    <a:pt x="1213" y="1628"/>
                    <a:pt x="1274" y="1628"/>
                  </a:cubicBezTo>
                  <a:cubicBezTo>
                    <a:pt x="1449" y="1628"/>
                    <a:pt x="1614" y="1609"/>
                    <a:pt x="1735" y="1460"/>
                  </a:cubicBezTo>
                  <a:cubicBezTo>
                    <a:pt x="614" y="1375"/>
                    <a:pt x="1629" y="804"/>
                    <a:pt x="656" y="43"/>
                  </a:cubicBezTo>
                  <a:lnTo>
                    <a:pt x="59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9311;p76"/>
            <p:cNvSpPr/>
            <p:nvPr/>
          </p:nvSpPr>
          <p:spPr>
            <a:xfrm>
              <a:off x="-1652850" y="3761175"/>
              <a:ext cx="37575" cy="32625"/>
            </a:xfrm>
            <a:custGeom>
              <a:avLst/>
              <a:gdLst/>
              <a:ahLst/>
              <a:cxnLst/>
              <a:rect l="l" t="t" r="r" b="b"/>
              <a:pathLst>
                <a:path w="1503" h="1305" extrusionOk="0">
                  <a:moveTo>
                    <a:pt x="1502" y="0"/>
                  </a:moveTo>
                  <a:cubicBezTo>
                    <a:pt x="847" y="191"/>
                    <a:pt x="297" y="656"/>
                    <a:pt x="1" y="1269"/>
                  </a:cubicBezTo>
                  <a:cubicBezTo>
                    <a:pt x="124" y="1294"/>
                    <a:pt x="235" y="1305"/>
                    <a:pt x="334" y="1305"/>
                  </a:cubicBezTo>
                  <a:cubicBezTo>
                    <a:pt x="1098" y="1305"/>
                    <a:pt x="1184" y="638"/>
                    <a:pt x="1502" y="170"/>
                  </a:cubicBezTo>
                  <a:lnTo>
                    <a:pt x="150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9312;p76"/>
            <p:cNvSpPr/>
            <p:nvPr/>
          </p:nvSpPr>
          <p:spPr>
            <a:xfrm>
              <a:off x="-1086575" y="3644850"/>
              <a:ext cx="51850" cy="47625"/>
            </a:xfrm>
            <a:custGeom>
              <a:avLst/>
              <a:gdLst/>
              <a:ahLst/>
              <a:cxnLst/>
              <a:rect l="l" t="t" r="r" b="b"/>
              <a:pathLst>
                <a:path w="2074" h="1905" extrusionOk="0">
                  <a:moveTo>
                    <a:pt x="952" y="1"/>
                  </a:moveTo>
                  <a:lnTo>
                    <a:pt x="952" y="1"/>
                  </a:lnTo>
                  <a:cubicBezTo>
                    <a:pt x="1" y="825"/>
                    <a:pt x="1946" y="1164"/>
                    <a:pt x="593" y="1460"/>
                  </a:cubicBezTo>
                  <a:lnTo>
                    <a:pt x="1333" y="1904"/>
                  </a:lnTo>
                  <a:cubicBezTo>
                    <a:pt x="1587" y="1650"/>
                    <a:pt x="1820" y="1396"/>
                    <a:pt x="2073" y="1143"/>
                  </a:cubicBezTo>
                  <a:cubicBezTo>
                    <a:pt x="1249" y="1100"/>
                    <a:pt x="931" y="677"/>
                    <a:pt x="95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9313;p76"/>
            <p:cNvSpPr/>
            <p:nvPr/>
          </p:nvSpPr>
          <p:spPr>
            <a:xfrm>
              <a:off x="-1963750" y="3974250"/>
              <a:ext cx="34400" cy="28075"/>
            </a:xfrm>
            <a:custGeom>
              <a:avLst/>
              <a:gdLst/>
              <a:ahLst/>
              <a:cxnLst/>
              <a:rect l="l" t="t" r="r" b="b"/>
              <a:pathLst>
                <a:path w="1376" h="1123" extrusionOk="0">
                  <a:moveTo>
                    <a:pt x="931" y="1"/>
                  </a:moveTo>
                  <a:lnTo>
                    <a:pt x="931" y="1"/>
                  </a:lnTo>
                  <a:cubicBezTo>
                    <a:pt x="530" y="191"/>
                    <a:pt x="191" y="529"/>
                    <a:pt x="1" y="952"/>
                  </a:cubicBezTo>
                  <a:cubicBezTo>
                    <a:pt x="122" y="1108"/>
                    <a:pt x="286" y="1122"/>
                    <a:pt x="457" y="1122"/>
                  </a:cubicBezTo>
                  <a:cubicBezTo>
                    <a:pt x="495" y="1122"/>
                    <a:pt x="533" y="1122"/>
                    <a:pt x="572" y="1122"/>
                  </a:cubicBezTo>
                  <a:cubicBezTo>
                    <a:pt x="1058" y="847"/>
                    <a:pt x="1375" y="508"/>
                    <a:pt x="9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9314;p76"/>
            <p:cNvSpPr/>
            <p:nvPr/>
          </p:nvSpPr>
          <p:spPr>
            <a:xfrm>
              <a:off x="-1490600" y="3946225"/>
              <a:ext cx="70950" cy="49775"/>
            </a:xfrm>
            <a:custGeom>
              <a:avLst/>
              <a:gdLst/>
              <a:ahLst/>
              <a:cxnLst/>
              <a:rect l="l" t="t" r="r" b="b"/>
              <a:pathLst>
                <a:path w="2838" h="1991" extrusionOk="0">
                  <a:moveTo>
                    <a:pt x="2245" y="1"/>
                  </a:moveTo>
                  <a:lnTo>
                    <a:pt x="1695" y="487"/>
                  </a:lnTo>
                  <a:cubicBezTo>
                    <a:pt x="1666" y="486"/>
                    <a:pt x="1637" y="486"/>
                    <a:pt x="1608" y="486"/>
                  </a:cubicBezTo>
                  <a:cubicBezTo>
                    <a:pt x="1" y="486"/>
                    <a:pt x="150" y="1990"/>
                    <a:pt x="960" y="1990"/>
                  </a:cubicBezTo>
                  <a:cubicBezTo>
                    <a:pt x="1079" y="1990"/>
                    <a:pt x="1213" y="1958"/>
                    <a:pt x="1357" y="1883"/>
                  </a:cubicBezTo>
                  <a:cubicBezTo>
                    <a:pt x="701" y="974"/>
                    <a:pt x="2838" y="1016"/>
                    <a:pt x="224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9315;p76"/>
            <p:cNvSpPr/>
            <p:nvPr/>
          </p:nvSpPr>
          <p:spPr>
            <a:xfrm>
              <a:off x="-1472025" y="3987125"/>
              <a:ext cx="41800" cy="22275"/>
            </a:xfrm>
            <a:custGeom>
              <a:avLst/>
              <a:gdLst/>
              <a:ahLst/>
              <a:cxnLst/>
              <a:rect l="l" t="t" r="r" b="b"/>
              <a:pathLst>
                <a:path w="1672" h="891" extrusionOk="0">
                  <a:moveTo>
                    <a:pt x="993" y="1"/>
                  </a:moveTo>
                  <a:cubicBezTo>
                    <a:pt x="698" y="1"/>
                    <a:pt x="431" y="318"/>
                    <a:pt x="90" y="318"/>
                  </a:cubicBezTo>
                  <a:cubicBezTo>
                    <a:pt x="61" y="318"/>
                    <a:pt x="31" y="315"/>
                    <a:pt x="1" y="310"/>
                  </a:cubicBezTo>
                  <a:lnTo>
                    <a:pt x="1" y="310"/>
                  </a:lnTo>
                  <a:cubicBezTo>
                    <a:pt x="263" y="686"/>
                    <a:pt x="563" y="891"/>
                    <a:pt x="904" y="891"/>
                  </a:cubicBezTo>
                  <a:cubicBezTo>
                    <a:pt x="1140" y="891"/>
                    <a:pt x="1395" y="793"/>
                    <a:pt x="1672" y="585"/>
                  </a:cubicBezTo>
                  <a:cubicBezTo>
                    <a:pt x="1502" y="480"/>
                    <a:pt x="1375" y="332"/>
                    <a:pt x="1312" y="141"/>
                  </a:cubicBezTo>
                  <a:cubicBezTo>
                    <a:pt x="1200" y="39"/>
                    <a:pt x="1094" y="1"/>
                    <a:pt x="99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9316;p76"/>
            <p:cNvSpPr/>
            <p:nvPr/>
          </p:nvSpPr>
          <p:spPr>
            <a:xfrm>
              <a:off x="-1596800" y="3771225"/>
              <a:ext cx="32275" cy="39750"/>
            </a:xfrm>
            <a:custGeom>
              <a:avLst/>
              <a:gdLst/>
              <a:ahLst/>
              <a:cxnLst/>
              <a:rect l="l" t="t" r="r" b="b"/>
              <a:pathLst>
                <a:path w="1291" h="1590" extrusionOk="0">
                  <a:moveTo>
                    <a:pt x="275" y="0"/>
                  </a:moveTo>
                  <a:cubicBezTo>
                    <a:pt x="381" y="529"/>
                    <a:pt x="275" y="1079"/>
                    <a:pt x="0" y="1523"/>
                  </a:cubicBezTo>
                  <a:cubicBezTo>
                    <a:pt x="23" y="1568"/>
                    <a:pt x="64" y="1589"/>
                    <a:pt x="107" y="1589"/>
                  </a:cubicBezTo>
                  <a:cubicBezTo>
                    <a:pt x="144" y="1589"/>
                    <a:pt x="183" y="1574"/>
                    <a:pt x="212" y="1544"/>
                  </a:cubicBezTo>
                  <a:cubicBezTo>
                    <a:pt x="466" y="1163"/>
                    <a:pt x="1143" y="994"/>
                    <a:pt x="910" y="360"/>
                  </a:cubicBezTo>
                  <a:cubicBezTo>
                    <a:pt x="868" y="254"/>
                    <a:pt x="1143" y="275"/>
                    <a:pt x="1291" y="254"/>
                  </a:cubicBezTo>
                  <a:cubicBezTo>
                    <a:pt x="1252" y="46"/>
                    <a:pt x="1004" y="38"/>
                    <a:pt x="741" y="38"/>
                  </a:cubicBezTo>
                  <a:cubicBezTo>
                    <a:pt x="719" y="38"/>
                    <a:pt x="697" y="38"/>
                    <a:pt x="675" y="38"/>
                  </a:cubicBezTo>
                  <a:cubicBezTo>
                    <a:pt x="532" y="38"/>
                    <a:pt x="388" y="36"/>
                    <a:pt x="27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9317;p76"/>
            <p:cNvSpPr/>
            <p:nvPr/>
          </p:nvSpPr>
          <p:spPr>
            <a:xfrm>
              <a:off x="-1470950" y="3934075"/>
              <a:ext cx="33850" cy="32025"/>
            </a:xfrm>
            <a:custGeom>
              <a:avLst/>
              <a:gdLst/>
              <a:ahLst/>
              <a:cxnLst/>
              <a:rect l="l" t="t" r="r" b="b"/>
              <a:pathLst>
                <a:path w="1354" h="1281" extrusionOk="0">
                  <a:moveTo>
                    <a:pt x="888" y="0"/>
                  </a:moveTo>
                  <a:lnTo>
                    <a:pt x="888" y="0"/>
                  </a:lnTo>
                  <a:cubicBezTo>
                    <a:pt x="508" y="296"/>
                    <a:pt x="212" y="698"/>
                    <a:pt x="0" y="1121"/>
                  </a:cubicBezTo>
                  <a:cubicBezTo>
                    <a:pt x="167" y="1223"/>
                    <a:pt x="318" y="1281"/>
                    <a:pt x="454" y="1281"/>
                  </a:cubicBezTo>
                  <a:cubicBezTo>
                    <a:pt x="628" y="1281"/>
                    <a:pt x="779" y="1187"/>
                    <a:pt x="909" y="973"/>
                  </a:cubicBezTo>
                  <a:cubicBezTo>
                    <a:pt x="761" y="656"/>
                    <a:pt x="1354" y="317"/>
                    <a:pt x="88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9318;p76"/>
            <p:cNvSpPr/>
            <p:nvPr/>
          </p:nvSpPr>
          <p:spPr>
            <a:xfrm>
              <a:off x="-1216100" y="4046700"/>
              <a:ext cx="32800" cy="31975"/>
            </a:xfrm>
            <a:custGeom>
              <a:avLst/>
              <a:gdLst/>
              <a:ahLst/>
              <a:cxnLst/>
              <a:rect l="l" t="t" r="r" b="b"/>
              <a:pathLst>
                <a:path w="1312" h="1279" extrusionOk="0">
                  <a:moveTo>
                    <a:pt x="1290" y="0"/>
                  </a:moveTo>
                  <a:cubicBezTo>
                    <a:pt x="783" y="275"/>
                    <a:pt x="317" y="656"/>
                    <a:pt x="0" y="1142"/>
                  </a:cubicBezTo>
                  <a:cubicBezTo>
                    <a:pt x="96" y="1238"/>
                    <a:pt x="189" y="1278"/>
                    <a:pt x="279" y="1278"/>
                  </a:cubicBezTo>
                  <a:cubicBezTo>
                    <a:pt x="666" y="1278"/>
                    <a:pt x="1003" y="544"/>
                    <a:pt x="1311" y="338"/>
                  </a:cubicBezTo>
                  <a:lnTo>
                    <a:pt x="129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9319;p76"/>
            <p:cNvSpPr/>
            <p:nvPr/>
          </p:nvSpPr>
          <p:spPr>
            <a:xfrm>
              <a:off x="-2706625" y="4053750"/>
              <a:ext cx="37575" cy="16975"/>
            </a:xfrm>
            <a:custGeom>
              <a:avLst/>
              <a:gdLst/>
              <a:ahLst/>
              <a:cxnLst/>
              <a:rect l="l" t="t" r="r" b="b"/>
              <a:pathLst>
                <a:path w="1503" h="679" extrusionOk="0">
                  <a:moveTo>
                    <a:pt x="819" y="0"/>
                  </a:moveTo>
                  <a:cubicBezTo>
                    <a:pt x="554" y="0"/>
                    <a:pt x="278" y="96"/>
                    <a:pt x="1" y="162"/>
                  </a:cubicBezTo>
                  <a:cubicBezTo>
                    <a:pt x="43" y="183"/>
                    <a:pt x="85" y="204"/>
                    <a:pt x="149" y="204"/>
                  </a:cubicBezTo>
                  <a:cubicBezTo>
                    <a:pt x="350" y="562"/>
                    <a:pt x="493" y="679"/>
                    <a:pt x="642" y="679"/>
                  </a:cubicBezTo>
                  <a:cubicBezTo>
                    <a:pt x="855" y="679"/>
                    <a:pt x="1080" y="443"/>
                    <a:pt x="1502" y="331"/>
                  </a:cubicBezTo>
                  <a:cubicBezTo>
                    <a:pt x="1291" y="79"/>
                    <a:pt x="1060" y="0"/>
                    <a:pt x="8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9320;p76"/>
            <p:cNvSpPr/>
            <p:nvPr/>
          </p:nvSpPr>
          <p:spPr>
            <a:xfrm>
              <a:off x="-1211875" y="3838375"/>
              <a:ext cx="33850" cy="28500"/>
            </a:xfrm>
            <a:custGeom>
              <a:avLst/>
              <a:gdLst/>
              <a:ahLst/>
              <a:cxnLst/>
              <a:rect l="l" t="t" r="r" b="b"/>
              <a:pathLst>
                <a:path w="1354" h="1140" extrusionOk="0">
                  <a:moveTo>
                    <a:pt x="994" y="0"/>
                  </a:moveTo>
                  <a:cubicBezTo>
                    <a:pt x="592" y="254"/>
                    <a:pt x="148" y="466"/>
                    <a:pt x="0" y="931"/>
                  </a:cubicBezTo>
                  <a:cubicBezTo>
                    <a:pt x="76" y="1071"/>
                    <a:pt x="113" y="1140"/>
                    <a:pt x="187" y="1140"/>
                  </a:cubicBezTo>
                  <a:cubicBezTo>
                    <a:pt x="258" y="1140"/>
                    <a:pt x="364" y="1076"/>
                    <a:pt x="571" y="952"/>
                  </a:cubicBezTo>
                  <a:cubicBezTo>
                    <a:pt x="762" y="656"/>
                    <a:pt x="1354" y="487"/>
                    <a:pt x="99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9321;p76"/>
            <p:cNvSpPr/>
            <p:nvPr/>
          </p:nvSpPr>
          <p:spPr>
            <a:xfrm>
              <a:off x="-771325" y="3734850"/>
              <a:ext cx="38500" cy="23000"/>
            </a:xfrm>
            <a:custGeom>
              <a:avLst/>
              <a:gdLst/>
              <a:ahLst/>
              <a:cxnLst/>
              <a:rect l="l" t="t" r="r" b="b"/>
              <a:pathLst>
                <a:path w="1540" h="920" extrusionOk="0">
                  <a:moveTo>
                    <a:pt x="1165" y="1"/>
                  </a:moveTo>
                  <a:cubicBezTo>
                    <a:pt x="675" y="1"/>
                    <a:pt x="1" y="919"/>
                    <a:pt x="1080" y="919"/>
                  </a:cubicBezTo>
                  <a:cubicBezTo>
                    <a:pt x="1197" y="919"/>
                    <a:pt x="1336" y="908"/>
                    <a:pt x="1497" y="884"/>
                  </a:cubicBezTo>
                  <a:lnTo>
                    <a:pt x="1540" y="609"/>
                  </a:lnTo>
                  <a:cubicBezTo>
                    <a:pt x="1540" y="159"/>
                    <a:pt x="1368" y="1"/>
                    <a:pt x="11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9322;p76"/>
            <p:cNvSpPr/>
            <p:nvPr/>
          </p:nvSpPr>
          <p:spPr>
            <a:xfrm>
              <a:off x="-1220875" y="3861625"/>
              <a:ext cx="25950" cy="29125"/>
            </a:xfrm>
            <a:custGeom>
              <a:avLst/>
              <a:gdLst/>
              <a:ahLst/>
              <a:cxnLst/>
              <a:rect l="l" t="t" r="r" b="b"/>
              <a:pathLst>
                <a:path w="1038" h="1165" extrusionOk="0">
                  <a:moveTo>
                    <a:pt x="360" y="1"/>
                  </a:moveTo>
                  <a:cubicBezTo>
                    <a:pt x="149" y="85"/>
                    <a:pt x="22" y="276"/>
                    <a:pt x="1" y="487"/>
                  </a:cubicBezTo>
                  <a:cubicBezTo>
                    <a:pt x="276" y="572"/>
                    <a:pt x="445" y="868"/>
                    <a:pt x="403" y="1164"/>
                  </a:cubicBezTo>
                  <a:cubicBezTo>
                    <a:pt x="1037" y="1016"/>
                    <a:pt x="487" y="381"/>
                    <a:pt x="931" y="170"/>
                  </a:cubicBezTo>
                  <a:lnTo>
                    <a:pt x="931" y="22"/>
                  </a:lnTo>
                  <a:cubicBezTo>
                    <a:pt x="909" y="15"/>
                    <a:pt x="887" y="11"/>
                    <a:pt x="865" y="11"/>
                  </a:cubicBezTo>
                  <a:cubicBezTo>
                    <a:pt x="755" y="11"/>
                    <a:pt x="645" y="87"/>
                    <a:pt x="535" y="87"/>
                  </a:cubicBezTo>
                  <a:cubicBezTo>
                    <a:pt x="477" y="87"/>
                    <a:pt x="419" y="66"/>
                    <a:pt x="36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9323;p76"/>
            <p:cNvSpPr/>
            <p:nvPr/>
          </p:nvSpPr>
          <p:spPr>
            <a:xfrm>
              <a:off x="-1411225" y="3896275"/>
              <a:ext cx="23300" cy="15350"/>
            </a:xfrm>
            <a:custGeom>
              <a:avLst/>
              <a:gdLst/>
              <a:ahLst/>
              <a:cxnLst/>
              <a:rect l="l" t="t" r="r" b="b"/>
              <a:pathLst>
                <a:path w="932" h="614" extrusionOk="0">
                  <a:moveTo>
                    <a:pt x="649" y="0"/>
                  </a:moveTo>
                  <a:cubicBezTo>
                    <a:pt x="410" y="0"/>
                    <a:pt x="184" y="218"/>
                    <a:pt x="1" y="370"/>
                  </a:cubicBezTo>
                  <a:lnTo>
                    <a:pt x="1" y="561"/>
                  </a:lnTo>
                  <a:cubicBezTo>
                    <a:pt x="137" y="595"/>
                    <a:pt x="262" y="613"/>
                    <a:pt x="374" y="613"/>
                  </a:cubicBezTo>
                  <a:cubicBezTo>
                    <a:pt x="680" y="613"/>
                    <a:pt x="885" y="473"/>
                    <a:pt x="932" y="116"/>
                  </a:cubicBezTo>
                  <a:cubicBezTo>
                    <a:pt x="837" y="33"/>
                    <a:pt x="742" y="0"/>
                    <a:pt x="64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9324;p76"/>
            <p:cNvSpPr/>
            <p:nvPr/>
          </p:nvSpPr>
          <p:spPr>
            <a:xfrm>
              <a:off x="-788900" y="3743725"/>
              <a:ext cx="26375" cy="19075"/>
            </a:xfrm>
            <a:custGeom>
              <a:avLst/>
              <a:gdLst/>
              <a:ahLst/>
              <a:cxnLst/>
              <a:rect l="l" t="t" r="r" b="b"/>
              <a:pathLst>
                <a:path w="1055" h="763" extrusionOk="0">
                  <a:moveTo>
                    <a:pt x="889" y="1"/>
                  </a:moveTo>
                  <a:lnTo>
                    <a:pt x="889" y="1"/>
                  </a:lnTo>
                  <a:cubicBezTo>
                    <a:pt x="572" y="64"/>
                    <a:pt x="255" y="191"/>
                    <a:pt x="1" y="402"/>
                  </a:cubicBezTo>
                  <a:cubicBezTo>
                    <a:pt x="170" y="466"/>
                    <a:pt x="170" y="614"/>
                    <a:pt x="191" y="762"/>
                  </a:cubicBezTo>
                  <a:cubicBezTo>
                    <a:pt x="196" y="762"/>
                    <a:pt x="201" y="763"/>
                    <a:pt x="206" y="763"/>
                  </a:cubicBezTo>
                  <a:cubicBezTo>
                    <a:pt x="450" y="763"/>
                    <a:pt x="1055" y="290"/>
                    <a:pt x="88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9325;p76"/>
            <p:cNvSpPr/>
            <p:nvPr/>
          </p:nvSpPr>
          <p:spPr>
            <a:xfrm>
              <a:off x="-761400" y="3741600"/>
              <a:ext cx="23825" cy="20050"/>
            </a:xfrm>
            <a:custGeom>
              <a:avLst/>
              <a:gdLst/>
              <a:ahLst/>
              <a:cxnLst/>
              <a:rect l="l" t="t" r="r" b="b"/>
              <a:pathLst>
                <a:path w="953" h="802" extrusionOk="0">
                  <a:moveTo>
                    <a:pt x="212" y="1"/>
                  </a:moveTo>
                  <a:lnTo>
                    <a:pt x="1" y="43"/>
                  </a:lnTo>
                  <a:cubicBezTo>
                    <a:pt x="32" y="422"/>
                    <a:pt x="64" y="802"/>
                    <a:pt x="439" y="802"/>
                  </a:cubicBezTo>
                  <a:cubicBezTo>
                    <a:pt x="566" y="802"/>
                    <a:pt x="733" y="758"/>
                    <a:pt x="952" y="657"/>
                  </a:cubicBezTo>
                  <a:cubicBezTo>
                    <a:pt x="635" y="487"/>
                    <a:pt x="106" y="509"/>
                    <a:pt x="21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9326;p76"/>
            <p:cNvSpPr/>
            <p:nvPr/>
          </p:nvSpPr>
          <p:spPr>
            <a:xfrm>
              <a:off x="-752400" y="3729450"/>
              <a:ext cx="32275" cy="20650"/>
            </a:xfrm>
            <a:custGeom>
              <a:avLst/>
              <a:gdLst/>
              <a:ahLst/>
              <a:cxnLst/>
              <a:rect l="l" t="t" r="r" b="b"/>
              <a:pathLst>
                <a:path w="1291" h="826" extrusionOk="0">
                  <a:moveTo>
                    <a:pt x="381" y="0"/>
                  </a:moveTo>
                  <a:cubicBezTo>
                    <a:pt x="190" y="0"/>
                    <a:pt x="21" y="149"/>
                    <a:pt x="0" y="339"/>
                  </a:cubicBezTo>
                  <a:cubicBezTo>
                    <a:pt x="39" y="337"/>
                    <a:pt x="76" y="336"/>
                    <a:pt x="113" y="336"/>
                  </a:cubicBezTo>
                  <a:cubicBezTo>
                    <a:pt x="479" y="336"/>
                    <a:pt x="744" y="441"/>
                    <a:pt x="783" y="825"/>
                  </a:cubicBezTo>
                  <a:cubicBezTo>
                    <a:pt x="1290" y="318"/>
                    <a:pt x="529" y="275"/>
                    <a:pt x="38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9327;p76"/>
            <p:cNvSpPr/>
            <p:nvPr/>
          </p:nvSpPr>
          <p:spPr>
            <a:xfrm>
              <a:off x="-1687225" y="3817225"/>
              <a:ext cx="15900" cy="16400"/>
            </a:xfrm>
            <a:custGeom>
              <a:avLst/>
              <a:gdLst/>
              <a:ahLst/>
              <a:cxnLst/>
              <a:rect l="l" t="t" r="r" b="b"/>
              <a:pathLst>
                <a:path w="636" h="656" extrusionOk="0">
                  <a:moveTo>
                    <a:pt x="635" y="0"/>
                  </a:moveTo>
                  <a:cubicBezTo>
                    <a:pt x="1" y="212"/>
                    <a:pt x="297" y="444"/>
                    <a:pt x="635" y="656"/>
                  </a:cubicBezTo>
                  <a:lnTo>
                    <a:pt x="63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9328;p76"/>
            <p:cNvSpPr/>
            <p:nvPr/>
          </p:nvSpPr>
          <p:spPr>
            <a:xfrm>
              <a:off x="-2011875" y="3793675"/>
              <a:ext cx="15900" cy="15650"/>
            </a:xfrm>
            <a:custGeom>
              <a:avLst/>
              <a:gdLst/>
              <a:ahLst/>
              <a:cxnLst/>
              <a:rect l="l" t="t" r="r" b="b"/>
              <a:pathLst>
                <a:path w="636" h="626" extrusionOk="0">
                  <a:moveTo>
                    <a:pt x="209" y="1"/>
                  </a:moveTo>
                  <a:cubicBezTo>
                    <a:pt x="86" y="1"/>
                    <a:pt x="1" y="38"/>
                    <a:pt x="65" y="139"/>
                  </a:cubicBezTo>
                  <a:cubicBezTo>
                    <a:pt x="86" y="350"/>
                    <a:pt x="65" y="604"/>
                    <a:pt x="445" y="625"/>
                  </a:cubicBezTo>
                  <a:cubicBezTo>
                    <a:pt x="340" y="414"/>
                    <a:pt x="149" y="181"/>
                    <a:pt x="636" y="139"/>
                  </a:cubicBezTo>
                  <a:cubicBezTo>
                    <a:pt x="600" y="66"/>
                    <a:pt x="371" y="1"/>
                    <a:pt x="20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9329;p76"/>
            <p:cNvSpPr/>
            <p:nvPr/>
          </p:nvSpPr>
          <p:spPr>
            <a:xfrm>
              <a:off x="-1358350" y="3914500"/>
              <a:ext cx="10075" cy="24350"/>
            </a:xfrm>
            <a:custGeom>
              <a:avLst/>
              <a:gdLst/>
              <a:ahLst/>
              <a:cxnLst/>
              <a:rect l="l" t="t" r="r" b="b"/>
              <a:pathLst>
                <a:path w="403" h="974" extrusionOk="0">
                  <a:moveTo>
                    <a:pt x="255" y="1"/>
                  </a:moveTo>
                  <a:lnTo>
                    <a:pt x="255" y="1"/>
                  </a:lnTo>
                  <a:cubicBezTo>
                    <a:pt x="1" y="297"/>
                    <a:pt x="170" y="635"/>
                    <a:pt x="128" y="974"/>
                  </a:cubicBezTo>
                  <a:cubicBezTo>
                    <a:pt x="403" y="656"/>
                    <a:pt x="255" y="318"/>
                    <a:pt x="25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9330;p76"/>
            <p:cNvSpPr/>
            <p:nvPr/>
          </p:nvSpPr>
          <p:spPr>
            <a:xfrm>
              <a:off x="-1730575" y="4086875"/>
              <a:ext cx="7950" cy="25400"/>
            </a:xfrm>
            <a:custGeom>
              <a:avLst/>
              <a:gdLst/>
              <a:ahLst/>
              <a:cxnLst/>
              <a:rect l="l" t="t" r="r" b="b"/>
              <a:pathLst>
                <a:path w="318" h="1016" extrusionOk="0">
                  <a:moveTo>
                    <a:pt x="318" y="0"/>
                  </a:moveTo>
                  <a:cubicBezTo>
                    <a:pt x="1" y="170"/>
                    <a:pt x="254" y="445"/>
                    <a:pt x="149" y="656"/>
                  </a:cubicBezTo>
                  <a:lnTo>
                    <a:pt x="297" y="1016"/>
                  </a:lnTo>
                  <a:cubicBezTo>
                    <a:pt x="318" y="677"/>
                    <a:pt x="318" y="339"/>
                    <a:pt x="31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9331;p76"/>
            <p:cNvSpPr/>
            <p:nvPr/>
          </p:nvSpPr>
          <p:spPr>
            <a:xfrm>
              <a:off x="-2407350" y="4106975"/>
              <a:ext cx="7425" cy="21175"/>
            </a:xfrm>
            <a:custGeom>
              <a:avLst/>
              <a:gdLst/>
              <a:ahLst/>
              <a:cxnLst/>
              <a:rect l="l" t="t" r="r" b="b"/>
              <a:pathLst>
                <a:path w="297" h="847" extrusionOk="0">
                  <a:moveTo>
                    <a:pt x="296" y="0"/>
                  </a:moveTo>
                  <a:lnTo>
                    <a:pt x="106" y="148"/>
                  </a:lnTo>
                  <a:cubicBezTo>
                    <a:pt x="148" y="381"/>
                    <a:pt x="0" y="656"/>
                    <a:pt x="254" y="846"/>
                  </a:cubicBezTo>
                  <a:cubicBezTo>
                    <a:pt x="275" y="550"/>
                    <a:pt x="275" y="275"/>
                    <a:pt x="29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9332;p76"/>
            <p:cNvSpPr/>
            <p:nvPr/>
          </p:nvSpPr>
          <p:spPr>
            <a:xfrm>
              <a:off x="-2381450" y="4102725"/>
              <a:ext cx="34000" cy="20125"/>
            </a:xfrm>
            <a:custGeom>
              <a:avLst/>
              <a:gdLst/>
              <a:ahLst/>
              <a:cxnLst/>
              <a:rect l="l" t="t" r="r" b="b"/>
              <a:pathLst>
                <a:path w="1360" h="805" extrusionOk="0">
                  <a:moveTo>
                    <a:pt x="402" y="1"/>
                  </a:moveTo>
                  <a:cubicBezTo>
                    <a:pt x="198" y="1"/>
                    <a:pt x="7" y="163"/>
                    <a:pt x="1" y="635"/>
                  </a:cubicBezTo>
                  <a:lnTo>
                    <a:pt x="170" y="805"/>
                  </a:lnTo>
                  <a:cubicBezTo>
                    <a:pt x="1359" y="776"/>
                    <a:pt x="848" y="1"/>
                    <a:pt x="40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9333;p76"/>
            <p:cNvSpPr/>
            <p:nvPr/>
          </p:nvSpPr>
          <p:spPr>
            <a:xfrm>
              <a:off x="-1025775" y="3585100"/>
              <a:ext cx="56600" cy="38700"/>
            </a:xfrm>
            <a:custGeom>
              <a:avLst/>
              <a:gdLst/>
              <a:ahLst/>
              <a:cxnLst/>
              <a:rect l="l" t="t" r="r" b="b"/>
              <a:pathLst>
                <a:path w="2264" h="1548" extrusionOk="0">
                  <a:moveTo>
                    <a:pt x="1312" y="1"/>
                  </a:moveTo>
                  <a:cubicBezTo>
                    <a:pt x="995" y="403"/>
                    <a:pt x="1" y="931"/>
                    <a:pt x="508" y="1481"/>
                  </a:cubicBezTo>
                  <a:cubicBezTo>
                    <a:pt x="588" y="1527"/>
                    <a:pt x="664" y="1547"/>
                    <a:pt x="739" y="1547"/>
                  </a:cubicBezTo>
                  <a:cubicBezTo>
                    <a:pt x="1142" y="1547"/>
                    <a:pt x="1487" y="962"/>
                    <a:pt x="1862" y="783"/>
                  </a:cubicBezTo>
                  <a:cubicBezTo>
                    <a:pt x="2264" y="233"/>
                    <a:pt x="1672" y="170"/>
                    <a:pt x="131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9334;p76"/>
            <p:cNvSpPr/>
            <p:nvPr/>
          </p:nvSpPr>
          <p:spPr>
            <a:xfrm>
              <a:off x="-1048500" y="3593025"/>
              <a:ext cx="32275" cy="32750"/>
            </a:xfrm>
            <a:custGeom>
              <a:avLst/>
              <a:gdLst/>
              <a:ahLst/>
              <a:cxnLst/>
              <a:rect l="l" t="t" r="r" b="b"/>
              <a:pathLst>
                <a:path w="1291" h="1310" extrusionOk="0">
                  <a:moveTo>
                    <a:pt x="931" y="1"/>
                  </a:moveTo>
                  <a:cubicBezTo>
                    <a:pt x="656" y="445"/>
                    <a:pt x="868" y="1164"/>
                    <a:pt x="0" y="1291"/>
                  </a:cubicBezTo>
                  <a:cubicBezTo>
                    <a:pt x="113" y="1303"/>
                    <a:pt x="212" y="1309"/>
                    <a:pt x="297" y="1309"/>
                  </a:cubicBezTo>
                  <a:cubicBezTo>
                    <a:pt x="1237" y="1309"/>
                    <a:pt x="651" y="602"/>
                    <a:pt x="129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9335;p76"/>
            <p:cNvSpPr/>
            <p:nvPr/>
          </p:nvSpPr>
          <p:spPr>
            <a:xfrm>
              <a:off x="-1034750" y="3661250"/>
              <a:ext cx="18525" cy="11650"/>
            </a:xfrm>
            <a:custGeom>
              <a:avLst/>
              <a:gdLst/>
              <a:ahLst/>
              <a:cxnLst/>
              <a:rect l="l" t="t" r="r" b="b"/>
              <a:pathLst>
                <a:path w="741" h="466" extrusionOk="0">
                  <a:moveTo>
                    <a:pt x="741" y="0"/>
                  </a:moveTo>
                  <a:cubicBezTo>
                    <a:pt x="423" y="0"/>
                    <a:pt x="148" y="191"/>
                    <a:pt x="0" y="466"/>
                  </a:cubicBezTo>
                  <a:cubicBezTo>
                    <a:pt x="339" y="423"/>
                    <a:pt x="677" y="381"/>
                    <a:pt x="74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9336;p76"/>
            <p:cNvSpPr/>
            <p:nvPr/>
          </p:nvSpPr>
          <p:spPr>
            <a:xfrm>
              <a:off x="-1062775" y="362530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571" y="0"/>
                  </a:moveTo>
                  <a:lnTo>
                    <a:pt x="571" y="0"/>
                  </a:lnTo>
                  <a:cubicBezTo>
                    <a:pt x="254" y="148"/>
                    <a:pt x="43" y="444"/>
                    <a:pt x="0" y="783"/>
                  </a:cubicBezTo>
                  <a:cubicBezTo>
                    <a:pt x="318" y="635"/>
                    <a:pt x="529" y="338"/>
                    <a:pt x="57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9337;p76"/>
            <p:cNvSpPr/>
            <p:nvPr/>
          </p:nvSpPr>
          <p:spPr>
            <a:xfrm>
              <a:off x="-822725" y="3762225"/>
              <a:ext cx="85150" cy="50825"/>
            </a:xfrm>
            <a:custGeom>
              <a:avLst/>
              <a:gdLst/>
              <a:ahLst/>
              <a:cxnLst/>
              <a:rect l="l" t="t" r="r" b="b"/>
              <a:pathLst>
                <a:path w="3406" h="2033" extrusionOk="0">
                  <a:moveTo>
                    <a:pt x="1735" y="1"/>
                  </a:moveTo>
                  <a:cubicBezTo>
                    <a:pt x="1671" y="1"/>
                    <a:pt x="1608" y="1"/>
                    <a:pt x="1544" y="22"/>
                  </a:cubicBezTo>
                  <a:cubicBezTo>
                    <a:pt x="1312" y="614"/>
                    <a:pt x="931" y="1143"/>
                    <a:pt x="466" y="1566"/>
                  </a:cubicBezTo>
                  <a:cubicBezTo>
                    <a:pt x="318" y="1693"/>
                    <a:pt x="0" y="1777"/>
                    <a:pt x="191" y="1989"/>
                  </a:cubicBezTo>
                  <a:cubicBezTo>
                    <a:pt x="289" y="2019"/>
                    <a:pt x="384" y="2032"/>
                    <a:pt x="474" y="2032"/>
                  </a:cubicBezTo>
                  <a:cubicBezTo>
                    <a:pt x="1371" y="2032"/>
                    <a:pt x="1894" y="692"/>
                    <a:pt x="2996" y="692"/>
                  </a:cubicBezTo>
                  <a:cubicBezTo>
                    <a:pt x="3040" y="692"/>
                    <a:pt x="3084" y="694"/>
                    <a:pt x="3130" y="699"/>
                  </a:cubicBezTo>
                  <a:cubicBezTo>
                    <a:pt x="3384" y="699"/>
                    <a:pt x="3384" y="360"/>
                    <a:pt x="3405" y="149"/>
                  </a:cubicBezTo>
                  <a:lnTo>
                    <a:pt x="3405" y="149"/>
                  </a:lnTo>
                  <a:cubicBezTo>
                    <a:pt x="3072" y="322"/>
                    <a:pt x="2514" y="632"/>
                    <a:pt x="2133" y="632"/>
                  </a:cubicBezTo>
                  <a:cubicBezTo>
                    <a:pt x="1863" y="632"/>
                    <a:pt x="1682" y="475"/>
                    <a:pt x="173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9338;p76"/>
            <p:cNvSpPr/>
            <p:nvPr/>
          </p:nvSpPr>
          <p:spPr>
            <a:xfrm>
              <a:off x="-2451200" y="3912425"/>
              <a:ext cx="70300" cy="49250"/>
            </a:xfrm>
            <a:custGeom>
              <a:avLst/>
              <a:gdLst/>
              <a:ahLst/>
              <a:cxnLst/>
              <a:rect l="l" t="t" r="r" b="b"/>
              <a:pathLst>
                <a:path w="2812" h="1970" extrusionOk="0">
                  <a:moveTo>
                    <a:pt x="668" y="0"/>
                  </a:moveTo>
                  <a:cubicBezTo>
                    <a:pt x="0" y="0"/>
                    <a:pt x="860" y="606"/>
                    <a:pt x="485" y="1247"/>
                  </a:cubicBezTo>
                  <a:cubicBezTo>
                    <a:pt x="633" y="1522"/>
                    <a:pt x="422" y="1881"/>
                    <a:pt x="845" y="1945"/>
                  </a:cubicBezTo>
                  <a:cubicBezTo>
                    <a:pt x="927" y="1960"/>
                    <a:pt x="1009" y="1969"/>
                    <a:pt x="1087" y="1969"/>
                  </a:cubicBezTo>
                  <a:cubicBezTo>
                    <a:pt x="1335" y="1969"/>
                    <a:pt x="1552" y="1879"/>
                    <a:pt x="1649" y="1606"/>
                  </a:cubicBezTo>
                  <a:cubicBezTo>
                    <a:pt x="2008" y="1099"/>
                    <a:pt x="2812" y="845"/>
                    <a:pt x="2072" y="253"/>
                  </a:cubicBezTo>
                  <a:cubicBezTo>
                    <a:pt x="1331" y="76"/>
                    <a:pt x="904" y="0"/>
                    <a:pt x="66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9339;p76"/>
            <p:cNvSpPr/>
            <p:nvPr/>
          </p:nvSpPr>
          <p:spPr>
            <a:xfrm>
              <a:off x="-1211350" y="3866225"/>
              <a:ext cx="37025" cy="40175"/>
            </a:xfrm>
            <a:custGeom>
              <a:avLst/>
              <a:gdLst/>
              <a:ahLst/>
              <a:cxnLst/>
              <a:rect l="l" t="t" r="r" b="b"/>
              <a:pathLst>
                <a:path w="1481" h="1607" extrusionOk="0">
                  <a:moveTo>
                    <a:pt x="639" y="1"/>
                  </a:moveTo>
                  <a:cubicBezTo>
                    <a:pt x="52" y="1"/>
                    <a:pt x="322" y="719"/>
                    <a:pt x="0" y="980"/>
                  </a:cubicBezTo>
                  <a:cubicBezTo>
                    <a:pt x="0" y="1170"/>
                    <a:pt x="0" y="1382"/>
                    <a:pt x="0" y="1593"/>
                  </a:cubicBezTo>
                  <a:cubicBezTo>
                    <a:pt x="64" y="1602"/>
                    <a:pt x="126" y="1607"/>
                    <a:pt x="186" y="1607"/>
                  </a:cubicBezTo>
                  <a:cubicBezTo>
                    <a:pt x="684" y="1607"/>
                    <a:pt x="1066" y="1317"/>
                    <a:pt x="1481" y="1128"/>
                  </a:cubicBezTo>
                  <a:cubicBezTo>
                    <a:pt x="614" y="959"/>
                    <a:pt x="381" y="599"/>
                    <a:pt x="741" y="7"/>
                  </a:cubicBezTo>
                  <a:cubicBezTo>
                    <a:pt x="704" y="3"/>
                    <a:pt x="670" y="1"/>
                    <a:pt x="63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9340;p76"/>
            <p:cNvSpPr/>
            <p:nvPr/>
          </p:nvSpPr>
          <p:spPr>
            <a:xfrm>
              <a:off x="-1616475" y="3809175"/>
              <a:ext cx="24450" cy="8600"/>
            </a:xfrm>
            <a:custGeom>
              <a:avLst/>
              <a:gdLst/>
              <a:ahLst/>
              <a:cxnLst/>
              <a:rect l="l" t="t" r="r" b="b"/>
              <a:pathLst>
                <a:path w="978" h="344" extrusionOk="0">
                  <a:moveTo>
                    <a:pt x="682" y="0"/>
                  </a:moveTo>
                  <a:cubicBezTo>
                    <a:pt x="426" y="0"/>
                    <a:pt x="0" y="69"/>
                    <a:pt x="238" y="343"/>
                  </a:cubicBezTo>
                  <a:cubicBezTo>
                    <a:pt x="555" y="343"/>
                    <a:pt x="830" y="301"/>
                    <a:pt x="978" y="5"/>
                  </a:cubicBezTo>
                  <a:lnTo>
                    <a:pt x="787" y="5"/>
                  </a:lnTo>
                  <a:cubicBezTo>
                    <a:pt x="759" y="2"/>
                    <a:pt x="723" y="0"/>
                    <a:pt x="68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9341;p76"/>
            <p:cNvSpPr/>
            <p:nvPr/>
          </p:nvSpPr>
          <p:spPr>
            <a:xfrm>
              <a:off x="-1698850" y="4050400"/>
              <a:ext cx="28050" cy="32275"/>
            </a:xfrm>
            <a:custGeom>
              <a:avLst/>
              <a:gdLst/>
              <a:ahLst/>
              <a:cxnLst/>
              <a:rect l="l" t="t" r="r" b="b"/>
              <a:pathLst>
                <a:path w="1122" h="1291" extrusionOk="0">
                  <a:moveTo>
                    <a:pt x="1122" y="0"/>
                  </a:moveTo>
                  <a:lnTo>
                    <a:pt x="1122" y="0"/>
                  </a:lnTo>
                  <a:cubicBezTo>
                    <a:pt x="170" y="64"/>
                    <a:pt x="297" y="825"/>
                    <a:pt x="1" y="1290"/>
                  </a:cubicBezTo>
                  <a:cubicBezTo>
                    <a:pt x="614" y="1036"/>
                    <a:pt x="825" y="508"/>
                    <a:pt x="11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9342;p76"/>
            <p:cNvSpPr/>
            <p:nvPr/>
          </p:nvSpPr>
          <p:spPr>
            <a:xfrm>
              <a:off x="-1718400" y="4083175"/>
              <a:ext cx="19575" cy="23825"/>
            </a:xfrm>
            <a:custGeom>
              <a:avLst/>
              <a:gdLst/>
              <a:ahLst/>
              <a:cxnLst/>
              <a:rect l="l" t="t" r="r" b="b"/>
              <a:pathLst>
                <a:path w="783" h="953" extrusionOk="0">
                  <a:moveTo>
                    <a:pt x="613" y="0"/>
                  </a:moveTo>
                  <a:cubicBezTo>
                    <a:pt x="254" y="381"/>
                    <a:pt x="0" y="741"/>
                    <a:pt x="783" y="952"/>
                  </a:cubicBezTo>
                  <a:cubicBezTo>
                    <a:pt x="783" y="635"/>
                    <a:pt x="783" y="318"/>
                    <a:pt x="78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9343;p76"/>
            <p:cNvSpPr/>
            <p:nvPr/>
          </p:nvSpPr>
          <p:spPr>
            <a:xfrm>
              <a:off x="-1196025" y="4057500"/>
              <a:ext cx="44975" cy="32750"/>
            </a:xfrm>
            <a:custGeom>
              <a:avLst/>
              <a:gdLst/>
              <a:ahLst/>
              <a:cxnLst/>
              <a:rect l="l" t="t" r="r" b="b"/>
              <a:pathLst>
                <a:path w="1799" h="1310" extrusionOk="0">
                  <a:moveTo>
                    <a:pt x="1125" y="0"/>
                  </a:moveTo>
                  <a:cubicBezTo>
                    <a:pt x="1086" y="0"/>
                    <a:pt x="1049" y="15"/>
                    <a:pt x="1016" y="54"/>
                  </a:cubicBezTo>
                  <a:cubicBezTo>
                    <a:pt x="868" y="393"/>
                    <a:pt x="1" y="1070"/>
                    <a:pt x="508" y="1302"/>
                  </a:cubicBezTo>
                  <a:cubicBezTo>
                    <a:pt x="550" y="1307"/>
                    <a:pt x="589" y="1309"/>
                    <a:pt x="627" y="1309"/>
                  </a:cubicBezTo>
                  <a:cubicBezTo>
                    <a:pt x="1094" y="1309"/>
                    <a:pt x="1315" y="964"/>
                    <a:pt x="1608" y="710"/>
                  </a:cubicBezTo>
                  <a:cubicBezTo>
                    <a:pt x="1608" y="499"/>
                    <a:pt x="1798" y="245"/>
                    <a:pt x="1397" y="118"/>
                  </a:cubicBezTo>
                  <a:cubicBezTo>
                    <a:pt x="1309" y="74"/>
                    <a:pt x="1211" y="0"/>
                    <a:pt x="11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9344;p76"/>
            <p:cNvSpPr/>
            <p:nvPr/>
          </p:nvSpPr>
          <p:spPr>
            <a:xfrm>
              <a:off x="-2024025" y="3873275"/>
              <a:ext cx="18525" cy="32275"/>
            </a:xfrm>
            <a:custGeom>
              <a:avLst/>
              <a:gdLst/>
              <a:ahLst/>
              <a:cxnLst/>
              <a:rect l="l" t="t" r="r" b="b"/>
              <a:pathLst>
                <a:path w="741" h="1291" extrusionOk="0">
                  <a:moveTo>
                    <a:pt x="741" y="0"/>
                  </a:moveTo>
                  <a:lnTo>
                    <a:pt x="741" y="0"/>
                  </a:lnTo>
                  <a:cubicBezTo>
                    <a:pt x="360" y="338"/>
                    <a:pt x="85" y="783"/>
                    <a:pt x="1" y="1290"/>
                  </a:cubicBezTo>
                  <a:lnTo>
                    <a:pt x="572" y="1290"/>
                  </a:lnTo>
                  <a:cubicBezTo>
                    <a:pt x="466" y="846"/>
                    <a:pt x="741" y="444"/>
                    <a:pt x="74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9345;p76"/>
            <p:cNvSpPr/>
            <p:nvPr/>
          </p:nvSpPr>
          <p:spPr>
            <a:xfrm>
              <a:off x="-1996000" y="384155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170" y="0"/>
                  </a:moveTo>
                  <a:cubicBezTo>
                    <a:pt x="212" y="275"/>
                    <a:pt x="149" y="550"/>
                    <a:pt x="1" y="783"/>
                  </a:cubicBezTo>
                  <a:cubicBezTo>
                    <a:pt x="572" y="613"/>
                    <a:pt x="445" y="317"/>
                    <a:pt x="17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9346;p76"/>
            <p:cNvSpPr/>
            <p:nvPr/>
          </p:nvSpPr>
          <p:spPr>
            <a:xfrm>
              <a:off x="-1996000" y="3813000"/>
              <a:ext cx="14300" cy="12175"/>
            </a:xfrm>
            <a:custGeom>
              <a:avLst/>
              <a:gdLst/>
              <a:ahLst/>
              <a:cxnLst/>
              <a:rect l="l" t="t" r="r" b="b"/>
              <a:pathLst>
                <a:path w="572" h="487" extrusionOk="0">
                  <a:moveTo>
                    <a:pt x="1" y="0"/>
                  </a:moveTo>
                  <a:lnTo>
                    <a:pt x="1" y="487"/>
                  </a:lnTo>
                  <a:cubicBezTo>
                    <a:pt x="276" y="317"/>
                    <a:pt x="572" y="169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9347;p76"/>
            <p:cNvSpPr/>
            <p:nvPr/>
          </p:nvSpPr>
          <p:spPr>
            <a:xfrm>
              <a:off x="-2718775" y="4110675"/>
              <a:ext cx="26450" cy="19575"/>
            </a:xfrm>
            <a:custGeom>
              <a:avLst/>
              <a:gdLst/>
              <a:ahLst/>
              <a:cxnLst/>
              <a:rect l="l" t="t" r="r" b="b"/>
              <a:pathLst>
                <a:path w="1058" h="783" extrusionOk="0">
                  <a:moveTo>
                    <a:pt x="1058" y="0"/>
                  </a:moveTo>
                  <a:lnTo>
                    <a:pt x="487" y="148"/>
                  </a:lnTo>
                  <a:cubicBezTo>
                    <a:pt x="0" y="254"/>
                    <a:pt x="127" y="550"/>
                    <a:pt x="296" y="783"/>
                  </a:cubicBezTo>
                  <a:cubicBezTo>
                    <a:pt x="508" y="487"/>
                    <a:pt x="952" y="360"/>
                    <a:pt x="105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9348;p76"/>
            <p:cNvSpPr/>
            <p:nvPr/>
          </p:nvSpPr>
          <p:spPr>
            <a:xfrm>
              <a:off x="-2279400" y="3740550"/>
              <a:ext cx="28050" cy="20800"/>
            </a:xfrm>
            <a:custGeom>
              <a:avLst/>
              <a:gdLst/>
              <a:ahLst/>
              <a:cxnLst/>
              <a:rect l="l" t="t" r="r" b="b"/>
              <a:pathLst>
                <a:path w="1122" h="832" extrusionOk="0">
                  <a:moveTo>
                    <a:pt x="1121" y="1"/>
                  </a:moveTo>
                  <a:lnTo>
                    <a:pt x="1121" y="1"/>
                  </a:lnTo>
                  <a:cubicBezTo>
                    <a:pt x="572" y="85"/>
                    <a:pt x="318" y="466"/>
                    <a:pt x="1" y="804"/>
                  </a:cubicBezTo>
                  <a:cubicBezTo>
                    <a:pt x="98" y="823"/>
                    <a:pt x="186" y="831"/>
                    <a:pt x="265" y="831"/>
                  </a:cubicBezTo>
                  <a:cubicBezTo>
                    <a:pt x="821" y="831"/>
                    <a:pt x="955" y="408"/>
                    <a:pt x="112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9349;p76"/>
            <p:cNvSpPr/>
            <p:nvPr/>
          </p:nvSpPr>
          <p:spPr>
            <a:xfrm>
              <a:off x="-1650200" y="3781800"/>
              <a:ext cx="57650" cy="58225"/>
            </a:xfrm>
            <a:custGeom>
              <a:avLst/>
              <a:gdLst/>
              <a:ahLst/>
              <a:cxnLst/>
              <a:rect l="l" t="t" r="r" b="b"/>
              <a:pathLst>
                <a:path w="2306" h="2329" extrusionOk="0">
                  <a:moveTo>
                    <a:pt x="1587" y="0"/>
                  </a:moveTo>
                  <a:cubicBezTo>
                    <a:pt x="1333" y="254"/>
                    <a:pt x="1227" y="614"/>
                    <a:pt x="846" y="783"/>
                  </a:cubicBezTo>
                  <a:cubicBezTo>
                    <a:pt x="593" y="1037"/>
                    <a:pt x="931" y="1460"/>
                    <a:pt x="466" y="1692"/>
                  </a:cubicBezTo>
                  <a:cubicBezTo>
                    <a:pt x="275" y="1777"/>
                    <a:pt x="0" y="2073"/>
                    <a:pt x="360" y="2263"/>
                  </a:cubicBezTo>
                  <a:cubicBezTo>
                    <a:pt x="440" y="2309"/>
                    <a:pt x="518" y="2328"/>
                    <a:pt x="594" y="2328"/>
                  </a:cubicBezTo>
                  <a:cubicBezTo>
                    <a:pt x="801" y="2328"/>
                    <a:pt x="994" y="2185"/>
                    <a:pt x="1164" y="2031"/>
                  </a:cubicBezTo>
                  <a:cubicBezTo>
                    <a:pt x="1375" y="1650"/>
                    <a:pt x="1269" y="1354"/>
                    <a:pt x="1777" y="1121"/>
                  </a:cubicBezTo>
                  <a:cubicBezTo>
                    <a:pt x="2136" y="677"/>
                    <a:pt x="2306" y="275"/>
                    <a:pt x="158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9350;p76"/>
            <p:cNvSpPr/>
            <p:nvPr/>
          </p:nvSpPr>
          <p:spPr>
            <a:xfrm>
              <a:off x="-1660175" y="3801025"/>
              <a:ext cx="49650" cy="40725"/>
            </a:xfrm>
            <a:custGeom>
              <a:avLst/>
              <a:gdLst/>
              <a:ahLst/>
              <a:cxnLst/>
              <a:rect l="l" t="t" r="r" b="b"/>
              <a:pathLst>
                <a:path w="1986" h="1629" extrusionOk="0">
                  <a:moveTo>
                    <a:pt x="1024" y="1"/>
                  </a:moveTo>
                  <a:cubicBezTo>
                    <a:pt x="1" y="1"/>
                    <a:pt x="1139" y="1040"/>
                    <a:pt x="463" y="1219"/>
                  </a:cubicBezTo>
                  <a:cubicBezTo>
                    <a:pt x="173" y="1432"/>
                    <a:pt x="554" y="1627"/>
                    <a:pt x="831" y="1627"/>
                  </a:cubicBezTo>
                  <a:cubicBezTo>
                    <a:pt x="858" y="1627"/>
                    <a:pt x="883" y="1625"/>
                    <a:pt x="907" y="1621"/>
                  </a:cubicBezTo>
                  <a:cubicBezTo>
                    <a:pt x="955" y="1626"/>
                    <a:pt x="1000" y="1629"/>
                    <a:pt x="1042" y="1629"/>
                  </a:cubicBezTo>
                  <a:cubicBezTo>
                    <a:pt x="1709" y="1629"/>
                    <a:pt x="1707" y="1027"/>
                    <a:pt x="1986" y="669"/>
                  </a:cubicBezTo>
                  <a:lnTo>
                    <a:pt x="1986" y="500"/>
                  </a:lnTo>
                  <a:cubicBezTo>
                    <a:pt x="1436" y="543"/>
                    <a:pt x="1711" y="1050"/>
                    <a:pt x="1415" y="1240"/>
                  </a:cubicBezTo>
                  <a:cubicBezTo>
                    <a:pt x="1285" y="1321"/>
                    <a:pt x="1156" y="1452"/>
                    <a:pt x="1007" y="1452"/>
                  </a:cubicBezTo>
                  <a:cubicBezTo>
                    <a:pt x="962" y="1452"/>
                    <a:pt x="914" y="1439"/>
                    <a:pt x="865" y="1410"/>
                  </a:cubicBezTo>
                  <a:cubicBezTo>
                    <a:pt x="421" y="1114"/>
                    <a:pt x="1563" y="775"/>
                    <a:pt x="1245" y="14"/>
                  </a:cubicBezTo>
                  <a:cubicBezTo>
                    <a:pt x="1162" y="5"/>
                    <a:pt x="1089" y="1"/>
                    <a:pt x="102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9351;p76"/>
            <p:cNvSpPr/>
            <p:nvPr/>
          </p:nvSpPr>
          <p:spPr>
            <a:xfrm>
              <a:off x="-2762675" y="4069950"/>
              <a:ext cx="75125" cy="74000"/>
            </a:xfrm>
            <a:custGeom>
              <a:avLst/>
              <a:gdLst/>
              <a:ahLst/>
              <a:cxnLst/>
              <a:rect l="l" t="t" r="r" b="b"/>
              <a:pathLst>
                <a:path w="3005" h="2960" extrusionOk="0">
                  <a:moveTo>
                    <a:pt x="2243" y="1"/>
                  </a:moveTo>
                  <a:cubicBezTo>
                    <a:pt x="1355" y="149"/>
                    <a:pt x="1355" y="1016"/>
                    <a:pt x="741" y="1375"/>
                  </a:cubicBezTo>
                  <a:cubicBezTo>
                    <a:pt x="1" y="1841"/>
                    <a:pt x="149" y="2348"/>
                    <a:pt x="572" y="2898"/>
                  </a:cubicBezTo>
                  <a:cubicBezTo>
                    <a:pt x="674" y="2941"/>
                    <a:pt x="765" y="2960"/>
                    <a:pt x="848" y="2960"/>
                  </a:cubicBezTo>
                  <a:cubicBezTo>
                    <a:pt x="1309" y="2960"/>
                    <a:pt x="1509" y="2387"/>
                    <a:pt x="1970" y="2387"/>
                  </a:cubicBezTo>
                  <a:cubicBezTo>
                    <a:pt x="1990" y="2387"/>
                    <a:pt x="2010" y="2388"/>
                    <a:pt x="2031" y="2390"/>
                  </a:cubicBezTo>
                  <a:cubicBezTo>
                    <a:pt x="2095" y="2179"/>
                    <a:pt x="1968" y="1925"/>
                    <a:pt x="2243" y="1777"/>
                  </a:cubicBezTo>
                  <a:cubicBezTo>
                    <a:pt x="2602" y="1460"/>
                    <a:pt x="2962" y="1143"/>
                    <a:pt x="3004" y="656"/>
                  </a:cubicBezTo>
                  <a:lnTo>
                    <a:pt x="3004" y="656"/>
                  </a:lnTo>
                  <a:cubicBezTo>
                    <a:pt x="2793" y="677"/>
                    <a:pt x="2518" y="614"/>
                    <a:pt x="2475" y="868"/>
                  </a:cubicBezTo>
                  <a:cubicBezTo>
                    <a:pt x="2370" y="1375"/>
                    <a:pt x="1799" y="1629"/>
                    <a:pt x="1672" y="2116"/>
                  </a:cubicBezTo>
                  <a:cubicBezTo>
                    <a:pt x="1619" y="2290"/>
                    <a:pt x="1466" y="2407"/>
                    <a:pt x="1296" y="2407"/>
                  </a:cubicBezTo>
                  <a:cubicBezTo>
                    <a:pt x="1259" y="2407"/>
                    <a:pt x="1222" y="2402"/>
                    <a:pt x="1185" y="2390"/>
                  </a:cubicBezTo>
                  <a:cubicBezTo>
                    <a:pt x="614" y="2094"/>
                    <a:pt x="1926" y="381"/>
                    <a:pt x="224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9352;p76"/>
            <p:cNvSpPr/>
            <p:nvPr/>
          </p:nvSpPr>
          <p:spPr>
            <a:xfrm>
              <a:off x="-1383200" y="3907100"/>
              <a:ext cx="28025" cy="43550"/>
            </a:xfrm>
            <a:custGeom>
              <a:avLst/>
              <a:gdLst/>
              <a:ahLst/>
              <a:cxnLst/>
              <a:rect l="l" t="t" r="r" b="b"/>
              <a:pathLst>
                <a:path w="1121" h="1742" extrusionOk="0">
                  <a:moveTo>
                    <a:pt x="572" y="1"/>
                  </a:moveTo>
                  <a:lnTo>
                    <a:pt x="572" y="1"/>
                  </a:lnTo>
                  <a:cubicBezTo>
                    <a:pt x="1" y="508"/>
                    <a:pt x="762" y="1312"/>
                    <a:pt x="1" y="1735"/>
                  </a:cubicBezTo>
                  <a:cubicBezTo>
                    <a:pt x="53" y="1739"/>
                    <a:pt x="101" y="1742"/>
                    <a:pt x="145" y="1742"/>
                  </a:cubicBezTo>
                  <a:cubicBezTo>
                    <a:pt x="1120" y="1742"/>
                    <a:pt x="430" y="668"/>
                    <a:pt x="57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9353;p76"/>
            <p:cNvSpPr/>
            <p:nvPr/>
          </p:nvSpPr>
          <p:spPr>
            <a:xfrm>
              <a:off x="-2303725" y="3678675"/>
              <a:ext cx="51850" cy="80275"/>
            </a:xfrm>
            <a:custGeom>
              <a:avLst/>
              <a:gdLst/>
              <a:ahLst/>
              <a:cxnLst/>
              <a:rect l="l" t="t" r="r" b="b"/>
              <a:pathLst>
                <a:path w="2074" h="3211" extrusionOk="0">
                  <a:moveTo>
                    <a:pt x="1351" y="0"/>
                  </a:moveTo>
                  <a:cubicBezTo>
                    <a:pt x="747" y="0"/>
                    <a:pt x="985" y="1549"/>
                    <a:pt x="233" y="1841"/>
                  </a:cubicBezTo>
                  <a:cubicBezTo>
                    <a:pt x="1" y="2137"/>
                    <a:pt x="297" y="2497"/>
                    <a:pt x="64" y="2793"/>
                  </a:cubicBezTo>
                  <a:cubicBezTo>
                    <a:pt x="144" y="3105"/>
                    <a:pt x="251" y="3210"/>
                    <a:pt x="373" y="3210"/>
                  </a:cubicBezTo>
                  <a:cubicBezTo>
                    <a:pt x="540" y="3210"/>
                    <a:pt x="736" y="3012"/>
                    <a:pt x="931" y="2877"/>
                  </a:cubicBezTo>
                  <a:cubicBezTo>
                    <a:pt x="1777" y="2306"/>
                    <a:pt x="1354" y="1312"/>
                    <a:pt x="1946" y="636"/>
                  </a:cubicBezTo>
                  <a:cubicBezTo>
                    <a:pt x="2073" y="488"/>
                    <a:pt x="1650" y="65"/>
                    <a:pt x="1375" y="1"/>
                  </a:cubicBezTo>
                  <a:cubicBezTo>
                    <a:pt x="1367" y="1"/>
                    <a:pt x="1359" y="0"/>
                    <a:pt x="13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9354;p76"/>
            <p:cNvSpPr/>
            <p:nvPr/>
          </p:nvSpPr>
          <p:spPr>
            <a:xfrm>
              <a:off x="-1471500" y="3938150"/>
              <a:ext cx="71350" cy="53100"/>
            </a:xfrm>
            <a:custGeom>
              <a:avLst/>
              <a:gdLst/>
              <a:ahLst/>
              <a:cxnLst/>
              <a:rect l="l" t="t" r="r" b="b"/>
              <a:pathLst>
                <a:path w="2854" h="2124" extrusionOk="0">
                  <a:moveTo>
                    <a:pt x="2313" y="0"/>
                  </a:moveTo>
                  <a:cubicBezTo>
                    <a:pt x="2282" y="0"/>
                    <a:pt x="2252" y="2"/>
                    <a:pt x="2222" y="6"/>
                  </a:cubicBezTo>
                  <a:cubicBezTo>
                    <a:pt x="2010" y="154"/>
                    <a:pt x="1629" y="28"/>
                    <a:pt x="1481" y="345"/>
                  </a:cubicBezTo>
                  <a:cubicBezTo>
                    <a:pt x="1418" y="852"/>
                    <a:pt x="1016" y="1275"/>
                    <a:pt x="487" y="1360"/>
                  </a:cubicBezTo>
                  <a:cubicBezTo>
                    <a:pt x="234" y="1423"/>
                    <a:pt x="1" y="1614"/>
                    <a:pt x="43" y="1889"/>
                  </a:cubicBezTo>
                  <a:cubicBezTo>
                    <a:pt x="128" y="2078"/>
                    <a:pt x="315" y="2123"/>
                    <a:pt x="529" y="2123"/>
                  </a:cubicBezTo>
                  <a:cubicBezTo>
                    <a:pt x="727" y="2123"/>
                    <a:pt x="950" y="2084"/>
                    <a:pt x="1137" y="2084"/>
                  </a:cubicBezTo>
                  <a:cubicBezTo>
                    <a:pt x="1200" y="2084"/>
                    <a:pt x="1259" y="2088"/>
                    <a:pt x="1312" y="2100"/>
                  </a:cubicBezTo>
                  <a:lnTo>
                    <a:pt x="1672" y="1804"/>
                  </a:lnTo>
                  <a:cubicBezTo>
                    <a:pt x="1756" y="1149"/>
                    <a:pt x="2031" y="620"/>
                    <a:pt x="2835" y="429"/>
                  </a:cubicBezTo>
                  <a:cubicBezTo>
                    <a:pt x="2854" y="164"/>
                    <a:pt x="2583" y="0"/>
                    <a:pt x="231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9355;p76"/>
            <p:cNvSpPr/>
            <p:nvPr/>
          </p:nvSpPr>
          <p:spPr>
            <a:xfrm>
              <a:off x="-1433425" y="3921275"/>
              <a:ext cx="58625" cy="61450"/>
            </a:xfrm>
            <a:custGeom>
              <a:avLst/>
              <a:gdLst/>
              <a:ahLst/>
              <a:cxnLst/>
              <a:rect l="l" t="t" r="r" b="b"/>
              <a:pathLst>
                <a:path w="2345" h="2458" extrusionOk="0">
                  <a:moveTo>
                    <a:pt x="1700" y="0"/>
                  </a:moveTo>
                  <a:cubicBezTo>
                    <a:pt x="1581" y="0"/>
                    <a:pt x="1477" y="56"/>
                    <a:pt x="1439" y="195"/>
                  </a:cubicBezTo>
                  <a:cubicBezTo>
                    <a:pt x="1714" y="512"/>
                    <a:pt x="1312" y="745"/>
                    <a:pt x="1270" y="999"/>
                  </a:cubicBezTo>
                  <a:cubicBezTo>
                    <a:pt x="297" y="1147"/>
                    <a:pt x="1" y="1675"/>
                    <a:pt x="149" y="2458"/>
                  </a:cubicBezTo>
                  <a:cubicBezTo>
                    <a:pt x="614" y="1189"/>
                    <a:pt x="1460" y="1570"/>
                    <a:pt x="2137" y="576"/>
                  </a:cubicBezTo>
                  <a:cubicBezTo>
                    <a:pt x="2344" y="309"/>
                    <a:pt x="1980" y="0"/>
                    <a:pt x="170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9356;p76"/>
            <p:cNvSpPr/>
            <p:nvPr/>
          </p:nvSpPr>
          <p:spPr>
            <a:xfrm>
              <a:off x="-1411225" y="3926025"/>
              <a:ext cx="35250" cy="20225"/>
            </a:xfrm>
            <a:custGeom>
              <a:avLst/>
              <a:gdLst/>
              <a:ahLst/>
              <a:cxnLst/>
              <a:rect l="l" t="t" r="r" b="b"/>
              <a:pathLst>
                <a:path w="1410" h="809" extrusionOk="0">
                  <a:moveTo>
                    <a:pt x="661" y="1"/>
                  </a:moveTo>
                  <a:cubicBezTo>
                    <a:pt x="627" y="1"/>
                    <a:pt x="590" y="2"/>
                    <a:pt x="551" y="5"/>
                  </a:cubicBezTo>
                  <a:lnTo>
                    <a:pt x="382" y="5"/>
                  </a:lnTo>
                  <a:lnTo>
                    <a:pt x="1" y="491"/>
                  </a:lnTo>
                  <a:cubicBezTo>
                    <a:pt x="64" y="639"/>
                    <a:pt x="212" y="766"/>
                    <a:pt x="382" y="809"/>
                  </a:cubicBezTo>
                  <a:cubicBezTo>
                    <a:pt x="847" y="647"/>
                    <a:pt x="1409" y="1"/>
                    <a:pt x="66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9357;p76"/>
            <p:cNvSpPr/>
            <p:nvPr/>
          </p:nvSpPr>
          <p:spPr>
            <a:xfrm>
              <a:off x="-2803900" y="3810875"/>
              <a:ext cx="39900" cy="45625"/>
            </a:xfrm>
            <a:custGeom>
              <a:avLst/>
              <a:gdLst/>
              <a:ahLst/>
              <a:cxnLst/>
              <a:rect l="l" t="t" r="r" b="b"/>
              <a:pathLst>
                <a:path w="1596" h="1825" extrusionOk="0">
                  <a:moveTo>
                    <a:pt x="741" y="0"/>
                  </a:moveTo>
                  <a:lnTo>
                    <a:pt x="191" y="1037"/>
                  </a:lnTo>
                  <a:cubicBezTo>
                    <a:pt x="64" y="1037"/>
                    <a:pt x="64" y="1143"/>
                    <a:pt x="0" y="1185"/>
                  </a:cubicBezTo>
                  <a:lnTo>
                    <a:pt x="0" y="1671"/>
                  </a:lnTo>
                  <a:cubicBezTo>
                    <a:pt x="157" y="1778"/>
                    <a:pt x="308" y="1824"/>
                    <a:pt x="447" y="1824"/>
                  </a:cubicBezTo>
                  <a:cubicBezTo>
                    <a:pt x="1190" y="1824"/>
                    <a:pt x="1596" y="499"/>
                    <a:pt x="74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9358;p76"/>
            <p:cNvSpPr/>
            <p:nvPr/>
          </p:nvSpPr>
          <p:spPr>
            <a:xfrm>
              <a:off x="-2810250" y="3804525"/>
              <a:ext cx="11125" cy="36500"/>
            </a:xfrm>
            <a:custGeom>
              <a:avLst/>
              <a:gdLst/>
              <a:ahLst/>
              <a:cxnLst/>
              <a:rect l="l" t="t" r="r" b="b"/>
              <a:pathLst>
                <a:path w="445" h="1460" extrusionOk="0">
                  <a:moveTo>
                    <a:pt x="445" y="1"/>
                  </a:moveTo>
                  <a:cubicBezTo>
                    <a:pt x="1" y="445"/>
                    <a:pt x="297" y="974"/>
                    <a:pt x="254" y="1460"/>
                  </a:cubicBezTo>
                  <a:lnTo>
                    <a:pt x="445" y="1291"/>
                  </a:lnTo>
                  <a:cubicBezTo>
                    <a:pt x="445" y="868"/>
                    <a:pt x="445" y="424"/>
                    <a:pt x="44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9359;p76"/>
            <p:cNvSpPr/>
            <p:nvPr/>
          </p:nvSpPr>
          <p:spPr>
            <a:xfrm>
              <a:off x="-1216100" y="4099100"/>
              <a:ext cx="34200" cy="16875"/>
            </a:xfrm>
            <a:custGeom>
              <a:avLst/>
              <a:gdLst/>
              <a:ahLst/>
              <a:cxnLst/>
              <a:rect l="l" t="t" r="r" b="b"/>
              <a:pathLst>
                <a:path w="1368" h="675" extrusionOk="0">
                  <a:moveTo>
                    <a:pt x="772" y="0"/>
                  </a:moveTo>
                  <a:cubicBezTo>
                    <a:pt x="660" y="0"/>
                    <a:pt x="532" y="37"/>
                    <a:pt x="402" y="125"/>
                  </a:cubicBezTo>
                  <a:cubicBezTo>
                    <a:pt x="0" y="379"/>
                    <a:pt x="465" y="484"/>
                    <a:pt x="550" y="653"/>
                  </a:cubicBezTo>
                  <a:lnTo>
                    <a:pt x="740" y="675"/>
                  </a:lnTo>
                  <a:cubicBezTo>
                    <a:pt x="1368" y="460"/>
                    <a:pt x="1170" y="0"/>
                    <a:pt x="77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9360;p76"/>
            <p:cNvSpPr/>
            <p:nvPr/>
          </p:nvSpPr>
          <p:spPr>
            <a:xfrm>
              <a:off x="-1434475" y="3938375"/>
              <a:ext cx="18525" cy="7875"/>
            </a:xfrm>
            <a:custGeom>
              <a:avLst/>
              <a:gdLst/>
              <a:ahLst/>
              <a:cxnLst/>
              <a:rect l="l" t="t" r="r" b="b"/>
              <a:pathLst>
                <a:path w="741" h="315" extrusionOk="0">
                  <a:moveTo>
                    <a:pt x="402" y="1"/>
                  </a:moveTo>
                  <a:cubicBezTo>
                    <a:pt x="212" y="1"/>
                    <a:pt x="40" y="50"/>
                    <a:pt x="0" y="315"/>
                  </a:cubicBezTo>
                  <a:lnTo>
                    <a:pt x="741" y="19"/>
                  </a:lnTo>
                  <a:cubicBezTo>
                    <a:pt x="637" y="19"/>
                    <a:pt x="517" y="1"/>
                    <a:pt x="40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9361;p76"/>
            <p:cNvSpPr/>
            <p:nvPr/>
          </p:nvSpPr>
          <p:spPr>
            <a:xfrm>
              <a:off x="-2306375" y="3724700"/>
              <a:ext cx="12200" cy="23800"/>
            </a:xfrm>
            <a:custGeom>
              <a:avLst/>
              <a:gdLst/>
              <a:ahLst/>
              <a:cxnLst/>
              <a:rect l="l" t="t" r="r" b="b"/>
              <a:pathLst>
                <a:path w="488" h="952" extrusionOk="0">
                  <a:moveTo>
                    <a:pt x="339" y="0"/>
                  </a:moveTo>
                  <a:cubicBezTo>
                    <a:pt x="1" y="275"/>
                    <a:pt x="212" y="635"/>
                    <a:pt x="170" y="952"/>
                  </a:cubicBezTo>
                  <a:cubicBezTo>
                    <a:pt x="487" y="677"/>
                    <a:pt x="276" y="317"/>
                    <a:pt x="33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171382" y="427856"/>
            <a:ext cx="11456670" cy="1148715"/>
            <a:chOff x="250" y="1375"/>
            <a:chExt cx="18042" cy="1809"/>
          </a:xfrm>
        </p:grpSpPr>
        <p:grpSp>
          <p:nvGrpSpPr>
            <p:cNvPr id="15" name="组合 14"/>
            <p:cNvGrpSpPr/>
            <p:nvPr/>
          </p:nvGrpSpPr>
          <p:grpSpPr>
            <a:xfrm>
              <a:off x="250" y="1736"/>
              <a:ext cx="18042" cy="1449"/>
              <a:chOff x="968" y="1198"/>
              <a:chExt cx="12143" cy="975"/>
            </a:xfrm>
          </p:grpSpPr>
          <p:sp>
            <p:nvSpPr>
              <p:cNvPr id="16" name="Google Shape;7252;p43"/>
              <p:cNvSpPr txBox="1"/>
              <p:nvPr/>
            </p:nvSpPr>
            <p:spPr>
              <a:xfrm>
                <a:off x="968" y="1198"/>
                <a:ext cx="12143" cy="91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91425" tIns="91425" rIns="91425" bIns="91425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3"/>
                  </a:buClr>
                  <a:buSzPts val="2000"/>
                  <a:buFont typeface="Caveat Brush"/>
                  <a:buNone/>
                  <a:defRPr sz="2500" b="1" i="0" u="none" strike="noStrike" cap="none">
                    <a:solidFill>
                      <a:schemeClr val="accent3"/>
                    </a:solidFill>
                    <a:latin typeface="Caveat Brush"/>
                    <a:ea typeface="Caveat Brush"/>
                    <a:cs typeface="Caveat Brush"/>
                    <a:sym typeface="Caveat Brush"/>
                  </a:defRPr>
                </a:lvl1pPr>
                <a:lvl2pPr marR="0" lvl="1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3"/>
                  </a:buClr>
                  <a:buSzPts val="2000"/>
                  <a:buFont typeface="Caveat Brush"/>
                  <a:buNone/>
                  <a:defRPr sz="2000" b="0" i="0" u="none" strike="noStrike" cap="none">
                    <a:solidFill>
                      <a:schemeClr val="accent3"/>
                    </a:solidFill>
                    <a:latin typeface="Caveat Brush"/>
                    <a:ea typeface="Caveat Brush"/>
                    <a:cs typeface="Caveat Brush"/>
                    <a:sym typeface="Caveat Brush"/>
                  </a:defRPr>
                </a:lvl2pPr>
                <a:lvl3pPr marR="0" lvl="2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3"/>
                  </a:buClr>
                  <a:buSzPts val="2000"/>
                  <a:buFont typeface="Caveat Brush"/>
                  <a:buNone/>
                  <a:defRPr sz="2000" b="0" i="0" u="none" strike="noStrike" cap="none">
                    <a:solidFill>
                      <a:schemeClr val="accent3"/>
                    </a:solidFill>
                    <a:latin typeface="Caveat Brush"/>
                    <a:ea typeface="Caveat Brush"/>
                    <a:cs typeface="Caveat Brush"/>
                    <a:sym typeface="Caveat Brush"/>
                  </a:defRPr>
                </a:lvl3pPr>
                <a:lvl4pPr marR="0" lvl="3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3"/>
                  </a:buClr>
                  <a:buSzPts val="2000"/>
                  <a:buFont typeface="Caveat Brush"/>
                  <a:buNone/>
                  <a:defRPr sz="2000" b="0" i="0" u="none" strike="noStrike" cap="none">
                    <a:solidFill>
                      <a:schemeClr val="accent3"/>
                    </a:solidFill>
                    <a:latin typeface="Caveat Brush"/>
                    <a:ea typeface="Caveat Brush"/>
                    <a:cs typeface="Caveat Brush"/>
                    <a:sym typeface="Caveat Brush"/>
                  </a:defRPr>
                </a:lvl4pPr>
                <a:lvl5pPr marR="0" lvl="4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3"/>
                  </a:buClr>
                  <a:buSzPts val="2000"/>
                  <a:buFont typeface="Caveat Brush"/>
                  <a:buNone/>
                  <a:defRPr sz="2000" b="0" i="0" u="none" strike="noStrike" cap="none">
                    <a:solidFill>
                      <a:schemeClr val="accent3"/>
                    </a:solidFill>
                    <a:latin typeface="Caveat Brush"/>
                    <a:ea typeface="Caveat Brush"/>
                    <a:cs typeface="Caveat Brush"/>
                    <a:sym typeface="Caveat Brush"/>
                  </a:defRPr>
                </a:lvl5pPr>
                <a:lvl6pPr marR="0" lvl="5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3"/>
                  </a:buClr>
                  <a:buSzPts val="2000"/>
                  <a:buFont typeface="Caveat Brush"/>
                  <a:buNone/>
                  <a:defRPr sz="2000" b="0" i="0" u="none" strike="noStrike" cap="none">
                    <a:solidFill>
                      <a:schemeClr val="accent3"/>
                    </a:solidFill>
                    <a:latin typeface="Caveat Brush"/>
                    <a:ea typeface="Caveat Brush"/>
                    <a:cs typeface="Caveat Brush"/>
                    <a:sym typeface="Caveat Brush"/>
                  </a:defRPr>
                </a:lvl6pPr>
                <a:lvl7pPr marR="0" lvl="6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3"/>
                  </a:buClr>
                  <a:buSzPts val="2000"/>
                  <a:buFont typeface="Caveat Brush"/>
                  <a:buNone/>
                  <a:defRPr sz="2000" b="0" i="0" u="none" strike="noStrike" cap="none">
                    <a:solidFill>
                      <a:schemeClr val="accent3"/>
                    </a:solidFill>
                    <a:latin typeface="Caveat Brush"/>
                    <a:ea typeface="Caveat Brush"/>
                    <a:cs typeface="Caveat Brush"/>
                    <a:sym typeface="Caveat Brush"/>
                  </a:defRPr>
                </a:lvl7pPr>
                <a:lvl8pPr marR="0" lvl="7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3"/>
                  </a:buClr>
                  <a:buSzPts val="2000"/>
                  <a:buFont typeface="Caveat Brush"/>
                  <a:buNone/>
                  <a:defRPr sz="2000" b="0" i="0" u="none" strike="noStrike" cap="none">
                    <a:solidFill>
                      <a:schemeClr val="accent3"/>
                    </a:solidFill>
                    <a:latin typeface="Caveat Brush"/>
                    <a:ea typeface="Caveat Brush"/>
                    <a:cs typeface="Caveat Brush"/>
                    <a:sym typeface="Caveat Brush"/>
                  </a:defRPr>
                </a:lvl8pPr>
                <a:lvl9pPr marR="0" lvl="8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3"/>
                  </a:buClr>
                  <a:buSzPts val="2000"/>
                  <a:buFont typeface="Caveat Brush"/>
                  <a:buNone/>
                  <a:defRPr sz="2000" b="0" i="0" u="none" strike="noStrike" cap="none">
                    <a:solidFill>
                      <a:schemeClr val="accent3"/>
                    </a:solidFill>
                    <a:latin typeface="Caveat Brush"/>
                    <a:ea typeface="Caveat Brush"/>
                    <a:cs typeface="Caveat Brush"/>
                    <a:sym typeface="Caveat Brush"/>
                  </a:defRPr>
                </a:lvl9pPr>
              </a:lstStyle>
              <a:p>
                <a:pPr algn="ctr" fontAlgn="auto">
                  <a:defRPr/>
                </a:pPr>
                <a:r>
                  <a:rPr lang="en-US" altLang="zh-CN" sz="4000" spc="-300" dirty="0">
                    <a:solidFill>
                      <a:srgbClr val="42210F"/>
                    </a:solidFill>
                    <a:effectLst>
                      <a:outerShdw dist="63500" dir="2700000" algn="tl">
                        <a:srgbClr val="F5AC47">
                          <a:alpha val="100000"/>
                        </a:srgbClr>
                      </a:outerShdw>
                    </a:effectLst>
                    <a:latin typeface="#9Slide03 Kaleko 105 Round Bold" pitchFamily="2" charset="0"/>
                    <a:ea typeface="字魂179号-正酷波波体" charset="-122"/>
                    <a:cs typeface="Open Sans Light" pitchFamily="34" charset="0"/>
                    <a:sym typeface="+mn-lt"/>
                  </a:rPr>
                  <a:t>Bài 1/tr123</a:t>
                </a:r>
              </a:p>
            </p:txBody>
          </p:sp>
          <p:grpSp>
            <p:nvGrpSpPr>
              <p:cNvPr id="19" name="Google Shape;7256;p43"/>
              <p:cNvGrpSpPr/>
              <p:nvPr/>
            </p:nvGrpSpPr>
            <p:grpSpPr>
              <a:xfrm>
                <a:off x="4675" y="1898"/>
                <a:ext cx="5049" cy="275"/>
                <a:chOff x="3962000" y="4060525"/>
                <a:chExt cx="2324125" cy="174750"/>
              </a:xfrm>
            </p:grpSpPr>
            <p:sp>
              <p:nvSpPr>
                <p:cNvPr id="31" name="Google Shape;7257;p43"/>
                <p:cNvSpPr/>
                <p:nvPr/>
              </p:nvSpPr>
              <p:spPr>
                <a:xfrm>
                  <a:off x="3962000" y="4060525"/>
                  <a:ext cx="1117875" cy="168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715" h="6759" extrusionOk="0">
                      <a:moveTo>
                        <a:pt x="9249" y="189"/>
                      </a:moveTo>
                      <a:lnTo>
                        <a:pt x="9605" y="168"/>
                      </a:lnTo>
                      <a:cubicBezTo>
                        <a:pt x="9730" y="377"/>
                        <a:pt x="10023" y="377"/>
                        <a:pt x="10128" y="168"/>
                      </a:cubicBezTo>
                      <a:lnTo>
                        <a:pt x="11048" y="168"/>
                      </a:lnTo>
                      <a:cubicBezTo>
                        <a:pt x="11174" y="377"/>
                        <a:pt x="11404" y="356"/>
                        <a:pt x="11572" y="440"/>
                      </a:cubicBezTo>
                      <a:cubicBezTo>
                        <a:pt x="11969" y="607"/>
                        <a:pt x="12199" y="440"/>
                        <a:pt x="12262" y="42"/>
                      </a:cubicBezTo>
                      <a:lnTo>
                        <a:pt x="12618" y="42"/>
                      </a:lnTo>
                      <a:cubicBezTo>
                        <a:pt x="13078" y="838"/>
                        <a:pt x="13517" y="838"/>
                        <a:pt x="14041" y="42"/>
                      </a:cubicBezTo>
                      <a:cubicBezTo>
                        <a:pt x="14229" y="1"/>
                        <a:pt x="14396" y="1"/>
                        <a:pt x="14564" y="63"/>
                      </a:cubicBezTo>
                      <a:cubicBezTo>
                        <a:pt x="14606" y="210"/>
                        <a:pt x="14731" y="314"/>
                        <a:pt x="14878" y="335"/>
                      </a:cubicBezTo>
                      <a:cubicBezTo>
                        <a:pt x="15422" y="461"/>
                        <a:pt x="16007" y="398"/>
                        <a:pt x="16510" y="168"/>
                      </a:cubicBezTo>
                      <a:cubicBezTo>
                        <a:pt x="16865" y="147"/>
                        <a:pt x="17221" y="168"/>
                        <a:pt x="17577" y="231"/>
                      </a:cubicBezTo>
                      <a:cubicBezTo>
                        <a:pt x="17807" y="607"/>
                        <a:pt x="18372" y="628"/>
                        <a:pt x="18455" y="1193"/>
                      </a:cubicBezTo>
                      <a:cubicBezTo>
                        <a:pt x="18623" y="900"/>
                        <a:pt x="18790" y="628"/>
                        <a:pt x="18979" y="356"/>
                      </a:cubicBezTo>
                      <a:cubicBezTo>
                        <a:pt x="19292" y="294"/>
                        <a:pt x="19606" y="314"/>
                        <a:pt x="19920" y="419"/>
                      </a:cubicBezTo>
                      <a:cubicBezTo>
                        <a:pt x="20108" y="566"/>
                        <a:pt x="20339" y="712"/>
                        <a:pt x="20569" y="817"/>
                      </a:cubicBezTo>
                      <a:cubicBezTo>
                        <a:pt x="20924" y="900"/>
                        <a:pt x="21301" y="963"/>
                        <a:pt x="21301" y="398"/>
                      </a:cubicBezTo>
                      <a:cubicBezTo>
                        <a:pt x="21887" y="294"/>
                        <a:pt x="22494" y="294"/>
                        <a:pt x="23059" y="398"/>
                      </a:cubicBezTo>
                      <a:cubicBezTo>
                        <a:pt x="23059" y="858"/>
                        <a:pt x="23414" y="1130"/>
                        <a:pt x="23561" y="1507"/>
                      </a:cubicBezTo>
                      <a:cubicBezTo>
                        <a:pt x="23833" y="1361"/>
                        <a:pt x="23833" y="1130"/>
                        <a:pt x="23896" y="963"/>
                      </a:cubicBezTo>
                      <a:cubicBezTo>
                        <a:pt x="23937" y="754"/>
                        <a:pt x="23958" y="566"/>
                        <a:pt x="23958" y="356"/>
                      </a:cubicBezTo>
                      <a:cubicBezTo>
                        <a:pt x="24314" y="294"/>
                        <a:pt x="24670" y="314"/>
                        <a:pt x="25005" y="398"/>
                      </a:cubicBezTo>
                      <a:cubicBezTo>
                        <a:pt x="25025" y="545"/>
                        <a:pt x="25005" y="796"/>
                        <a:pt x="25214" y="796"/>
                      </a:cubicBezTo>
                      <a:cubicBezTo>
                        <a:pt x="25549" y="796"/>
                        <a:pt x="25946" y="796"/>
                        <a:pt x="26072" y="335"/>
                      </a:cubicBezTo>
                      <a:lnTo>
                        <a:pt x="28206" y="356"/>
                      </a:lnTo>
                      <a:cubicBezTo>
                        <a:pt x="28248" y="628"/>
                        <a:pt x="28436" y="670"/>
                        <a:pt x="28666" y="670"/>
                      </a:cubicBezTo>
                      <a:cubicBezTo>
                        <a:pt x="29336" y="712"/>
                        <a:pt x="30005" y="607"/>
                        <a:pt x="30696" y="733"/>
                      </a:cubicBezTo>
                      <a:cubicBezTo>
                        <a:pt x="30947" y="796"/>
                        <a:pt x="31031" y="566"/>
                        <a:pt x="31051" y="335"/>
                      </a:cubicBezTo>
                      <a:cubicBezTo>
                        <a:pt x="31282" y="294"/>
                        <a:pt x="31533" y="314"/>
                        <a:pt x="31742" y="419"/>
                      </a:cubicBezTo>
                      <a:cubicBezTo>
                        <a:pt x="31805" y="586"/>
                        <a:pt x="31972" y="691"/>
                        <a:pt x="32139" y="670"/>
                      </a:cubicBezTo>
                      <a:lnTo>
                        <a:pt x="32997" y="670"/>
                      </a:lnTo>
                      <a:cubicBezTo>
                        <a:pt x="32997" y="900"/>
                        <a:pt x="32997" y="1151"/>
                        <a:pt x="33311" y="1193"/>
                      </a:cubicBezTo>
                      <a:cubicBezTo>
                        <a:pt x="33520" y="1235"/>
                        <a:pt x="33709" y="1130"/>
                        <a:pt x="33813" y="942"/>
                      </a:cubicBezTo>
                      <a:cubicBezTo>
                        <a:pt x="33855" y="817"/>
                        <a:pt x="33876" y="670"/>
                        <a:pt x="33876" y="545"/>
                      </a:cubicBezTo>
                      <a:cubicBezTo>
                        <a:pt x="34169" y="503"/>
                        <a:pt x="34483" y="524"/>
                        <a:pt x="34755" y="607"/>
                      </a:cubicBezTo>
                      <a:cubicBezTo>
                        <a:pt x="34755" y="712"/>
                        <a:pt x="34839" y="817"/>
                        <a:pt x="34943" y="858"/>
                      </a:cubicBezTo>
                      <a:cubicBezTo>
                        <a:pt x="34880" y="1193"/>
                        <a:pt x="35173" y="1507"/>
                        <a:pt x="35006" y="1863"/>
                      </a:cubicBezTo>
                      <a:cubicBezTo>
                        <a:pt x="34943" y="2009"/>
                        <a:pt x="35069" y="2156"/>
                        <a:pt x="35215" y="2198"/>
                      </a:cubicBezTo>
                      <a:cubicBezTo>
                        <a:pt x="35383" y="2239"/>
                        <a:pt x="35571" y="2198"/>
                        <a:pt x="35676" y="2051"/>
                      </a:cubicBezTo>
                      <a:cubicBezTo>
                        <a:pt x="35822" y="1947"/>
                        <a:pt x="35759" y="1821"/>
                        <a:pt x="35676" y="1674"/>
                      </a:cubicBezTo>
                      <a:cubicBezTo>
                        <a:pt x="35424" y="1256"/>
                        <a:pt x="35550" y="984"/>
                        <a:pt x="36010" y="858"/>
                      </a:cubicBezTo>
                      <a:cubicBezTo>
                        <a:pt x="36261" y="879"/>
                        <a:pt x="36533" y="775"/>
                        <a:pt x="36722" y="1026"/>
                      </a:cubicBezTo>
                      <a:cubicBezTo>
                        <a:pt x="36408" y="1172"/>
                        <a:pt x="36345" y="1444"/>
                        <a:pt x="36366" y="1737"/>
                      </a:cubicBezTo>
                      <a:lnTo>
                        <a:pt x="36303" y="1779"/>
                      </a:lnTo>
                      <a:lnTo>
                        <a:pt x="36324" y="1821"/>
                      </a:lnTo>
                      <a:lnTo>
                        <a:pt x="36366" y="1737"/>
                      </a:lnTo>
                      <a:cubicBezTo>
                        <a:pt x="36638" y="1695"/>
                        <a:pt x="36889" y="2051"/>
                        <a:pt x="37182" y="1800"/>
                      </a:cubicBezTo>
                      <a:cubicBezTo>
                        <a:pt x="37119" y="1528"/>
                        <a:pt x="36826" y="1340"/>
                        <a:pt x="36910" y="1026"/>
                      </a:cubicBezTo>
                      <a:cubicBezTo>
                        <a:pt x="37224" y="1005"/>
                        <a:pt x="37517" y="879"/>
                        <a:pt x="37789" y="691"/>
                      </a:cubicBezTo>
                      <a:lnTo>
                        <a:pt x="38145" y="691"/>
                      </a:lnTo>
                      <a:lnTo>
                        <a:pt x="38312" y="858"/>
                      </a:lnTo>
                      <a:cubicBezTo>
                        <a:pt x="38626" y="1172"/>
                        <a:pt x="38689" y="1633"/>
                        <a:pt x="38919" y="2030"/>
                      </a:cubicBezTo>
                      <a:cubicBezTo>
                        <a:pt x="38856" y="1444"/>
                        <a:pt x="39421" y="1277"/>
                        <a:pt x="39567" y="858"/>
                      </a:cubicBezTo>
                      <a:lnTo>
                        <a:pt x="39923" y="858"/>
                      </a:lnTo>
                      <a:cubicBezTo>
                        <a:pt x="39965" y="1382"/>
                        <a:pt x="40676" y="1298"/>
                        <a:pt x="40739" y="1821"/>
                      </a:cubicBezTo>
                      <a:cubicBezTo>
                        <a:pt x="40781" y="1821"/>
                        <a:pt x="40844" y="1821"/>
                        <a:pt x="40886" y="1821"/>
                      </a:cubicBezTo>
                      <a:cubicBezTo>
                        <a:pt x="41534" y="1800"/>
                        <a:pt x="42141" y="1528"/>
                        <a:pt x="42580" y="1026"/>
                      </a:cubicBezTo>
                      <a:lnTo>
                        <a:pt x="42580" y="1026"/>
                      </a:lnTo>
                      <a:cubicBezTo>
                        <a:pt x="42873" y="1068"/>
                        <a:pt x="43145" y="1110"/>
                        <a:pt x="43438" y="1151"/>
                      </a:cubicBezTo>
                      <a:cubicBezTo>
                        <a:pt x="43522" y="1151"/>
                        <a:pt x="43606" y="1172"/>
                        <a:pt x="43606" y="1277"/>
                      </a:cubicBezTo>
                      <a:cubicBezTo>
                        <a:pt x="43606" y="1361"/>
                        <a:pt x="43564" y="1444"/>
                        <a:pt x="43501" y="1486"/>
                      </a:cubicBezTo>
                      <a:cubicBezTo>
                        <a:pt x="43417" y="1549"/>
                        <a:pt x="43292" y="1591"/>
                        <a:pt x="43187" y="1612"/>
                      </a:cubicBezTo>
                      <a:cubicBezTo>
                        <a:pt x="42706" y="1716"/>
                        <a:pt x="42476" y="1947"/>
                        <a:pt x="42706" y="2470"/>
                      </a:cubicBezTo>
                      <a:cubicBezTo>
                        <a:pt x="42748" y="2574"/>
                        <a:pt x="42580" y="2721"/>
                        <a:pt x="42727" y="2888"/>
                      </a:cubicBezTo>
                      <a:cubicBezTo>
                        <a:pt x="42978" y="2867"/>
                        <a:pt x="43145" y="2532"/>
                        <a:pt x="43459" y="2637"/>
                      </a:cubicBezTo>
                      <a:cubicBezTo>
                        <a:pt x="43501" y="3014"/>
                        <a:pt x="43836" y="3035"/>
                        <a:pt x="44087" y="3181"/>
                      </a:cubicBezTo>
                      <a:cubicBezTo>
                        <a:pt x="44317" y="3327"/>
                        <a:pt x="44715" y="3474"/>
                        <a:pt x="44610" y="3976"/>
                      </a:cubicBezTo>
                      <a:cubicBezTo>
                        <a:pt x="44422" y="4687"/>
                        <a:pt x="44338" y="4813"/>
                        <a:pt x="43606" y="4750"/>
                      </a:cubicBezTo>
                      <a:cubicBezTo>
                        <a:pt x="43229" y="4708"/>
                        <a:pt x="42852" y="4646"/>
                        <a:pt x="42497" y="4520"/>
                      </a:cubicBezTo>
                      <a:cubicBezTo>
                        <a:pt x="41848" y="4311"/>
                        <a:pt x="41158" y="4436"/>
                        <a:pt x="40614" y="4813"/>
                      </a:cubicBezTo>
                      <a:cubicBezTo>
                        <a:pt x="40132" y="5232"/>
                        <a:pt x="40090" y="5232"/>
                        <a:pt x="39693" y="4667"/>
                      </a:cubicBezTo>
                      <a:cubicBezTo>
                        <a:pt x="39609" y="4520"/>
                        <a:pt x="39526" y="4248"/>
                        <a:pt x="39358" y="4311"/>
                      </a:cubicBezTo>
                      <a:cubicBezTo>
                        <a:pt x="38730" y="4604"/>
                        <a:pt x="38437" y="4206"/>
                        <a:pt x="38186" y="3683"/>
                      </a:cubicBezTo>
                      <a:cubicBezTo>
                        <a:pt x="37747" y="4018"/>
                        <a:pt x="37391" y="4415"/>
                        <a:pt x="36826" y="4102"/>
                      </a:cubicBezTo>
                      <a:cubicBezTo>
                        <a:pt x="36826" y="4708"/>
                        <a:pt x="36826" y="4708"/>
                        <a:pt x="36387" y="5294"/>
                      </a:cubicBezTo>
                      <a:cubicBezTo>
                        <a:pt x="36324" y="5378"/>
                        <a:pt x="36261" y="5483"/>
                        <a:pt x="36199" y="5587"/>
                      </a:cubicBezTo>
                      <a:cubicBezTo>
                        <a:pt x="35843" y="6048"/>
                        <a:pt x="35822" y="6027"/>
                        <a:pt x="35383" y="5692"/>
                      </a:cubicBezTo>
                      <a:cubicBezTo>
                        <a:pt x="35215" y="5566"/>
                        <a:pt x="35173" y="5399"/>
                        <a:pt x="35069" y="5273"/>
                      </a:cubicBezTo>
                      <a:cubicBezTo>
                        <a:pt x="34818" y="5001"/>
                        <a:pt x="34336" y="5106"/>
                        <a:pt x="34253" y="5483"/>
                      </a:cubicBezTo>
                      <a:cubicBezTo>
                        <a:pt x="34044" y="6089"/>
                        <a:pt x="33813" y="6131"/>
                        <a:pt x="33248" y="5817"/>
                      </a:cubicBezTo>
                      <a:cubicBezTo>
                        <a:pt x="32914" y="5629"/>
                        <a:pt x="32851" y="5252"/>
                        <a:pt x="32558" y="5043"/>
                      </a:cubicBezTo>
                      <a:cubicBezTo>
                        <a:pt x="32453" y="4960"/>
                        <a:pt x="32391" y="4771"/>
                        <a:pt x="32202" y="4897"/>
                      </a:cubicBezTo>
                      <a:cubicBezTo>
                        <a:pt x="32098" y="4980"/>
                        <a:pt x="32160" y="5106"/>
                        <a:pt x="32202" y="5232"/>
                      </a:cubicBezTo>
                      <a:cubicBezTo>
                        <a:pt x="32411" y="5817"/>
                        <a:pt x="32391" y="5817"/>
                        <a:pt x="31847" y="6068"/>
                      </a:cubicBezTo>
                      <a:cubicBezTo>
                        <a:pt x="31637" y="6173"/>
                        <a:pt x="31428" y="6278"/>
                        <a:pt x="31240" y="6424"/>
                      </a:cubicBezTo>
                      <a:cubicBezTo>
                        <a:pt x="31031" y="6550"/>
                        <a:pt x="30717" y="6633"/>
                        <a:pt x="30570" y="6487"/>
                      </a:cubicBezTo>
                      <a:cubicBezTo>
                        <a:pt x="30131" y="6110"/>
                        <a:pt x="29901" y="6424"/>
                        <a:pt x="29650" y="6696"/>
                      </a:cubicBezTo>
                      <a:cubicBezTo>
                        <a:pt x="28875" y="6759"/>
                        <a:pt x="28101" y="6717"/>
                        <a:pt x="27327" y="6612"/>
                      </a:cubicBezTo>
                      <a:cubicBezTo>
                        <a:pt x="27285" y="6550"/>
                        <a:pt x="27243" y="6445"/>
                        <a:pt x="27181" y="6424"/>
                      </a:cubicBezTo>
                      <a:cubicBezTo>
                        <a:pt x="27034" y="6403"/>
                        <a:pt x="26992" y="6529"/>
                        <a:pt x="26971" y="6633"/>
                      </a:cubicBezTo>
                      <a:cubicBezTo>
                        <a:pt x="26804" y="6696"/>
                        <a:pt x="26616" y="6675"/>
                        <a:pt x="26448" y="6592"/>
                      </a:cubicBezTo>
                      <a:cubicBezTo>
                        <a:pt x="26302" y="5964"/>
                        <a:pt x="26218" y="5880"/>
                        <a:pt x="25758" y="6110"/>
                      </a:cubicBezTo>
                      <a:cubicBezTo>
                        <a:pt x="25507" y="6236"/>
                        <a:pt x="25297" y="6424"/>
                        <a:pt x="25025" y="6320"/>
                      </a:cubicBezTo>
                      <a:cubicBezTo>
                        <a:pt x="24481" y="6131"/>
                        <a:pt x="23833" y="6257"/>
                        <a:pt x="23372" y="5817"/>
                      </a:cubicBezTo>
                      <a:cubicBezTo>
                        <a:pt x="23268" y="5692"/>
                        <a:pt x="23100" y="5671"/>
                        <a:pt x="22954" y="5713"/>
                      </a:cubicBezTo>
                      <a:cubicBezTo>
                        <a:pt x="22536" y="5943"/>
                        <a:pt x="22410" y="5692"/>
                        <a:pt x="22284" y="5336"/>
                      </a:cubicBezTo>
                      <a:cubicBezTo>
                        <a:pt x="22222" y="5169"/>
                        <a:pt x="22264" y="4897"/>
                        <a:pt x="21887" y="4855"/>
                      </a:cubicBezTo>
                      <a:cubicBezTo>
                        <a:pt x="21971" y="5629"/>
                        <a:pt x="21510" y="5985"/>
                        <a:pt x="20883" y="6257"/>
                      </a:cubicBezTo>
                      <a:cubicBezTo>
                        <a:pt x="20820" y="6278"/>
                        <a:pt x="20799" y="6403"/>
                        <a:pt x="20757" y="6487"/>
                      </a:cubicBezTo>
                      <a:lnTo>
                        <a:pt x="20422" y="6487"/>
                      </a:lnTo>
                      <a:cubicBezTo>
                        <a:pt x="20150" y="6110"/>
                        <a:pt x="20108" y="6110"/>
                        <a:pt x="19899" y="6508"/>
                      </a:cubicBezTo>
                      <a:cubicBezTo>
                        <a:pt x="19418" y="6571"/>
                        <a:pt x="18937" y="6571"/>
                        <a:pt x="18476" y="6508"/>
                      </a:cubicBezTo>
                      <a:cubicBezTo>
                        <a:pt x="18455" y="6445"/>
                        <a:pt x="18435" y="6340"/>
                        <a:pt x="18414" y="6340"/>
                      </a:cubicBezTo>
                      <a:cubicBezTo>
                        <a:pt x="17598" y="6215"/>
                        <a:pt x="16823" y="5880"/>
                        <a:pt x="16154" y="5399"/>
                      </a:cubicBezTo>
                      <a:cubicBezTo>
                        <a:pt x="15986" y="5273"/>
                        <a:pt x="15735" y="5315"/>
                        <a:pt x="15589" y="5462"/>
                      </a:cubicBezTo>
                      <a:cubicBezTo>
                        <a:pt x="15422" y="5629"/>
                        <a:pt x="15275" y="5796"/>
                        <a:pt x="15108" y="5985"/>
                      </a:cubicBezTo>
                      <a:cubicBezTo>
                        <a:pt x="14940" y="6027"/>
                        <a:pt x="14752" y="6027"/>
                        <a:pt x="14564" y="5985"/>
                      </a:cubicBezTo>
                      <a:cubicBezTo>
                        <a:pt x="14208" y="5566"/>
                        <a:pt x="14041" y="5566"/>
                        <a:pt x="13685" y="5985"/>
                      </a:cubicBezTo>
                      <a:cubicBezTo>
                        <a:pt x="13497" y="6027"/>
                        <a:pt x="13329" y="6006"/>
                        <a:pt x="13162" y="5922"/>
                      </a:cubicBezTo>
                      <a:cubicBezTo>
                        <a:pt x="13036" y="5608"/>
                        <a:pt x="12848" y="5608"/>
                        <a:pt x="12639" y="5838"/>
                      </a:cubicBezTo>
                      <a:lnTo>
                        <a:pt x="11551" y="5817"/>
                      </a:lnTo>
                      <a:cubicBezTo>
                        <a:pt x="11446" y="5629"/>
                        <a:pt x="11153" y="5629"/>
                        <a:pt x="11028" y="5817"/>
                      </a:cubicBezTo>
                      <a:cubicBezTo>
                        <a:pt x="10797" y="5859"/>
                        <a:pt x="10546" y="5859"/>
                        <a:pt x="10316" y="5817"/>
                      </a:cubicBezTo>
                      <a:cubicBezTo>
                        <a:pt x="10002" y="5399"/>
                        <a:pt x="9835" y="5378"/>
                        <a:pt x="9437" y="5755"/>
                      </a:cubicBezTo>
                      <a:cubicBezTo>
                        <a:pt x="8663" y="5922"/>
                        <a:pt x="7889" y="5817"/>
                        <a:pt x="7115" y="5817"/>
                      </a:cubicBezTo>
                      <a:cubicBezTo>
                        <a:pt x="6906" y="5608"/>
                        <a:pt x="6717" y="5608"/>
                        <a:pt x="6592" y="5901"/>
                      </a:cubicBezTo>
                      <a:cubicBezTo>
                        <a:pt x="6362" y="6006"/>
                        <a:pt x="6131" y="6027"/>
                        <a:pt x="5880" y="6006"/>
                      </a:cubicBezTo>
                      <a:cubicBezTo>
                        <a:pt x="5462" y="5587"/>
                        <a:pt x="4771" y="5524"/>
                        <a:pt x="4269" y="5880"/>
                      </a:cubicBezTo>
                      <a:cubicBezTo>
                        <a:pt x="3516" y="5796"/>
                        <a:pt x="2805" y="5504"/>
                        <a:pt x="2072" y="5315"/>
                      </a:cubicBezTo>
                      <a:cubicBezTo>
                        <a:pt x="1110" y="5085"/>
                        <a:pt x="670" y="4290"/>
                        <a:pt x="377" y="3432"/>
                      </a:cubicBezTo>
                      <a:cubicBezTo>
                        <a:pt x="210" y="2909"/>
                        <a:pt x="1" y="2407"/>
                        <a:pt x="210" y="1821"/>
                      </a:cubicBezTo>
                      <a:cubicBezTo>
                        <a:pt x="482" y="1026"/>
                        <a:pt x="984" y="586"/>
                        <a:pt x="1800" y="524"/>
                      </a:cubicBezTo>
                      <a:cubicBezTo>
                        <a:pt x="2219" y="503"/>
                        <a:pt x="2637" y="524"/>
                        <a:pt x="3035" y="503"/>
                      </a:cubicBezTo>
                      <a:cubicBezTo>
                        <a:pt x="3453" y="1319"/>
                        <a:pt x="4144" y="545"/>
                        <a:pt x="4667" y="796"/>
                      </a:cubicBezTo>
                      <a:cubicBezTo>
                        <a:pt x="4834" y="879"/>
                        <a:pt x="5022" y="817"/>
                        <a:pt x="5106" y="649"/>
                      </a:cubicBezTo>
                      <a:cubicBezTo>
                        <a:pt x="5127" y="566"/>
                        <a:pt x="5169" y="482"/>
                        <a:pt x="5190" y="398"/>
                      </a:cubicBezTo>
                      <a:cubicBezTo>
                        <a:pt x="5357" y="356"/>
                        <a:pt x="5525" y="356"/>
                        <a:pt x="5713" y="398"/>
                      </a:cubicBezTo>
                      <a:cubicBezTo>
                        <a:pt x="5713" y="628"/>
                        <a:pt x="5943" y="775"/>
                        <a:pt x="6152" y="691"/>
                      </a:cubicBezTo>
                      <a:cubicBezTo>
                        <a:pt x="6550" y="566"/>
                        <a:pt x="6947" y="503"/>
                        <a:pt x="7366" y="524"/>
                      </a:cubicBezTo>
                      <a:cubicBezTo>
                        <a:pt x="7533" y="524"/>
                        <a:pt x="7617" y="398"/>
                        <a:pt x="7659" y="252"/>
                      </a:cubicBezTo>
                      <a:cubicBezTo>
                        <a:pt x="7952" y="189"/>
                        <a:pt x="8245" y="168"/>
                        <a:pt x="8538" y="231"/>
                      </a:cubicBezTo>
                      <a:cubicBezTo>
                        <a:pt x="8852" y="628"/>
                        <a:pt x="8956" y="628"/>
                        <a:pt x="9249" y="189"/>
                      </a:cubicBezTo>
                      <a:close/>
                      <a:moveTo>
                        <a:pt x="40216" y="3181"/>
                      </a:moveTo>
                      <a:cubicBezTo>
                        <a:pt x="40237" y="3014"/>
                        <a:pt x="40132" y="2930"/>
                        <a:pt x="39986" y="2867"/>
                      </a:cubicBezTo>
                      <a:cubicBezTo>
                        <a:pt x="39860" y="2783"/>
                        <a:pt x="39672" y="2846"/>
                        <a:pt x="39630" y="2993"/>
                      </a:cubicBezTo>
                      <a:cubicBezTo>
                        <a:pt x="39567" y="3139"/>
                        <a:pt x="39672" y="3307"/>
                        <a:pt x="39818" y="3327"/>
                      </a:cubicBezTo>
                      <a:cubicBezTo>
                        <a:pt x="39965" y="3348"/>
                        <a:pt x="40111" y="3348"/>
                        <a:pt x="40216" y="3181"/>
                      </a:cubicBezTo>
                      <a:close/>
                      <a:moveTo>
                        <a:pt x="30654" y="1089"/>
                      </a:moveTo>
                      <a:cubicBezTo>
                        <a:pt x="30633" y="1151"/>
                        <a:pt x="30591" y="1214"/>
                        <a:pt x="30612" y="1235"/>
                      </a:cubicBezTo>
                      <a:cubicBezTo>
                        <a:pt x="30612" y="1277"/>
                        <a:pt x="30696" y="1298"/>
                        <a:pt x="30738" y="1319"/>
                      </a:cubicBezTo>
                      <a:cubicBezTo>
                        <a:pt x="30759" y="1256"/>
                        <a:pt x="30821" y="1193"/>
                        <a:pt x="30800" y="1172"/>
                      </a:cubicBezTo>
                      <a:cubicBezTo>
                        <a:pt x="30779" y="1130"/>
                        <a:pt x="30717" y="1130"/>
                        <a:pt x="30654" y="1110"/>
                      </a:cubicBezTo>
                      <a:close/>
                      <a:moveTo>
                        <a:pt x="31888" y="1444"/>
                      </a:moveTo>
                      <a:cubicBezTo>
                        <a:pt x="31867" y="1382"/>
                        <a:pt x="31847" y="1319"/>
                        <a:pt x="31826" y="1298"/>
                      </a:cubicBezTo>
                      <a:cubicBezTo>
                        <a:pt x="31784" y="1277"/>
                        <a:pt x="31721" y="1319"/>
                        <a:pt x="31679" y="1340"/>
                      </a:cubicBezTo>
                      <a:cubicBezTo>
                        <a:pt x="31700" y="1402"/>
                        <a:pt x="31700" y="1465"/>
                        <a:pt x="31742" y="1486"/>
                      </a:cubicBezTo>
                      <a:cubicBezTo>
                        <a:pt x="31784" y="1507"/>
                        <a:pt x="31826" y="1465"/>
                        <a:pt x="31888" y="1444"/>
                      </a:cubicBezTo>
                      <a:close/>
                      <a:moveTo>
                        <a:pt x="43417" y="3286"/>
                      </a:moveTo>
                      <a:cubicBezTo>
                        <a:pt x="43355" y="3265"/>
                        <a:pt x="43313" y="3223"/>
                        <a:pt x="43271" y="3223"/>
                      </a:cubicBezTo>
                      <a:cubicBezTo>
                        <a:pt x="43229" y="3244"/>
                        <a:pt x="43229" y="3327"/>
                        <a:pt x="43208" y="3369"/>
                      </a:cubicBezTo>
                      <a:cubicBezTo>
                        <a:pt x="43250" y="3390"/>
                        <a:pt x="43313" y="3453"/>
                        <a:pt x="43334" y="3432"/>
                      </a:cubicBezTo>
                      <a:cubicBezTo>
                        <a:pt x="43375" y="3411"/>
                        <a:pt x="43396" y="3348"/>
                        <a:pt x="43417" y="3307"/>
                      </a:cubicBezTo>
                      <a:close/>
                      <a:moveTo>
                        <a:pt x="35989" y="5001"/>
                      </a:moveTo>
                      <a:cubicBezTo>
                        <a:pt x="35969" y="5064"/>
                        <a:pt x="35948" y="5106"/>
                        <a:pt x="35927" y="5148"/>
                      </a:cubicBezTo>
                      <a:cubicBezTo>
                        <a:pt x="35969" y="5169"/>
                        <a:pt x="36031" y="5232"/>
                        <a:pt x="36052" y="5211"/>
                      </a:cubicBezTo>
                      <a:cubicBezTo>
                        <a:pt x="36094" y="5190"/>
                        <a:pt x="36115" y="5127"/>
                        <a:pt x="36136" y="5064"/>
                      </a:cubicBezTo>
                      <a:close/>
                    </a:path>
                  </a:pathLst>
                </a:custGeom>
                <a:solidFill>
                  <a:srgbClr val="FF7884">
                    <a:alpha val="33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>
                    <a:solidFill>
                      <a:srgbClr val="4B4D4B"/>
                    </a:solidFill>
                    <a:latin typeface="思源宋体 CN Heavy" panose="02020900000000000000" charset="-122"/>
                    <a:ea typeface="思源宋体 CN Heavy" panose="02020900000000000000" charset="-122"/>
                  </a:endParaRPr>
                </a:p>
              </p:txBody>
            </p:sp>
            <p:sp>
              <p:nvSpPr>
                <p:cNvPr id="32" name="Google Shape;7258;p43"/>
                <p:cNvSpPr/>
                <p:nvPr/>
              </p:nvSpPr>
              <p:spPr>
                <a:xfrm>
                  <a:off x="4702700" y="4077275"/>
                  <a:ext cx="1172275" cy="158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891" h="6320" extrusionOk="0">
                      <a:moveTo>
                        <a:pt x="14019" y="1716"/>
                      </a:moveTo>
                      <a:cubicBezTo>
                        <a:pt x="13538" y="1862"/>
                        <a:pt x="13350" y="2197"/>
                        <a:pt x="13099" y="2239"/>
                      </a:cubicBezTo>
                      <a:cubicBezTo>
                        <a:pt x="12952" y="2072"/>
                        <a:pt x="13141" y="1925"/>
                        <a:pt x="13078" y="1800"/>
                      </a:cubicBezTo>
                      <a:cubicBezTo>
                        <a:pt x="12869" y="1277"/>
                        <a:pt x="13078" y="1067"/>
                        <a:pt x="13559" y="963"/>
                      </a:cubicBezTo>
                      <a:cubicBezTo>
                        <a:pt x="13685" y="942"/>
                        <a:pt x="13789" y="900"/>
                        <a:pt x="13894" y="837"/>
                      </a:cubicBezTo>
                      <a:cubicBezTo>
                        <a:pt x="13957" y="774"/>
                        <a:pt x="13978" y="691"/>
                        <a:pt x="13978" y="628"/>
                      </a:cubicBezTo>
                      <a:cubicBezTo>
                        <a:pt x="13978" y="523"/>
                        <a:pt x="13915" y="502"/>
                        <a:pt x="13810" y="481"/>
                      </a:cubicBezTo>
                      <a:cubicBezTo>
                        <a:pt x="13517" y="460"/>
                        <a:pt x="13245" y="419"/>
                        <a:pt x="12973" y="377"/>
                      </a:cubicBezTo>
                      <a:cubicBezTo>
                        <a:pt x="12994" y="188"/>
                        <a:pt x="13057" y="21"/>
                        <a:pt x="13287" y="105"/>
                      </a:cubicBezTo>
                      <a:cubicBezTo>
                        <a:pt x="13601" y="209"/>
                        <a:pt x="13894" y="293"/>
                        <a:pt x="14187" y="63"/>
                      </a:cubicBezTo>
                      <a:cubicBezTo>
                        <a:pt x="15317" y="0"/>
                        <a:pt x="16447" y="21"/>
                        <a:pt x="17597" y="126"/>
                      </a:cubicBezTo>
                      <a:cubicBezTo>
                        <a:pt x="17869" y="460"/>
                        <a:pt x="18016" y="460"/>
                        <a:pt x="18288" y="126"/>
                      </a:cubicBezTo>
                      <a:cubicBezTo>
                        <a:pt x="18539" y="42"/>
                        <a:pt x="18811" y="42"/>
                        <a:pt x="19041" y="168"/>
                      </a:cubicBezTo>
                      <a:cubicBezTo>
                        <a:pt x="19083" y="188"/>
                        <a:pt x="19104" y="188"/>
                        <a:pt x="19146" y="209"/>
                      </a:cubicBezTo>
                      <a:lnTo>
                        <a:pt x="20087" y="230"/>
                      </a:lnTo>
                      <a:cubicBezTo>
                        <a:pt x="20548" y="523"/>
                        <a:pt x="21008" y="732"/>
                        <a:pt x="21468" y="230"/>
                      </a:cubicBezTo>
                      <a:cubicBezTo>
                        <a:pt x="22012" y="168"/>
                        <a:pt x="22556" y="188"/>
                        <a:pt x="23079" y="293"/>
                      </a:cubicBezTo>
                      <a:cubicBezTo>
                        <a:pt x="23100" y="398"/>
                        <a:pt x="23142" y="502"/>
                        <a:pt x="23268" y="502"/>
                      </a:cubicBezTo>
                      <a:cubicBezTo>
                        <a:pt x="23393" y="481"/>
                        <a:pt x="23414" y="377"/>
                        <a:pt x="23435" y="272"/>
                      </a:cubicBezTo>
                      <a:cubicBezTo>
                        <a:pt x="23665" y="209"/>
                        <a:pt x="23916" y="188"/>
                        <a:pt x="24147" y="230"/>
                      </a:cubicBezTo>
                      <a:cubicBezTo>
                        <a:pt x="24272" y="398"/>
                        <a:pt x="24377" y="398"/>
                        <a:pt x="24502" y="230"/>
                      </a:cubicBezTo>
                      <a:cubicBezTo>
                        <a:pt x="24795" y="188"/>
                        <a:pt x="25088" y="188"/>
                        <a:pt x="25381" y="272"/>
                      </a:cubicBezTo>
                      <a:cubicBezTo>
                        <a:pt x="25758" y="670"/>
                        <a:pt x="25946" y="670"/>
                        <a:pt x="26281" y="251"/>
                      </a:cubicBezTo>
                      <a:cubicBezTo>
                        <a:pt x="26804" y="188"/>
                        <a:pt x="27348" y="188"/>
                        <a:pt x="27871" y="272"/>
                      </a:cubicBezTo>
                      <a:cubicBezTo>
                        <a:pt x="27871" y="523"/>
                        <a:pt x="28080" y="732"/>
                        <a:pt x="28331" y="732"/>
                      </a:cubicBezTo>
                      <a:cubicBezTo>
                        <a:pt x="28666" y="753"/>
                        <a:pt x="28980" y="816"/>
                        <a:pt x="29273" y="921"/>
                      </a:cubicBezTo>
                      <a:cubicBezTo>
                        <a:pt x="29817" y="1088"/>
                        <a:pt x="30382" y="900"/>
                        <a:pt x="30717" y="440"/>
                      </a:cubicBezTo>
                      <a:cubicBezTo>
                        <a:pt x="30947" y="377"/>
                        <a:pt x="31198" y="398"/>
                        <a:pt x="31428" y="481"/>
                      </a:cubicBezTo>
                      <a:cubicBezTo>
                        <a:pt x="31574" y="837"/>
                        <a:pt x="31763" y="858"/>
                        <a:pt x="31951" y="502"/>
                      </a:cubicBezTo>
                      <a:cubicBezTo>
                        <a:pt x="32537" y="356"/>
                        <a:pt x="33144" y="356"/>
                        <a:pt x="33730" y="523"/>
                      </a:cubicBezTo>
                      <a:cubicBezTo>
                        <a:pt x="33960" y="858"/>
                        <a:pt x="34190" y="816"/>
                        <a:pt x="34441" y="544"/>
                      </a:cubicBezTo>
                      <a:lnTo>
                        <a:pt x="35508" y="586"/>
                      </a:lnTo>
                      <a:cubicBezTo>
                        <a:pt x="35675" y="795"/>
                        <a:pt x="35759" y="712"/>
                        <a:pt x="35843" y="502"/>
                      </a:cubicBezTo>
                      <a:lnTo>
                        <a:pt x="38333" y="649"/>
                      </a:lnTo>
                      <a:cubicBezTo>
                        <a:pt x="38375" y="858"/>
                        <a:pt x="38479" y="1088"/>
                        <a:pt x="38709" y="1025"/>
                      </a:cubicBezTo>
                      <a:cubicBezTo>
                        <a:pt x="39191" y="921"/>
                        <a:pt x="39651" y="1088"/>
                        <a:pt x="40090" y="1151"/>
                      </a:cubicBezTo>
                      <a:cubicBezTo>
                        <a:pt x="40467" y="1235"/>
                        <a:pt x="40844" y="1151"/>
                        <a:pt x="41157" y="921"/>
                      </a:cubicBezTo>
                      <a:cubicBezTo>
                        <a:pt x="41576" y="900"/>
                        <a:pt x="41994" y="921"/>
                        <a:pt x="42413" y="1025"/>
                      </a:cubicBezTo>
                      <a:cubicBezTo>
                        <a:pt x="42476" y="1235"/>
                        <a:pt x="42580" y="1339"/>
                        <a:pt x="42748" y="1109"/>
                      </a:cubicBezTo>
                      <a:cubicBezTo>
                        <a:pt x="43166" y="1067"/>
                        <a:pt x="43585" y="1088"/>
                        <a:pt x="44003" y="1172"/>
                      </a:cubicBezTo>
                      <a:cubicBezTo>
                        <a:pt x="44066" y="1402"/>
                        <a:pt x="44170" y="1528"/>
                        <a:pt x="44359" y="1256"/>
                      </a:cubicBezTo>
                      <a:lnTo>
                        <a:pt x="45405" y="1318"/>
                      </a:lnTo>
                      <a:cubicBezTo>
                        <a:pt x="45426" y="1423"/>
                        <a:pt x="45468" y="1569"/>
                        <a:pt x="45593" y="1590"/>
                      </a:cubicBezTo>
                      <a:cubicBezTo>
                        <a:pt x="46137" y="1695"/>
                        <a:pt x="46409" y="2113"/>
                        <a:pt x="46744" y="2469"/>
                      </a:cubicBezTo>
                      <a:cubicBezTo>
                        <a:pt x="46890" y="2616"/>
                        <a:pt x="46890" y="2699"/>
                        <a:pt x="46807" y="2909"/>
                      </a:cubicBezTo>
                      <a:cubicBezTo>
                        <a:pt x="46660" y="3369"/>
                        <a:pt x="46263" y="3704"/>
                        <a:pt x="46137" y="4164"/>
                      </a:cubicBezTo>
                      <a:cubicBezTo>
                        <a:pt x="46074" y="4394"/>
                        <a:pt x="46116" y="4666"/>
                        <a:pt x="45823" y="4750"/>
                      </a:cubicBezTo>
                      <a:cubicBezTo>
                        <a:pt x="45551" y="4813"/>
                        <a:pt x="45426" y="4541"/>
                        <a:pt x="45258" y="4394"/>
                      </a:cubicBezTo>
                      <a:cubicBezTo>
                        <a:pt x="45175" y="4310"/>
                        <a:pt x="45133" y="4206"/>
                        <a:pt x="45049" y="4143"/>
                      </a:cubicBezTo>
                      <a:cubicBezTo>
                        <a:pt x="44840" y="3892"/>
                        <a:pt x="44610" y="3892"/>
                        <a:pt x="44547" y="4227"/>
                      </a:cubicBezTo>
                      <a:cubicBezTo>
                        <a:pt x="44484" y="4603"/>
                        <a:pt x="44296" y="4520"/>
                        <a:pt x="44003" y="4541"/>
                      </a:cubicBezTo>
                      <a:cubicBezTo>
                        <a:pt x="43313" y="4582"/>
                        <a:pt x="42622" y="4771"/>
                        <a:pt x="41911" y="4541"/>
                      </a:cubicBezTo>
                      <a:cubicBezTo>
                        <a:pt x="41785" y="4499"/>
                        <a:pt x="41680" y="4582"/>
                        <a:pt x="41597" y="4645"/>
                      </a:cubicBezTo>
                      <a:cubicBezTo>
                        <a:pt x="41325" y="4834"/>
                        <a:pt x="41011" y="4917"/>
                        <a:pt x="40697" y="4875"/>
                      </a:cubicBezTo>
                      <a:cubicBezTo>
                        <a:pt x="40488" y="4854"/>
                        <a:pt x="40446" y="5022"/>
                        <a:pt x="40425" y="5168"/>
                      </a:cubicBezTo>
                      <a:cubicBezTo>
                        <a:pt x="37831" y="5252"/>
                        <a:pt x="35236" y="5168"/>
                        <a:pt x="32662" y="4896"/>
                      </a:cubicBezTo>
                      <a:cubicBezTo>
                        <a:pt x="31951" y="4813"/>
                        <a:pt x="31240" y="4813"/>
                        <a:pt x="30528" y="4896"/>
                      </a:cubicBezTo>
                      <a:cubicBezTo>
                        <a:pt x="29712" y="5022"/>
                        <a:pt x="28875" y="5022"/>
                        <a:pt x="28059" y="4896"/>
                      </a:cubicBezTo>
                      <a:cubicBezTo>
                        <a:pt x="27473" y="4792"/>
                        <a:pt x="26888" y="4813"/>
                        <a:pt x="26302" y="4938"/>
                      </a:cubicBezTo>
                      <a:cubicBezTo>
                        <a:pt x="25130" y="5273"/>
                        <a:pt x="23895" y="5106"/>
                        <a:pt x="22703" y="5168"/>
                      </a:cubicBezTo>
                      <a:cubicBezTo>
                        <a:pt x="21343" y="5252"/>
                        <a:pt x="20004" y="5357"/>
                        <a:pt x="18644" y="5440"/>
                      </a:cubicBezTo>
                      <a:cubicBezTo>
                        <a:pt x="18413" y="5461"/>
                        <a:pt x="18183" y="5482"/>
                        <a:pt x="17953" y="5482"/>
                      </a:cubicBezTo>
                      <a:cubicBezTo>
                        <a:pt x="16405" y="5378"/>
                        <a:pt x="14898" y="5670"/>
                        <a:pt x="13371" y="5775"/>
                      </a:cubicBezTo>
                      <a:cubicBezTo>
                        <a:pt x="13141" y="5796"/>
                        <a:pt x="12911" y="5838"/>
                        <a:pt x="12659" y="5838"/>
                      </a:cubicBezTo>
                      <a:cubicBezTo>
                        <a:pt x="11090" y="5838"/>
                        <a:pt x="9563" y="5838"/>
                        <a:pt x="7993" y="5963"/>
                      </a:cubicBezTo>
                      <a:cubicBezTo>
                        <a:pt x="6236" y="6110"/>
                        <a:pt x="4478" y="6026"/>
                        <a:pt x="2700" y="6047"/>
                      </a:cubicBezTo>
                      <a:cubicBezTo>
                        <a:pt x="2051" y="6026"/>
                        <a:pt x="1403" y="6110"/>
                        <a:pt x="775" y="6256"/>
                      </a:cubicBezTo>
                      <a:cubicBezTo>
                        <a:pt x="503" y="6319"/>
                        <a:pt x="189" y="6235"/>
                        <a:pt x="1" y="6026"/>
                      </a:cubicBezTo>
                      <a:cubicBezTo>
                        <a:pt x="252" y="5754"/>
                        <a:pt x="482" y="5440"/>
                        <a:pt x="921" y="5838"/>
                      </a:cubicBezTo>
                      <a:cubicBezTo>
                        <a:pt x="1068" y="5963"/>
                        <a:pt x="1382" y="5901"/>
                        <a:pt x="1591" y="5754"/>
                      </a:cubicBezTo>
                      <a:cubicBezTo>
                        <a:pt x="1800" y="5629"/>
                        <a:pt x="1988" y="5503"/>
                        <a:pt x="2198" y="5398"/>
                      </a:cubicBezTo>
                      <a:cubicBezTo>
                        <a:pt x="2742" y="5126"/>
                        <a:pt x="2763" y="5147"/>
                        <a:pt x="2553" y="4562"/>
                      </a:cubicBezTo>
                      <a:cubicBezTo>
                        <a:pt x="2511" y="4457"/>
                        <a:pt x="2449" y="4331"/>
                        <a:pt x="2553" y="4248"/>
                      </a:cubicBezTo>
                      <a:cubicBezTo>
                        <a:pt x="2742" y="4101"/>
                        <a:pt x="2804" y="4290"/>
                        <a:pt x="2909" y="4373"/>
                      </a:cubicBezTo>
                      <a:cubicBezTo>
                        <a:pt x="3202" y="4582"/>
                        <a:pt x="3265" y="4959"/>
                        <a:pt x="3600" y="5168"/>
                      </a:cubicBezTo>
                      <a:cubicBezTo>
                        <a:pt x="4164" y="5482"/>
                        <a:pt x="4374" y="5419"/>
                        <a:pt x="4604" y="4813"/>
                      </a:cubicBezTo>
                      <a:cubicBezTo>
                        <a:pt x="4708" y="4436"/>
                        <a:pt x="5169" y="4331"/>
                        <a:pt x="5420" y="4603"/>
                      </a:cubicBezTo>
                      <a:cubicBezTo>
                        <a:pt x="5524" y="4729"/>
                        <a:pt x="5566" y="4917"/>
                        <a:pt x="5734" y="5022"/>
                      </a:cubicBezTo>
                      <a:cubicBezTo>
                        <a:pt x="6173" y="5378"/>
                        <a:pt x="6194" y="5378"/>
                        <a:pt x="6550" y="4917"/>
                      </a:cubicBezTo>
                      <a:cubicBezTo>
                        <a:pt x="6613" y="4813"/>
                        <a:pt x="6675" y="4708"/>
                        <a:pt x="6738" y="4624"/>
                      </a:cubicBezTo>
                      <a:cubicBezTo>
                        <a:pt x="7177" y="4038"/>
                        <a:pt x="7177" y="4038"/>
                        <a:pt x="7177" y="3432"/>
                      </a:cubicBezTo>
                      <a:cubicBezTo>
                        <a:pt x="7721" y="3745"/>
                        <a:pt x="8098" y="3369"/>
                        <a:pt x="8537" y="3034"/>
                      </a:cubicBezTo>
                      <a:cubicBezTo>
                        <a:pt x="8789" y="3557"/>
                        <a:pt x="9082" y="3934"/>
                        <a:pt x="9709" y="3662"/>
                      </a:cubicBezTo>
                      <a:cubicBezTo>
                        <a:pt x="9877" y="3578"/>
                        <a:pt x="9960" y="3850"/>
                        <a:pt x="10044" y="3997"/>
                      </a:cubicBezTo>
                      <a:cubicBezTo>
                        <a:pt x="10442" y="4562"/>
                        <a:pt x="10483" y="4562"/>
                        <a:pt x="10965" y="4143"/>
                      </a:cubicBezTo>
                      <a:cubicBezTo>
                        <a:pt x="11509" y="3766"/>
                        <a:pt x="12220" y="3641"/>
                        <a:pt x="12869" y="3850"/>
                      </a:cubicBezTo>
                      <a:cubicBezTo>
                        <a:pt x="13224" y="3976"/>
                        <a:pt x="13601" y="4059"/>
                        <a:pt x="13978" y="4080"/>
                      </a:cubicBezTo>
                      <a:cubicBezTo>
                        <a:pt x="14710" y="4164"/>
                        <a:pt x="14794" y="4017"/>
                        <a:pt x="14982" y="3306"/>
                      </a:cubicBezTo>
                      <a:cubicBezTo>
                        <a:pt x="15087" y="2804"/>
                        <a:pt x="14731" y="2699"/>
                        <a:pt x="14459" y="2511"/>
                      </a:cubicBezTo>
                      <a:cubicBezTo>
                        <a:pt x="14166" y="2344"/>
                        <a:pt x="13873" y="2365"/>
                        <a:pt x="13999" y="1737"/>
                      </a:cubicBezTo>
                      <a:cubicBezTo>
                        <a:pt x="13978" y="1465"/>
                        <a:pt x="13873" y="1569"/>
                        <a:pt x="13852" y="1800"/>
                      </a:cubicBezTo>
                      <a:cubicBezTo>
                        <a:pt x="13852" y="1862"/>
                        <a:pt x="13747" y="1988"/>
                        <a:pt x="13936" y="1988"/>
                      </a:cubicBezTo>
                      <a:cubicBezTo>
                        <a:pt x="14103" y="1967"/>
                        <a:pt x="14291" y="1988"/>
                        <a:pt x="14333" y="1737"/>
                      </a:cubicBezTo>
                      <a:cubicBezTo>
                        <a:pt x="14354" y="1611"/>
                        <a:pt x="14312" y="1507"/>
                        <a:pt x="14019" y="1716"/>
                      </a:cubicBezTo>
                      <a:close/>
                      <a:moveTo>
                        <a:pt x="16509" y="1318"/>
                      </a:moveTo>
                      <a:cubicBezTo>
                        <a:pt x="16488" y="984"/>
                        <a:pt x="16363" y="732"/>
                        <a:pt x="16091" y="753"/>
                      </a:cubicBezTo>
                      <a:cubicBezTo>
                        <a:pt x="15735" y="795"/>
                        <a:pt x="15547" y="1172"/>
                        <a:pt x="15359" y="1423"/>
                      </a:cubicBezTo>
                      <a:cubicBezTo>
                        <a:pt x="15254" y="1590"/>
                        <a:pt x="15400" y="1988"/>
                        <a:pt x="15568" y="2218"/>
                      </a:cubicBezTo>
                      <a:cubicBezTo>
                        <a:pt x="15631" y="2260"/>
                        <a:pt x="15714" y="2260"/>
                        <a:pt x="15798" y="2239"/>
                      </a:cubicBezTo>
                      <a:cubicBezTo>
                        <a:pt x="16007" y="1883"/>
                        <a:pt x="16468" y="1716"/>
                        <a:pt x="16509" y="1318"/>
                      </a:cubicBezTo>
                      <a:close/>
                      <a:moveTo>
                        <a:pt x="43898" y="2176"/>
                      </a:moveTo>
                      <a:cubicBezTo>
                        <a:pt x="43857" y="2197"/>
                        <a:pt x="43773" y="2218"/>
                        <a:pt x="43752" y="2239"/>
                      </a:cubicBezTo>
                      <a:cubicBezTo>
                        <a:pt x="43689" y="2532"/>
                        <a:pt x="43752" y="2825"/>
                        <a:pt x="43919" y="3076"/>
                      </a:cubicBezTo>
                      <a:cubicBezTo>
                        <a:pt x="44045" y="3327"/>
                        <a:pt x="44338" y="3432"/>
                        <a:pt x="44610" y="3327"/>
                      </a:cubicBezTo>
                      <a:cubicBezTo>
                        <a:pt x="44777" y="3264"/>
                        <a:pt x="45049" y="3222"/>
                        <a:pt x="44986" y="2950"/>
                      </a:cubicBezTo>
                      <a:cubicBezTo>
                        <a:pt x="44945" y="2720"/>
                        <a:pt x="44840" y="2469"/>
                        <a:pt x="44505" y="2616"/>
                      </a:cubicBezTo>
                      <a:cubicBezTo>
                        <a:pt x="44170" y="2762"/>
                        <a:pt x="44108" y="2595"/>
                        <a:pt x="44108" y="2302"/>
                      </a:cubicBezTo>
                      <a:cubicBezTo>
                        <a:pt x="44108" y="2197"/>
                        <a:pt x="44003" y="2155"/>
                        <a:pt x="43898" y="2176"/>
                      </a:cubicBezTo>
                      <a:close/>
                      <a:moveTo>
                        <a:pt x="41911" y="2783"/>
                      </a:moveTo>
                      <a:cubicBezTo>
                        <a:pt x="41932" y="2741"/>
                        <a:pt x="41994" y="2678"/>
                        <a:pt x="41973" y="2637"/>
                      </a:cubicBezTo>
                      <a:cubicBezTo>
                        <a:pt x="41953" y="2616"/>
                        <a:pt x="41890" y="2595"/>
                        <a:pt x="41827" y="2574"/>
                      </a:cubicBezTo>
                      <a:cubicBezTo>
                        <a:pt x="41806" y="2616"/>
                        <a:pt x="41764" y="2678"/>
                        <a:pt x="41785" y="2720"/>
                      </a:cubicBezTo>
                      <a:cubicBezTo>
                        <a:pt x="41785" y="2762"/>
                        <a:pt x="41869" y="2762"/>
                        <a:pt x="41911" y="2783"/>
                      </a:cubicBezTo>
                      <a:close/>
                      <a:moveTo>
                        <a:pt x="9312" y="4854"/>
                      </a:moveTo>
                      <a:cubicBezTo>
                        <a:pt x="9354" y="4875"/>
                        <a:pt x="9416" y="4917"/>
                        <a:pt x="9458" y="4917"/>
                      </a:cubicBezTo>
                      <a:cubicBezTo>
                        <a:pt x="9479" y="4896"/>
                        <a:pt x="9500" y="4813"/>
                        <a:pt x="9521" y="4771"/>
                      </a:cubicBezTo>
                      <a:cubicBezTo>
                        <a:pt x="9458" y="4750"/>
                        <a:pt x="9416" y="4708"/>
                        <a:pt x="9374" y="4708"/>
                      </a:cubicBezTo>
                      <a:cubicBezTo>
                        <a:pt x="9333" y="4729"/>
                        <a:pt x="9333" y="4792"/>
                        <a:pt x="9312" y="4854"/>
                      </a:cubicBezTo>
                      <a:close/>
                      <a:moveTo>
                        <a:pt x="16070" y="3327"/>
                      </a:moveTo>
                      <a:lnTo>
                        <a:pt x="15924" y="3264"/>
                      </a:lnTo>
                      <a:cubicBezTo>
                        <a:pt x="15903" y="3327"/>
                        <a:pt x="15861" y="3369"/>
                        <a:pt x="15882" y="3411"/>
                      </a:cubicBezTo>
                      <a:cubicBezTo>
                        <a:pt x="15882" y="3453"/>
                        <a:pt x="15965" y="3453"/>
                        <a:pt x="16007" y="3473"/>
                      </a:cubicBezTo>
                      <a:close/>
                      <a:moveTo>
                        <a:pt x="42685" y="3327"/>
                      </a:moveTo>
                      <a:cubicBezTo>
                        <a:pt x="42643" y="3306"/>
                        <a:pt x="42580" y="3264"/>
                        <a:pt x="42538" y="3285"/>
                      </a:cubicBezTo>
                      <a:cubicBezTo>
                        <a:pt x="42517" y="3285"/>
                        <a:pt x="42497" y="3369"/>
                        <a:pt x="42476" y="3411"/>
                      </a:cubicBezTo>
                      <a:cubicBezTo>
                        <a:pt x="42538" y="3432"/>
                        <a:pt x="42580" y="3494"/>
                        <a:pt x="42622" y="3473"/>
                      </a:cubicBezTo>
                      <a:cubicBezTo>
                        <a:pt x="42664" y="3473"/>
                        <a:pt x="42685" y="3390"/>
                        <a:pt x="42706" y="3327"/>
                      </a:cubicBezTo>
                      <a:close/>
                    </a:path>
                  </a:pathLst>
                </a:custGeom>
                <a:solidFill>
                  <a:srgbClr val="FF7884">
                    <a:alpha val="33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>
                    <a:solidFill>
                      <a:srgbClr val="4B4D4B"/>
                    </a:solidFill>
                    <a:latin typeface="思源宋体 CN Heavy" panose="02020900000000000000" charset="-122"/>
                    <a:ea typeface="思源宋体 CN Heavy" panose="02020900000000000000" charset="-122"/>
                  </a:endParaRPr>
                </a:p>
              </p:txBody>
            </p:sp>
            <p:sp>
              <p:nvSpPr>
                <p:cNvPr id="33" name="Google Shape;7259;p43"/>
                <p:cNvSpPr/>
                <p:nvPr/>
              </p:nvSpPr>
              <p:spPr>
                <a:xfrm>
                  <a:off x="5713850" y="4108125"/>
                  <a:ext cx="572275" cy="107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91" h="4290" extrusionOk="0">
                      <a:moveTo>
                        <a:pt x="0" y="3913"/>
                      </a:moveTo>
                      <a:cubicBezTo>
                        <a:pt x="21" y="3746"/>
                        <a:pt x="63" y="3600"/>
                        <a:pt x="272" y="3620"/>
                      </a:cubicBezTo>
                      <a:cubicBezTo>
                        <a:pt x="586" y="3662"/>
                        <a:pt x="921" y="3579"/>
                        <a:pt x="1172" y="3390"/>
                      </a:cubicBezTo>
                      <a:cubicBezTo>
                        <a:pt x="1276" y="3328"/>
                        <a:pt x="1381" y="3244"/>
                        <a:pt x="1486" y="3286"/>
                      </a:cubicBezTo>
                      <a:cubicBezTo>
                        <a:pt x="2197" y="3495"/>
                        <a:pt x="2887" y="3328"/>
                        <a:pt x="3578" y="3286"/>
                      </a:cubicBezTo>
                      <a:cubicBezTo>
                        <a:pt x="3871" y="3244"/>
                        <a:pt x="4059" y="3348"/>
                        <a:pt x="4122" y="2972"/>
                      </a:cubicBezTo>
                      <a:cubicBezTo>
                        <a:pt x="4185" y="2637"/>
                        <a:pt x="4415" y="2637"/>
                        <a:pt x="4624" y="2867"/>
                      </a:cubicBezTo>
                      <a:cubicBezTo>
                        <a:pt x="4708" y="2951"/>
                        <a:pt x="4771" y="3076"/>
                        <a:pt x="4854" y="3139"/>
                      </a:cubicBezTo>
                      <a:cubicBezTo>
                        <a:pt x="5001" y="3286"/>
                        <a:pt x="5147" y="3558"/>
                        <a:pt x="5419" y="3474"/>
                      </a:cubicBezTo>
                      <a:cubicBezTo>
                        <a:pt x="5691" y="3411"/>
                        <a:pt x="5649" y="3139"/>
                        <a:pt x="5712" y="2909"/>
                      </a:cubicBezTo>
                      <a:cubicBezTo>
                        <a:pt x="5838" y="2449"/>
                        <a:pt x="6235" y="2114"/>
                        <a:pt x="6403" y="1633"/>
                      </a:cubicBezTo>
                      <a:cubicBezTo>
                        <a:pt x="6465" y="1444"/>
                        <a:pt x="6465" y="1361"/>
                        <a:pt x="6340" y="1214"/>
                      </a:cubicBezTo>
                      <a:cubicBezTo>
                        <a:pt x="5984" y="838"/>
                        <a:pt x="5712" y="419"/>
                        <a:pt x="5168" y="335"/>
                      </a:cubicBezTo>
                      <a:cubicBezTo>
                        <a:pt x="5043" y="315"/>
                        <a:pt x="5022" y="168"/>
                        <a:pt x="5001" y="43"/>
                      </a:cubicBezTo>
                      <a:cubicBezTo>
                        <a:pt x="6800" y="1"/>
                        <a:pt x="8579" y="231"/>
                        <a:pt x="10378" y="315"/>
                      </a:cubicBezTo>
                      <a:cubicBezTo>
                        <a:pt x="10880" y="335"/>
                        <a:pt x="11382" y="335"/>
                        <a:pt x="11864" y="377"/>
                      </a:cubicBezTo>
                      <a:cubicBezTo>
                        <a:pt x="14584" y="545"/>
                        <a:pt x="17283" y="649"/>
                        <a:pt x="19940" y="1235"/>
                      </a:cubicBezTo>
                      <a:cubicBezTo>
                        <a:pt x="20463" y="1340"/>
                        <a:pt x="20986" y="1361"/>
                        <a:pt x="21509" y="1423"/>
                      </a:cubicBezTo>
                      <a:cubicBezTo>
                        <a:pt x="21656" y="1444"/>
                        <a:pt x="21802" y="1486"/>
                        <a:pt x="21928" y="1528"/>
                      </a:cubicBezTo>
                      <a:cubicBezTo>
                        <a:pt x="22346" y="1675"/>
                        <a:pt x="22890" y="2239"/>
                        <a:pt x="22870" y="2491"/>
                      </a:cubicBezTo>
                      <a:cubicBezTo>
                        <a:pt x="22870" y="2825"/>
                        <a:pt x="22200" y="3600"/>
                        <a:pt x="21865" y="3746"/>
                      </a:cubicBezTo>
                      <a:cubicBezTo>
                        <a:pt x="21321" y="3976"/>
                        <a:pt x="20735" y="3851"/>
                        <a:pt x="20212" y="3767"/>
                      </a:cubicBezTo>
                      <a:cubicBezTo>
                        <a:pt x="18664" y="3537"/>
                        <a:pt x="17116" y="3600"/>
                        <a:pt x="15567" y="3369"/>
                      </a:cubicBezTo>
                      <a:cubicBezTo>
                        <a:pt x="15274" y="3369"/>
                        <a:pt x="14981" y="3390"/>
                        <a:pt x="14688" y="3453"/>
                      </a:cubicBezTo>
                      <a:cubicBezTo>
                        <a:pt x="13035" y="3453"/>
                        <a:pt x="11445" y="3976"/>
                        <a:pt x="9771" y="3892"/>
                      </a:cubicBezTo>
                      <a:cubicBezTo>
                        <a:pt x="9123" y="3913"/>
                        <a:pt x="8474" y="3872"/>
                        <a:pt x="7846" y="3746"/>
                      </a:cubicBezTo>
                      <a:cubicBezTo>
                        <a:pt x="7574" y="3704"/>
                        <a:pt x="7302" y="3725"/>
                        <a:pt x="7051" y="3809"/>
                      </a:cubicBezTo>
                      <a:cubicBezTo>
                        <a:pt x="5398" y="4290"/>
                        <a:pt x="3724" y="4018"/>
                        <a:pt x="2051" y="3976"/>
                      </a:cubicBezTo>
                      <a:cubicBezTo>
                        <a:pt x="1360" y="3997"/>
                        <a:pt x="690" y="3976"/>
                        <a:pt x="0" y="3913"/>
                      </a:cubicBezTo>
                      <a:close/>
                    </a:path>
                  </a:pathLst>
                </a:custGeom>
                <a:solidFill>
                  <a:srgbClr val="FF7884">
                    <a:alpha val="33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>
                    <a:solidFill>
                      <a:srgbClr val="4B4D4B"/>
                    </a:solidFill>
                    <a:latin typeface="思源宋体 CN Heavy" panose="02020900000000000000" charset="-122"/>
                    <a:ea typeface="思源宋体 CN Heavy" panose="02020900000000000000" charset="-122"/>
                  </a:endParaRPr>
                </a:p>
              </p:txBody>
            </p:sp>
            <p:sp>
              <p:nvSpPr>
                <p:cNvPr id="34" name="Google Shape;7260;p43"/>
                <p:cNvSpPr/>
                <p:nvPr/>
              </p:nvSpPr>
              <p:spPr>
                <a:xfrm>
                  <a:off x="4481425" y="4181875"/>
                  <a:ext cx="142325" cy="46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93" h="1864" extrusionOk="0">
                      <a:moveTo>
                        <a:pt x="1" y="1633"/>
                      </a:moveTo>
                      <a:cubicBezTo>
                        <a:pt x="43" y="1549"/>
                        <a:pt x="64" y="1424"/>
                        <a:pt x="106" y="1403"/>
                      </a:cubicBezTo>
                      <a:cubicBezTo>
                        <a:pt x="733" y="1131"/>
                        <a:pt x="1215" y="775"/>
                        <a:pt x="1131" y="1"/>
                      </a:cubicBezTo>
                      <a:cubicBezTo>
                        <a:pt x="1487" y="43"/>
                        <a:pt x="1466" y="315"/>
                        <a:pt x="1507" y="482"/>
                      </a:cubicBezTo>
                      <a:cubicBezTo>
                        <a:pt x="1633" y="838"/>
                        <a:pt x="1779" y="1089"/>
                        <a:pt x="2198" y="859"/>
                      </a:cubicBezTo>
                      <a:cubicBezTo>
                        <a:pt x="2344" y="817"/>
                        <a:pt x="2512" y="838"/>
                        <a:pt x="2616" y="963"/>
                      </a:cubicBezTo>
                      <a:cubicBezTo>
                        <a:pt x="3077" y="1403"/>
                        <a:pt x="3725" y="1277"/>
                        <a:pt x="4248" y="1466"/>
                      </a:cubicBezTo>
                      <a:cubicBezTo>
                        <a:pt x="4541" y="1570"/>
                        <a:pt x="4751" y="1382"/>
                        <a:pt x="4981" y="1256"/>
                      </a:cubicBezTo>
                      <a:cubicBezTo>
                        <a:pt x="5441" y="1026"/>
                        <a:pt x="5546" y="1110"/>
                        <a:pt x="5692" y="1738"/>
                      </a:cubicBezTo>
                      <a:cubicBezTo>
                        <a:pt x="5462" y="1842"/>
                        <a:pt x="5232" y="1863"/>
                        <a:pt x="5002" y="1821"/>
                      </a:cubicBezTo>
                      <a:cubicBezTo>
                        <a:pt x="3328" y="1549"/>
                        <a:pt x="1654" y="1738"/>
                        <a:pt x="1" y="1633"/>
                      </a:cubicBezTo>
                      <a:close/>
                    </a:path>
                  </a:pathLst>
                </a:custGeom>
                <a:solidFill>
                  <a:srgbClr val="FF7884">
                    <a:alpha val="33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>
                    <a:solidFill>
                      <a:srgbClr val="4B4D4B"/>
                    </a:solidFill>
                    <a:latin typeface="思源宋体 CN Heavy" panose="02020900000000000000" charset="-122"/>
                    <a:ea typeface="思源宋体 CN Heavy" panose="02020900000000000000" charset="-122"/>
                  </a:endParaRPr>
                </a:p>
              </p:txBody>
            </p:sp>
            <p:sp>
              <p:nvSpPr>
                <p:cNvPr id="35" name="Google Shape;7261;p43"/>
                <p:cNvSpPr/>
                <p:nvPr/>
              </p:nvSpPr>
              <p:spPr>
                <a:xfrm>
                  <a:off x="4339675" y="4191825"/>
                  <a:ext cx="84250" cy="31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70" h="1256" extrusionOk="0">
                      <a:moveTo>
                        <a:pt x="1" y="712"/>
                      </a:moveTo>
                      <a:cubicBezTo>
                        <a:pt x="168" y="544"/>
                        <a:pt x="315" y="356"/>
                        <a:pt x="482" y="189"/>
                      </a:cubicBezTo>
                      <a:cubicBezTo>
                        <a:pt x="628" y="21"/>
                        <a:pt x="879" y="0"/>
                        <a:pt x="1047" y="126"/>
                      </a:cubicBezTo>
                      <a:cubicBezTo>
                        <a:pt x="1716" y="607"/>
                        <a:pt x="2491" y="921"/>
                        <a:pt x="3307" y="1068"/>
                      </a:cubicBezTo>
                      <a:cubicBezTo>
                        <a:pt x="3328" y="1068"/>
                        <a:pt x="3348" y="1172"/>
                        <a:pt x="3369" y="1235"/>
                      </a:cubicBezTo>
                      <a:cubicBezTo>
                        <a:pt x="2888" y="1256"/>
                        <a:pt x="2428" y="1193"/>
                        <a:pt x="1988" y="1026"/>
                      </a:cubicBezTo>
                      <a:cubicBezTo>
                        <a:pt x="1340" y="837"/>
                        <a:pt x="670" y="712"/>
                        <a:pt x="1" y="712"/>
                      </a:cubicBezTo>
                      <a:close/>
                    </a:path>
                  </a:pathLst>
                </a:custGeom>
                <a:solidFill>
                  <a:srgbClr val="FF7884">
                    <a:alpha val="33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>
                    <a:solidFill>
                      <a:srgbClr val="4B4D4B"/>
                    </a:solidFill>
                    <a:latin typeface="思源宋体 CN Heavy" panose="02020900000000000000" charset="-122"/>
                    <a:ea typeface="思源宋体 CN Heavy" panose="02020900000000000000" charset="-122"/>
                  </a:endParaRPr>
                </a:p>
              </p:txBody>
            </p:sp>
            <p:sp>
              <p:nvSpPr>
                <p:cNvPr id="36" name="Google Shape;7262;p43"/>
                <p:cNvSpPr/>
                <p:nvPr/>
              </p:nvSpPr>
              <p:spPr>
                <a:xfrm>
                  <a:off x="5399450" y="4080400"/>
                  <a:ext cx="70650" cy="23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6" h="943" extrusionOk="0">
                      <a:moveTo>
                        <a:pt x="2826" y="315"/>
                      </a:moveTo>
                      <a:cubicBezTo>
                        <a:pt x="2491" y="754"/>
                        <a:pt x="1926" y="942"/>
                        <a:pt x="1403" y="775"/>
                      </a:cubicBezTo>
                      <a:cubicBezTo>
                        <a:pt x="1089" y="670"/>
                        <a:pt x="775" y="607"/>
                        <a:pt x="461" y="587"/>
                      </a:cubicBezTo>
                      <a:cubicBezTo>
                        <a:pt x="210" y="587"/>
                        <a:pt x="1" y="377"/>
                        <a:pt x="1" y="126"/>
                      </a:cubicBezTo>
                      <a:cubicBezTo>
                        <a:pt x="942" y="1"/>
                        <a:pt x="1884" y="294"/>
                        <a:pt x="2826" y="315"/>
                      </a:cubicBezTo>
                      <a:close/>
                    </a:path>
                  </a:pathLst>
                </a:custGeom>
                <a:solidFill>
                  <a:srgbClr val="FF7884">
                    <a:alpha val="33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>
                    <a:solidFill>
                      <a:srgbClr val="4B4D4B"/>
                    </a:solidFill>
                    <a:latin typeface="思源宋体 CN Heavy" panose="02020900000000000000" charset="-122"/>
                    <a:ea typeface="思源宋体 CN Heavy" panose="02020900000000000000" charset="-122"/>
                  </a:endParaRPr>
                </a:p>
              </p:txBody>
            </p:sp>
            <p:sp>
              <p:nvSpPr>
                <p:cNvPr id="118" name="Google Shape;7263;p43"/>
                <p:cNvSpPr/>
                <p:nvPr/>
              </p:nvSpPr>
              <p:spPr>
                <a:xfrm>
                  <a:off x="5661000" y="4092950"/>
                  <a:ext cx="70650" cy="14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6" h="587" extrusionOk="0">
                      <a:moveTo>
                        <a:pt x="2825" y="294"/>
                      </a:moveTo>
                      <a:cubicBezTo>
                        <a:pt x="2512" y="503"/>
                        <a:pt x="2135" y="587"/>
                        <a:pt x="1758" y="503"/>
                      </a:cubicBezTo>
                      <a:cubicBezTo>
                        <a:pt x="1319" y="440"/>
                        <a:pt x="859" y="273"/>
                        <a:pt x="377" y="398"/>
                      </a:cubicBezTo>
                      <a:cubicBezTo>
                        <a:pt x="147" y="440"/>
                        <a:pt x="43" y="210"/>
                        <a:pt x="1" y="1"/>
                      </a:cubicBezTo>
                      <a:cubicBezTo>
                        <a:pt x="942" y="85"/>
                        <a:pt x="1905" y="43"/>
                        <a:pt x="2825" y="294"/>
                      </a:cubicBezTo>
                      <a:close/>
                    </a:path>
                  </a:pathLst>
                </a:custGeom>
                <a:solidFill>
                  <a:srgbClr val="FF7884">
                    <a:alpha val="33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>
                    <a:solidFill>
                      <a:srgbClr val="4B4D4B"/>
                    </a:solidFill>
                    <a:latin typeface="思源宋体 CN Heavy" panose="02020900000000000000" charset="-122"/>
                    <a:ea typeface="思源宋体 CN Heavy" panose="02020900000000000000" charset="-122"/>
                  </a:endParaRPr>
                </a:p>
              </p:txBody>
            </p:sp>
            <p:sp>
              <p:nvSpPr>
                <p:cNvPr id="119" name="Google Shape;7264;p43"/>
                <p:cNvSpPr/>
                <p:nvPr/>
              </p:nvSpPr>
              <p:spPr>
                <a:xfrm>
                  <a:off x="4834525" y="4073075"/>
                  <a:ext cx="28275" cy="43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1" h="1738" extrusionOk="0">
                      <a:moveTo>
                        <a:pt x="1130" y="356"/>
                      </a:moveTo>
                      <a:cubicBezTo>
                        <a:pt x="649" y="482"/>
                        <a:pt x="523" y="754"/>
                        <a:pt x="796" y="1172"/>
                      </a:cubicBezTo>
                      <a:cubicBezTo>
                        <a:pt x="879" y="1319"/>
                        <a:pt x="942" y="1445"/>
                        <a:pt x="796" y="1549"/>
                      </a:cubicBezTo>
                      <a:cubicBezTo>
                        <a:pt x="670" y="1696"/>
                        <a:pt x="503" y="1737"/>
                        <a:pt x="335" y="1696"/>
                      </a:cubicBezTo>
                      <a:cubicBezTo>
                        <a:pt x="189" y="1654"/>
                        <a:pt x="63" y="1507"/>
                        <a:pt x="126" y="1361"/>
                      </a:cubicBezTo>
                      <a:cubicBezTo>
                        <a:pt x="293" y="1005"/>
                        <a:pt x="0" y="691"/>
                        <a:pt x="63" y="356"/>
                      </a:cubicBezTo>
                      <a:cubicBezTo>
                        <a:pt x="231" y="356"/>
                        <a:pt x="377" y="294"/>
                        <a:pt x="419" y="105"/>
                      </a:cubicBezTo>
                      <a:cubicBezTo>
                        <a:pt x="649" y="1"/>
                        <a:pt x="879" y="126"/>
                        <a:pt x="1109" y="147"/>
                      </a:cubicBezTo>
                      <a:cubicBezTo>
                        <a:pt x="1130" y="210"/>
                        <a:pt x="1130" y="294"/>
                        <a:pt x="1130" y="356"/>
                      </a:cubicBezTo>
                      <a:close/>
                    </a:path>
                  </a:pathLst>
                </a:custGeom>
                <a:solidFill>
                  <a:srgbClr val="FF7884">
                    <a:alpha val="33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>
                    <a:solidFill>
                      <a:srgbClr val="4B4D4B"/>
                    </a:solidFill>
                    <a:latin typeface="思源宋体 CN Heavy" panose="02020900000000000000" charset="-122"/>
                    <a:ea typeface="思源宋体 CN Heavy" panose="02020900000000000000" charset="-122"/>
                  </a:endParaRPr>
                </a:p>
              </p:txBody>
            </p:sp>
            <p:sp>
              <p:nvSpPr>
                <p:cNvPr id="120" name="Google Shape;7265;p43"/>
                <p:cNvSpPr/>
                <p:nvPr/>
              </p:nvSpPr>
              <p:spPr>
                <a:xfrm>
                  <a:off x="4920300" y="4077275"/>
                  <a:ext cx="30900" cy="34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6" h="1361" extrusionOk="0">
                      <a:moveTo>
                        <a:pt x="880" y="0"/>
                      </a:moveTo>
                      <a:cubicBezTo>
                        <a:pt x="942" y="126"/>
                        <a:pt x="1089" y="209"/>
                        <a:pt x="1235" y="188"/>
                      </a:cubicBezTo>
                      <a:cubicBezTo>
                        <a:pt x="1089" y="607"/>
                        <a:pt x="524" y="774"/>
                        <a:pt x="608" y="1360"/>
                      </a:cubicBezTo>
                      <a:cubicBezTo>
                        <a:pt x="378" y="963"/>
                        <a:pt x="315" y="523"/>
                        <a:pt x="1" y="188"/>
                      </a:cubicBezTo>
                      <a:lnTo>
                        <a:pt x="168" y="42"/>
                      </a:lnTo>
                      <a:close/>
                    </a:path>
                  </a:pathLst>
                </a:custGeom>
                <a:solidFill>
                  <a:srgbClr val="FF7884">
                    <a:alpha val="33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>
                    <a:solidFill>
                      <a:srgbClr val="4B4D4B"/>
                    </a:solidFill>
                    <a:latin typeface="思源宋体 CN Heavy" panose="02020900000000000000" charset="-122"/>
                    <a:ea typeface="思源宋体 CN Heavy" panose="02020900000000000000" charset="-122"/>
                  </a:endParaRPr>
                </a:p>
              </p:txBody>
            </p:sp>
            <p:sp>
              <p:nvSpPr>
                <p:cNvPr id="121" name="Google Shape;7266;p43"/>
                <p:cNvSpPr/>
                <p:nvPr/>
              </p:nvSpPr>
              <p:spPr>
                <a:xfrm>
                  <a:off x="4068725" y="4198100"/>
                  <a:ext cx="40300" cy="14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12" h="566" extrusionOk="0">
                      <a:moveTo>
                        <a:pt x="0" y="356"/>
                      </a:moveTo>
                      <a:cubicBezTo>
                        <a:pt x="502" y="1"/>
                        <a:pt x="1172" y="63"/>
                        <a:pt x="1611" y="482"/>
                      </a:cubicBezTo>
                      <a:cubicBezTo>
                        <a:pt x="1067" y="565"/>
                        <a:pt x="523" y="524"/>
                        <a:pt x="0" y="356"/>
                      </a:cubicBezTo>
                      <a:close/>
                    </a:path>
                  </a:pathLst>
                </a:custGeom>
                <a:solidFill>
                  <a:srgbClr val="FF7884">
                    <a:alpha val="33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>
                    <a:solidFill>
                      <a:srgbClr val="4B4D4B"/>
                    </a:solidFill>
                    <a:latin typeface="思源宋体 CN Heavy" panose="02020900000000000000" charset="-122"/>
                    <a:ea typeface="思源宋体 CN Heavy" panose="02020900000000000000" charset="-122"/>
                  </a:endParaRPr>
                </a:p>
              </p:txBody>
            </p:sp>
            <p:sp>
              <p:nvSpPr>
                <p:cNvPr id="122" name="Google Shape;7267;p43"/>
                <p:cNvSpPr/>
                <p:nvPr/>
              </p:nvSpPr>
              <p:spPr>
                <a:xfrm>
                  <a:off x="4304100" y="4198625"/>
                  <a:ext cx="22000" cy="16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0" h="670" extrusionOk="0">
                      <a:moveTo>
                        <a:pt x="1" y="440"/>
                      </a:moveTo>
                      <a:cubicBezTo>
                        <a:pt x="357" y="21"/>
                        <a:pt x="524" y="0"/>
                        <a:pt x="880" y="440"/>
                      </a:cubicBezTo>
                      <a:cubicBezTo>
                        <a:pt x="587" y="670"/>
                        <a:pt x="294" y="503"/>
                        <a:pt x="1" y="440"/>
                      </a:cubicBezTo>
                      <a:close/>
                    </a:path>
                  </a:pathLst>
                </a:custGeom>
                <a:solidFill>
                  <a:srgbClr val="FF7884">
                    <a:alpha val="33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>
                    <a:solidFill>
                      <a:srgbClr val="4B4D4B"/>
                    </a:solidFill>
                    <a:latin typeface="思源宋体 CN Heavy" panose="02020900000000000000" charset="-122"/>
                    <a:ea typeface="思源宋体 CN Heavy" panose="02020900000000000000" charset="-122"/>
                  </a:endParaRPr>
                </a:p>
              </p:txBody>
            </p:sp>
            <p:sp>
              <p:nvSpPr>
                <p:cNvPr id="123" name="Google Shape;7268;p43"/>
                <p:cNvSpPr/>
                <p:nvPr/>
              </p:nvSpPr>
              <p:spPr>
                <a:xfrm>
                  <a:off x="4197925" y="4194450"/>
                  <a:ext cx="22000" cy="12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0" h="482" extrusionOk="0">
                      <a:moveTo>
                        <a:pt x="0" y="377"/>
                      </a:moveTo>
                      <a:cubicBezTo>
                        <a:pt x="398" y="0"/>
                        <a:pt x="565" y="21"/>
                        <a:pt x="879" y="439"/>
                      </a:cubicBezTo>
                      <a:cubicBezTo>
                        <a:pt x="586" y="481"/>
                        <a:pt x="272" y="460"/>
                        <a:pt x="0" y="377"/>
                      </a:cubicBezTo>
                      <a:close/>
                    </a:path>
                  </a:pathLst>
                </a:custGeom>
                <a:solidFill>
                  <a:srgbClr val="FF7884">
                    <a:alpha val="33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>
                    <a:solidFill>
                      <a:srgbClr val="4B4D4B"/>
                    </a:solidFill>
                    <a:latin typeface="思源宋体 CN Heavy" panose="02020900000000000000" charset="-122"/>
                    <a:ea typeface="思源宋体 CN Heavy" panose="02020900000000000000" charset="-122"/>
                  </a:endParaRPr>
                </a:p>
              </p:txBody>
            </p:sp>
            <p:sp>
              <p:nvSpPr>
                <p:cNvPr id="124" name="Google Shape;7269;p43"/>
                <p:cNvSpPr/>
                <p:nvPr/>
              </p:nvSpPr>
              <p:spPr>
                <a:xfrm>
                  <a:off x="4126775" y="4200200"/>
                  <a:ext cx="13100" cy="10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4" h="419" extrusionOk="0">
                      <a:moveTo>
                        <a:pt x="1" y="314"/>
                      </a:moveTo>
                      <a:cubicBezTo>
                        <a:pt x="126" y="0"/>
                        <a:pt x="315" y="0"/>
                        <a:pt x="524" y="209"/>
                      </a:cubicBezTo>
                      <a:cubicBezTo>
                        <a:pt x="398" y="377"/>
                        <a:pt x="168" y="419"/>
                        <a:pt x="1" y="314"/>
                      </a:cubicBezTo>
                      <a:close/>
                    </a:path>
                  </a:pathLst>
                </a:custGeom>
                <a:solidFill>
                  <a:srgbClr val="FF7884">
                    <a:alpha val="33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>
                    <a:solidFill>
                      <a:srgbClr val="4B4D4B"/>
                    </a:solidFill>
                    <a:latin typeface="思源宋体 CN Heavy" panose="02020900000000000000" charset="-122"/>
                    <a:ea typeface="思源宋体 CN Heavy" panose="02020900000000000000" charset="-122"/>
                  </a:endParaRPr>
                </a:p>
              </p:txBody>
            </p:sp>
            <p:sp>
              <p:nvSpPr>
                <p:cNvPr id="125" name="Google Shape;7270;p43"/>
                <p:cNvSpPr/>
                <p:nvPr/>
              </p:nvSpPr>
              <p:spPr>
                <a:xfrm>
                  <a:off x="4277425" y="4200200"/>
                  <a:ext cx="13100" cy="9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4" h="398" extrusionOk="0">
                      <a:moveTo>
                        <a:pt x="1" y="251"/>
                      </a:moveTo>
                      <a:cubicBezTo>
                        <a:pt x="231" y="0"/>
                        <a:pt x="398" y="0"/>
                        <a:pt x="524" y="335"/>
                      </a:cubicBezTo>
                      <a:cubicBezTo>
                        <a:pt x="356" y="398"/>
                        <a:pt x="147" y="377"/>
                        <a:pt x="1" y="251"/>
                      </a:cubicBezTo>
                      <a:close/>
                    </a:path>
                  </a:pathLst>
                </a:custGeom>
                <a:solidFill>
                  <a:srgbClr val="FF7884">
                    <a:alpha val="33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>
                    <a:solidFill>
                      <a:srgbClr val="4B4D4B"/>
                    </a:solidFill>
                    <a:latin typeface="思源宋体 CN Heavy" panose="02020900000000000000" charset="-122"/>
                    <a:ea typeface="思源宋体 CN Heavy" panose="02020900000000000000" charset="-122"/>
                  </a:endParaRPr>
                </a:p>
              </p:txBody>
            </p:sp>
            <p:sp>
              <p:nvSpPr>
                <p:cNvPr id="126" name="Google Shape;7271;p43"/>
                <p:cNvSpPr/>
                <p:nvPr/>
              </p:nvSpPr>
              <p:spPr>
                <a:xfrm>
                  <a:off x="4459475" y="4212750"/>
                  <a:ext cx="13100" cy="11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4" h="440" extrusionOk="0">
                      <a:moveTo>
                        <a:pt x="0" y="398"/>
                      </a:moveTo>
                      <a:cubicBezTo>
                        <a:pt x="209" y="0"/>
                        <a:pt x="272" y="0"/>
                        <a:pt x="523" y="377"/>
                      </a:cubicBezTo>
                      <a:cubicBezTo>
                        <a:pt x="335" y="440"/>
                        <a:pt x="168" y="440"/>
                        <a:pt x="0" y="398"/>
                      </a:cubicBezTo>
                      <a:close/>
                    </a:path>
                  </a:pathLst>
                </a:custGeom>
                <a:solidFill>
                  <a:srgbClr val="FF7884">
                    <a:alpha val="33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>
                    <a:solidFill>
                      <a:srgbClr val="4B4D4B"/>
                    </a:solidFill>
                    <a:latin typeface="思源宋体 CN Heavy" panose="02020900000000000000" charset="-122"/>
                    <a:ea typeface="思源宋体 CN Heavy" panose="02020900000000000000" charset="-122"/>
                  </a:endParaRPr>
                </a:p>
              </p:txBody>
            </p:sp>
            <p:sp>
              <p:nvSpPr>
                <p:cNvPr id="127" name="Google Shape;7272;p43"/>
                <p:cNvSpPr/>
                <p:nvPr/>
              </p:nvSpPr>
              <p:spPr>
                <a:xfrm>
                  <a:off x="5762475" y="4100800"/>
                  <a:ext cx="8925" cy="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7" h="378" extrusionOk="0">
                      <a:moveTo>
                        <a:pt x="357" y="168"/>
                      </a:moveTo>
                      <a:cubicBezTo>
                        <a:pt x="189" y="377"/>
                        <a:pt x="85" y="273"/>
                        <a:pt x="1" y="63"/>
                      </a:cubicBezTo>
                      <a:cubicBezTo>
                        <a:pt x="126" y="1"/>
                        <a:pt x="294" y="43"/>
                        <a:pt x="357" y="168"/>
                      </a:cubicBezTo>
                      <a:close/>
                    </a:path>
                  </a:pathLst>
                </a:custGeom>
                <a:solidFill>
                  <a:srgbClr val="FF7884">
                    <a:alpha val="33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>
                    <a:solidFill>
                      <a:srgbClr val="4B4D4B"/>
                    </a:solidFill>
                    <a:latin typeface="思源宋体 CN Heavy" panose="02020900000000000000" charset="-122"/>
                    <a:ea typeface="思源宋体 CN Heavy" panose="02020900000000000000" charset="-122"/>
                  </a:endParaRPr>
                </a:p>
              </p:txBody>
            </p:sp>
            <p:sp>
              <p:nvSpPr>
                <p:cNvPr id="128" name="Google Shape;7273;p43"/>
                <p:cNvSpPr/>
                <p:nvPr/>
              </p:nvSpPr>
              <p:spPr>
                <a:xfrm>
                  <a:off x="5802775" y="4104475"/>
                  <a:ext cx="8900" cy="10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6" h="419" extrusionOk="0">
                      <a:moveTo>
                        <a:pt x="356" y="147"/>
                      </a:moveTo>
                      <a:cubicBezTo>
                        <a:pt x="167" y="419"/>
                        <a:pt x="63" y="293"/>
                        <a:pt x="0" y="42"/>
                      </a:cubicBezTo>
                      <a:cubicBezTo>
                        <a:pt x="126" y="0"/>
                        <a:pt x="272" y="42"/>
                        <a:pt x="356" y="147"/>
                      </a:cubicBezTo>
                      <a:close/>
                    </a:path>
                  </a:pathLst>
                </a:custGeom>
                <a:solidFill>
                  <a:srgbClr val="FF7884">
                    <a:alpha val="33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>
                    <a:solidFill>
                      <a:srgbClr val="4B4D4B"/>
                    </a:solidFill>
                    <a:latin typeface="思源宋体 CN Heavy" panose="02020900000000000000" charset="-122"/>
                    <a:ea typeface="思源宋体 CN Heavy" panose="02020900000000000000" charset="-122"/>
                  </a:endParaRPr>
                </a:p>
              </p:txBody>
            </p:sp>
            <p:sp>
              <p:nvSpPr>
                <p:cNvPr id="129" name="Google Shape;7274;p43"/>
                <p:cNvSpPr/>
                <p:nvPr/>
              </p:nvSpPr>
              <p:spPr>
                <a:xfrm>
                  <a:off x="4636800" y="4220600"/>
                  <a:ext cx="8900" cy="6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6" h="273" extrusionOk="0">
                      <a:moveTo>
                        <a:pt x="0" y="230"/>
                      </a:moveTo>
                      <a:cubicBezTo>
                        <a:pt x="21" y="126"/>
                        <a:pt x="63" y="0"/>
                        <a:pt x="189" y="21"/>
                      </a:cubicBezTo>
                      <a:cubicBezTo>
                        <a:pt x="251" y="21"/>
                        <a:pt x="293" y="147"/>
                        <a:pt x="356" y="209"/>
                      </a:cubicBezTo>
                      <a:cubicBezTo>
                        <a:pt x="230" y="272"/>
                        <a:pt x="105" y="272"/>
                        <a:pt x="0" y="230"/>
                      </a:cubicBezTo>
                      <a:close/>
                    </a:path>
                  </a:pathLst>
                </a:custGeom>
                <a:solidFill>
                  <a:srgbClr val="FF7884">
                    <a:alpha val="33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>
                    <a:solidFill>
                      <a:srgbClr val="4B4D4B"/>
                    </a:solidFill>
                    <a:latin typeface="思源宋体 CN Heavy" panose="02020900000000000000" charset="-122"/>
                    <a:ea typeface="思源宋体 CN Heavy" panose="02020900000000000000" charset="-122"/>
                  </a:endParaRPr>
                </a:p>
              </p:txBody>
            </p:sp>
            <p:sp>
              <p:nvSpPr>
                <p:cNvPr id="130" name="Google Shape;7275;p43"/>
                <p:cNvSpPr/>
                <p:nvPr/>
              </p:nvSpPr>
              <p:spPr>
                <a:xfrm>
                  <a:off x="4237675" y="4200725"/>
                  <a:ext cx="13100" cy="5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4" h="231" extrusionOk="0">
                      <a:moveTo>
                        <a:pt x="1" y="188"/>
                      </a:moveTo>
                      <a:cubicBezTo>
                        <a:pt x="126" y="0"/>
                        <a:pt x="398" y="0"/>
                        <a:pt x="524" y="188"/>
                      </a:cubicBezTo>
                      <a:cubicBezTo>
                        <a:pt x="356" y="230"/>
                        <a:pt x="168" y="230"/>
                        <a:pt x="1" y="188"/>
                      </a:cubicBezTo>
                      <a:close/>
                    </a:path>
                  </a:pathLst>
                </a:custGeom>
                <a:solidFill>
                  <a:srgbClr val="FF7884">
                    <a:alpha val="33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>
                    <a:solidFill>
                      <a:srgbClr val="4B4D4B"/>
                    </a:solidFill>
                    <a:latin typeface="思源宋体 CN Heavy" panose="02020900000000000000" charset="-122"/>
                    <a:ea typeface="思源宋体 CN Heavy" panose="02020900000000000000" charset="-122"/>
                  </a:endParaRPr>
                </a:p>
              </p:txBody>
            </p:sp>
            <p:sp>
              <p:nvSpPr>
                <p:cNvPr id="131" name="Google Shape;7276;p43"/>
                <p:cNvSpPr/>
                <p:nvPr/>
              </p:nvSpPr>
              <p:spPr>
                <a:xfrm>
                  <a:off x="4960075" y="4079350"/>
                  <a:ext cx="66975" cy="27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79" h="1089" extrusionOk="0">
                      <a:moveTo>
                        <a:pt x="0" y="105"/>
                      </a:moveTo>
                      <a:cubicBezTo>
                        <a:pt x="147" y="85"/>
                        <a:pt x="314" y="1"/>
                        <a:pt x="439" y="43"/>
                      </a:cubicBezTo>
                      <a:cubicBezTo>
                        <a:pt x="1172" y="273"/>
                        <a:pt x="1946" y="85"/>
                        <a:pt x="2678" y="294"/>
                      </a:cubicBezTo>
                      <a:cubicBezTo>
                        <a:pt x="2239" y="775"/>
                        <a:pt x="1632" y="1068"/>
                        <a:pt x="983" y="1089"/>
                      </a:cubicBezTo>
                      <a:cubicBezTo>
                        <a:pt x="921" y="1089"/>
                        <a:pt x="879" y="1089"/>
                        <a:pt x="816" y="1089"/>
                      </a:cubicBezTo>
                      <a:cubicBezTo>
                        <a:pt x="774" y="566"/>
                        <a:pt x="42" y="629"/>
                        <a:pt x="0" y="105"/>
                      </a:cubicBezTo>
                      <a:close/>
                    </a:path>
                  </a:pathLst>
                </a:custGeom>
                <a:solidFill>
                  <a:srgbClr val="FF7884">
                    <a:alpha val="33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>
                    <a:solidFill>
                      <a:srgbClr val="4B4D4B"/>
                    </a:solidFill>
                    <a:latin typeface="思源宋体 CN Heavy" panose="02020900000000000000" charset="-122"/>
                    <a:ea typeface="思源宋体 CN Heavy" panose="02020900000000000000" charset="-122"/>
                  </a:endParaRPr>
                </a:p>
              </p:txBody>
            </p:sp>
            <p:sp>
              <p:nvSpPr>
                <p:cNvPr id="132" name="Google Shape;7277;p43"/>
                <p:cNvSpPr/>
                <p:nvPr/>
              </p:nvSpPr>
              <p:spPr>
                <a:xfrm>
                  <a:off x="4871150" y="4086675"/>
                  <a:ext cx="20425" cy="25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7" h="1006" extrusionOk="0">
                      <a:moveTo>
                        <a:pt x="377" y="1"/>
                      </a:moveTo>
                      <a:lnTo>
                        <a:pt x="544" y="1"/>
                      </a:lnTo>
                      <a:cubicBezTo>
                        <a:pt x="460" y="315"/>
                        <a:pt x="753" y="482"/>
                        <a:pt x="816" y="754"/>
                      </a:cubicBezTo>
                      <a:cubicBezTo>
                        <a:pt x="523" y="1005"/>
                        <a:pt x="272" y="670"/>
                        <a:pt x="0" y="712"/>
                      </a:cubicBezTo>
                      <a:cubicBezTo>
                        <a:pt x="0" y="398"/>
                        <a:pt x="42" y="126"/>
                        <a:pt x="377" y="1"/>
                      </a:cubicBezTo>
                      <a:close/>
                    </a:path>
                  </a:pathLst>
                </a:custGeom>
                <a:solidFill>
                  <a:srgbClr val="FF7884">
                    <a:alpha val="33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>
                    <a:solidFill>
                      <a:srgbClr val="4B4D4B"/>
                    </a:solidFill>
                    <a:latin typeface="思源宋体 CN Heavy" panose="02020900000000000000" charset="-122"/>
                    <a:ea typeface="思源宋体 CN Heavy" panose="02020900000000000000" charset="-122"/>
                  </a:endParaRPr>
                </a:p>
              </p:txBody>
            </p:sp>
            <p:sp>
              <p:nvSpPr>
                <p:cNvPr id="133" name="Google Shape;7278;p43"/>
                <p:cNvSpPr/>
                <p:nvPr/>
              </p:nvSpPr>
              <p:spPr>
                <a:xfrm>
                  <a:off x="4951175" y="4130100"/>
                  <a:ext cx="16750" cy="14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0" h="566" extrusionOk="0">
                      <a:moveTo>
                        <a:pt x="649" y="398"/>
                      </a:moveTo>
                      <a:cubicBezTo>
                        <a:pt x="544" y="565"/>
                        <a:pt x="398" y="565"/>
                        <a:pt x="251" y="544"/>
                      </a:cubicBezTo>
                      <a:cubicBezTo>
                        <a:pt x="105" y="524"/>
                        <a:pt x="0" y="356"/>
                        <a:pt x="63" y="210"/>
                      </a:cubicBezTo>
                      <a:cubicBezTo>
                        <a:pt x="105" y="63"/>
                        <a:pt x="293" y="0"/>
                        <a:pt x="419" y="84"/>
                      </a:cubicBezTo>
                      <a:cubicBezTo>
                        <a:pt x="565" y="147"/>
                        <a:pt x="670" y="231"/>
                        <a:pt x="649" y="398"/>
                      </a:cubicBezTo>
                      <a:close/>
                    </a:path>
                  </a:pathLst>
                </a:custGeom>
                <a:solidFill>
                  <a:srgbClr val="FF7884">
                    <a:alpha val="33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>
                    <a:solidFill>
                      <a:srgbClr val="4B4D4B"/>
                    </a:solidFill>
                    <a:latin typeface="思源宋体 CN Heavy" panose="02020900000000000000" charset="-122"/>
                    <a:ea typeface="思源宋体 CN Heavy" panose="02020900000000000000" charset="-122"/>
                  </a:endParaRPr>
                </a:p>
              </p:txBody>
            </p:sp>
            <p:sp>
              <p:nvSpPr>
                <p:cNvPr id="134" name="Google Shape;7279;p43"/>
                <p:cNvSpPr/>
                <p:nvPr/>
              </p:nvSpPr>
              <p:spPr>
                <a:xfrm>
                  <a:off x="5042200" y="4141075"/>
                  <a:ext cx="5250" cy="5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" h="231" extrusionOk="0">
                      <a:moveTo>
                        <a:pt x="209" y="85"/>
                      </a:moveTo>
                      <a:cubicBezTo>
                        <a:pt x="188" y="126"/>
                        <a:pt x="167" y="210"/>
                        <a:pt x="126" y="210"/>
                      </a:cubicBezTo>
                      <a:cubicBezTo>
                        <a:pt x="105" y="231"/>
                        <a:pt x="42" y="189"/>
                        <a:pt x="0" y="168"/>
                      </a:cubicBezTo>
                      <a:cubicBezTo>
                        <a:pt x="21" y="105"/>
                        <a:pt x="21" y="22"/>
                        <a:pt x="63" y="22"/>
                      </a:cubicBezTo>
                      <a:cubicBezTo>
                        <a:pt x="105" y="1"/>
                        <a:pt x="147" y="43"/>
                        <a:pt x="209" y="85"/>
                      </a:cubicBezTo>
                      <a:close/>
                    </a:path>
                  </a:pathLst>
                </a:custGeom>
                <a:solidFill>
                  <a:srgbClr val="FF7884">
                    <a:alpha val="33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>
                    <a:solidFill>
                      <a:srgbClr val="4B4D4B"/>
                    </a:solidFill>
                    <a:latin typeface="思源宋体 CN Heavy" panose="02020900000000000000" charset="-122"/>
                    <a:ea typeface="思源宋体 CN Heavy" panose="02020900000000000000" charset="-122"/>
                  </a:endParaRPr>
                </a:p>
              </p:txBody>
            </p:sp>
            <p:sp>
              <p:nvSpPr>
                <p:cNvPr id="135" name="Google Shape;7280;p43"/>
                <p:cNvSpPr/>
                <p:nvPr/>
              </p:nvSpPr>
              <p:spPr>
                <a:xfrm>
                  <a:off x="4860150" y="4186075"/>
                  <a:ext cx="5250" cy="5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" h="210" extrusionOk="0">
                      <a:moveTo>
                        <a:pt x="63" y="0"/>
                      </a:moveTo>
                      <a:lnTo>
                        <a:pt x="210" y="63"/>
                      </a:lnTo>
                      <a:cubicBezTo>
                        <a:pt x="189" y="105"/>
                        <a:pt x="168" y="189"/>
                        <a:pt x="126" y="189"/>
                      </a:cubicBezTo>
                      <a:cubicBezTo>
                        <a:pt x="105" y="210"/>
                        <a:pt x="43" y="168"/>
                        <a:pt x="1" y="147"/>
                      </a:cubicBezTo>
                      <a:cubicBezTo>
                        <a:pt x="22" y="84"/>
                        <a:pt x="22" y="42"/>
                        <a:pt x="63" y="0"/>
                      </a:cubicBezTo>
                      <a:close/>
                    </a:path>
                  </a:pathLst>
                </a:custGeom>
                <a:solidFill>
                  <a:srgbClr val="FF7884">
                    <a:alpha val="33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>
                    <a:solidFill>
                      <a:srgbClr val="4B4D4B"/>
                    </a:solidFill>
                    <a:latin typeface="思源宋体 CN Heavy" panose="02020900000000000000" charset="-122"/>
                    <a:ea typeface="思源宋体 CN Heavy" panose="02020900000000000000" charset="-122"/>
                  </a:endParaRPr>
                </a:p>
              </p:txBody>
            </p:sp>
            <p:sp>
              <p:nvSpPr>
                <p:cNvPr id="136" name="Google Shape;7281;p43"/>
                <p:cNvSpPr/>
                <p:nvPr/>
              </p:nvSpPr>
              <p:spPr>
                <a:xfrm>
                  <a:off x="4869575" y="4104475"/>
                  <a:ext cx="2100" cy="1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" h="63" extrusionOk="0">
                      <a:moveTo>
                        <a:pt x="84" y="0"/>
                      </a:moveTo>
                      <a:lnTo>
                        <a:pt x="42" y="63"/>
                      </a:lnTo>
                      <a:lnTo>
                        <a:pt x="0" y="21"/>
                      </a:lnTo>
                      <a:close/>
                    </a:path>
                  </a:pathLst>
                </a:custGeom>
                <a:solidFill>
                  <a:srgbClr val="FF7884">
                    <a:alpha val="33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>
                    <a:solidFill>
                      <a:srgbClr val="4B4D4B"/>
                    </a:solidFill>
                    <a:latin typeface="思源宋体 CN Heavy" panose="02020900000000000000" charset="-122"/>
                    <a:ea typeface="思源宋体 CN Heavy" panose="02020900000000000000" charset="-122"/>
                  </a:endParaRPr>
                </a:p>
              </p:txBody>
            </p:sp>
            <p:sp>
              <p:nvSpPr>
                <p:cNvPr id="137" name="Google Shape;7282;p43"/>
                <p:cNvSpPr/>
                <p:nvPr/>
              </p:nvSpPr>
              <p:spPr>
                <a:xfrm>
                  <a:off x="5084025" y="4095575"/>
                  <a:ext cx="31425" cy="38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7" h="1549" extrusionOk="0">
                      <a:moveTo>
                        <a:pt x="1256" y="586"/>
                      </a:moveTo>
                      <a:cubicBezTo>
                        <a:pt x="1215" y="984"/>
                        <a:pt x="733" y="1151"/>
                        <a:pt x="545" y="1528"/>
                      </a:cubicBezTo>
                      <a:cubicBezTo>
                        <a:pt x="461" y="1549"/>
                        <a:pt x="378" y="1528"/>
                        <a:pt x="315" y="1486"/>
                      </a:cubicBezTo>
                      <a:cubicBezTo>
                        <a:pt x="147" y="1256"/>
                        <a:pt x="1" y="858"/>
                        <a:pt x="106" y="712"/>
                      </a:cubicBezTo>
                      <a:cubicBezTo>
                        <a:pt x="294" y="440"/>
                        <a:pt x="482" y="84"/>
                        <a:pt x="838" y="42"/>
                      </a:cubicBezTo>
                      <a:cubicBezTo>
                        <a:pt x="1110" y="0"/>
                        <a:pt x="1235" y="252"/>
                        <a:pt x="1256" y="586"/>
                      </a:cubicBezTo>
                      <a:close/>
                    </a:path>
                  </a:pathLst>
                </a:custGeom>
                <a:solidFill>
                  <a:srgbClr val="FF7884">
                    <a:alpha val="33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>
                    <a:solidFill>
                      <a:srgbClr val="4B4D4B"/>
                    </a:solidFill>
                    <a:latin typeface="思源宋体 CN Heavy" panose="02020900000000000000" charset="-122"/>
                    <a:ea typeface="思源宋体 CN Heavy" panose="02020900000000000000" charset="-122"/>
                  </a:endParaRPr>
                </a:p>
              </p:txBody>
            </p:sp>
            <p:sp>
              <p:nvSpPr>
                <p:cNvPr id="138" name="Google Shape;7283;p43"/>
                <p:cNvSpPr/>
                <p:nvPr/>
              </p:nvSpPr>
              <p:spPr>
                <a:xfrm>
                  <a:off x="5794925" y="4131675"/>
                  <a:ext cx="34025" cy="31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1" h="1256" extrusionOk="0">
                      <a:moveTo>
                        <a:pt x="209" y="0"/>
                      </a:moveTo>
                      <a:cubicBezTo>
                        <a:pt x="314" y="0"/>
                        <a:pt x="419" y="21"/>
                        <a:pt x="419" y="126"/>
                      </a:cubicBezTo>
                      <a:cubicBezTo>
                        <a:pt x="419" y="419"/>
                        <a:pt x="502" y="565"/>
                        <a:pt x="816" y="419"/>
                      </a:cubicBezTo>
                      <a:cubicBezTo>
                        <a:pt x="1151" y="272"/>
                        <a:pt x="1256" y="544"/>
                        <a:pt x="1297" y="774"/>
                      </a:cubicBezTo>
                      <a:cubicBezTo>
                        <a:pt x="1360" y="1046"/>
                        <a:pt x="1088" y="1088"/>
                        <a:pt x="921" y="1151"/>
                      </a:cubicBezTo>
                      <a:cubicBezTo>
                        <a:pt x="649" y="1256"/>
                        <a:pt x="356" y="1130"/>
                        <a:pt x="230" y="900"/>
                      </a:cubicBezTo>
                      <a:cubicBezTo>
                        <a:pt x="63" y="649"/>
                        <a:pt x="0" y="356"/>
                        <a:pt x="63" y="63"/>
                      </a:cubicBezTo>
                      <a:cubicBezTo>
                        <a:pt x="84" y="42"/>
                        <a:pt x="168" y="21"/>
                        <a:pt x="209" y="0"/>
                      </a:cubicBezTo>
                      <a:close/>
                    </a:path>
                  </a:pathLst>
                </a:custGeom>
                <a:solidFill>
                  <a:srgbClr val="FF7884">
                    <a:alpha val="33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>
                    <a:solidFill>
                      <a:srgbClr val="4B4D4B"/>
                    </a:solidFill>
                    <a:latin typeface="思源宋体 CN Heavy" panose="02020900000000000000" charset="-122"/>
                    <a:ea typeface="思源宋体 CN Heavy" panose="02020900000000000000" charset="-122"/>
                  </a:endParaRPr>
                </a:p>
              </p:txBody>
            </p:sp>
            <p:sp>
              <p:nvSpPr>
                <p:cNvPr id="139" name="Google Shape;7284;p43"/>
                <p:cNvSpPr/>
                <p:nvPr/>
              </p:nvSpPr>
              <p:spPr>
                <a:xfrm>
                  <a:off x="5046900" y="4113350"/>
                  <a:ext cx="15200" cy="13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8" h="545" extrusionOk="0">
                      <a:moveTo>
                        <a:pt x="398" y="22"/>
                      </a:moveTo>
                      <a:cubicBezTo>
                        <a:pt x="523" y="43"/>
                        <a:pt x="607" y="168"/>
                        <a:pt x="565" y="294"/>
                      </a:cubicBezTo>
                      <a:cubicBezTo>
                        <a:pt x="544" y="524"/>
                        <a:pt x="335" y="524"/>
                        <a:pt x="168" y="524"/>
                      </a:cubicBezTo>
                      <a:cubicBezTo>
                        <a:pt x="0" y="545"/>
                        <a:pt x="84" y="398"/>
                        <a:pt x="84" y="357"/>
                      </a:cubicBezTo>
                      <a:cubicBezTo>
                        <a:pt x="105" y="106"/>
                        <a:pt x="210" y="1"/>
                        <a:pt x="398" y="22"/>
                      </a:cubicBezTo>
                      <a:close/>
                    </a:path>
                  </a:pathLst>
                </a:custGeom>
                <a:solidFill>
                  <a:srgbClr val="FF7884">
                    <a:alpha val="33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>
                    <a:solidFill>
                      <a:srgbClr val="4B4D4B"/>
                    </a:solidFill>
                    <a:latin typeface="思源宋体 CN Heavy" panose="02020900000000000000" charset="-122"/>
                    <a:ea typeface="思源宋体 CN Heavy" panose="02020900000000000000" charset="-122"/>
                  </a:endParaRPr>
                </a:p>
              </p:txBody>
            </p:sp>
            <p:sp>
              <p:nvSpPr>
                <p:cNvPr id="140" name="Google Shape;7285;p43"/>
                <p:cNvSpPr/>
                <p:nvPr/>
              </p:nvSpPr>
              <p:spPr>
                <a:xfrm>
                  <a:off x="5746800" y="4141600"/>
                  <a:ext cx="5775" cy="5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1" h="210" extrusionOk="0">
                      <a:moveTo>
                        <a:pt x="147" y="210"/>
                      </a:moveTo>
                      <a:cubicBezTo>
                        <a:pt x="105" y="189"/>
                        <a:pt x="21" y="189"/>
                        <a:pt x="21" y="147"/>
                      </a:cubicBezTo>
                      <a:cubicBezTo>
                        <a:pt x="0" y="105"/>
                        <a:pt x="42" y="43"/>
                        <a:pt x="63" y="1"/>
                      </a:cubicBezTo>
                      <a:cubicBezTo>
                        <a:pt x="126" y="22"/>
                        <a:pt x="189" y="43"/>
                        <a:pt x="209" y="64"/>
                      </a:cubicBezTo>
                      <a:cubicBezTo>
                        <a:pt x="230" y="105"/>
                        <a:pt x="168" y="168"/>
                        <a:pt x="147" y="210"/>
                      </a:cubicBezTo>
                      <a:close/>
                    </a:path>
                  </a:pathLst>
                </a:custGeom>
                <a:solidFill>
                  <a:srgbClr val="FF7884">
                    <a:alpha val="33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>
                    <a:solidFill>
                      <a:srgbClr val="4B4D4B"/>
                    </a:solidFill>
                    <a:latin typeface="思源宋体 CN Heavy" panose="02020900000000000000" charset="-122"/>
                    <a:ea typeface="思源宋体 CN Heavy" panose="02020900000000000000" charset="-122"/>
                  </a:endParaRPr>
                </a:p>
              </p:txBody>
            </p:sp>
            <p:sp>
              <p:nvSpPr>
                <p:cNvPr id="141" name="Google Shape;7286;p43"/>
                <p:cNvSpPr/>
                <p:nvPr/>
              </p:nvSpPr>
              <p:spPr>
                <a:xfrm>
                  <a:off x="4935475" y="4194950"/>
                  <a:ext cx="5250" cy="5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" h="211" extrusionOk="0">
                      <a:moveTo>
                        <a:pt x="1" y="147"/>
                      </a:moveTo>
                      <a:cubicBezTo>
                        <a:pt x="22" y="85"/>
                        <a:pt x="22" y="22"/>
                        <a:pt x="63" y="1"/>
                      </a:cubicBezTo>
                      <a:cubicBezTo>
                        <a:pt x="105" y="1"/>
                        <a:pt x="168" y="43"/>
                        <a:pt x="210" y="64"/>
                      </a:cubicBezTo>
                      <a:cubicBezTo>
                        <a:pt x="189" y="106"/>
                        <a:pt x="168" y="189"/>
                        <a:pt x="147" y="210"/>
                      </a:cubicBezTo>
                      <a:cubicBezTo>
                        <a:pt x="105" y="210"/>
                        <a:pt x="43" y="168"/>
                        <a:pt x="1" y="147"/>
                      </a:cubicBezTo>
                      <a:close/>
                    </a:path>
                  </a:pathLst>
                </a:custGeom>
                <a:solidFill>
                  <a:srgbClr val="FF7884">
                    <a:alpha val="33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>
                    <a:solidFill>
                      <a:srgbClr val="4B4D4B"/>
                    </a:solidFill>
                    <a:latin typeface="思源宋体 CN Heavy" panose="02020900000000000000" charset="-122"/>
                    <a:ea typeface="思源宋体 CN Heavy" panose="02020900000000000000" charset="-122"/>
                  </a:endParaRPr>
                </a:p>
              </p:txBody>
            </p:sp>
            <p:sp>
              <p:nvSpPr>
                <p:cNvPr id="142" name="Google Shape;7287;p43"/>
                <p:cNvSpPr/>
                <p:nvPr/>
              </p:nvSpPr>
              <p:spPr>
                <a:xfrm>
                  <a:off x="5099200" y="4158875"/>
                  <a:ext cx="5775" cy="5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1" h="210" extrusionOk="0">
                      <a:moveTo>
                        <a:pt x="231" y="63"/>
                      </a:moveTo>
                      <a:lnTo>
                        <a:pt x="168" y="209"/>
                      </a:lnTo>
                      <a:cubicBezTo>
                        <a:pt x="105" y="189"/>
                        <a:pt x="43" y="168"/>
                        <a:pt x="22" y="147"/>
                      </a:cubicBezTo>
                      <a:cubicBezTo>
                        <a:pt x="1" y="105"/>
                        <a:pt x="64" y="42"/>
                        <a:pt x="84" y="0"/>
                      </a:cubicBezTo>
                      <a:close/>
                    </a:path>
                  </a:pathLst>
                </a:custGeom>
                <a:solidFill>
                  <a:srgbClr val="FF7884">
                    <a:alpha val="33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>
                    <a:solidFill>
                      <a:srgbClr val="4B4D4B"/>
                    </a:solidFill>
                    <a:latin typeface="思源宋体 CN Heavy" panose="02020900000000000000" charset="-122"/>
                    <a:ea typeface="思源宋体 CN Heavy" panose="02020900000000000000" charset="-122"/>
                  </a:endParaRPr>
                </a:p>
              </p:txBody>
            </p:sp>
            <p:sp>
              <p:nvSpPr>
                <p:cNvPr id="143" name="Google Shape;7288;p43"/>
                <p:cNvSpPr/>
                <p:nvPr/>
              </p:nvSpPr>
              <p:spPr>
                <a:xfrm>
                  <a:off x="5764575" y="4158875"/>
                  <a:ext cx="5775" cy="5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1" h="210" extrusionOk="0">
                      <a:moveTo>
                        <a:pt x="231" y="63"/>
                      </a:moveTo>
                      <a:cubicBezTo>
                        <a:pt x="210" y="105"/>
                        <a:pt x="189" y="189"/>
                        <a:pt x="147" y="209"/>
                      </a:cubicBezTo>
                      <a:cubicBezTo>
                        <a:pt x="126" y="209"/>
                        <a:pt x="63" y="168"/>
                        <a:pt x="1" y="147"/>
                      </a:cubicBezTo>
                      <a:cubicBezTo>
                        <a:pt x="22" y="105"/>
                        <a:pt x="42" y="21"/>
                        <a:pt x="84" y="0"/>
                      </a:cubicBezTo>
                      <a:cubicBezTo>
                        <a:pt x="105" y="0"/>
                        <a:pt x="168" y="63"/>
                        <a:pt x="231" y="63"/>
                      </a:cubicBezTo>
                      <a:close/>
                    </a:path>
                  </a:pathLst>
                </a:custGeom>
                <a:solidFill>
                  <a:srgbClr val="FF7884">
                    <a:alpha val="33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>
                    <a:solidFill>
                      <a:srgbClr val="4B4D4B"/>
                    </a:solidFill>
                    <a:latin typeface="思源宋体 CN Heavy" panose="02020900000000000000" charset="-122"/>
                    <a:ea typeface="思源宋体 CN Heavy" panose="02020900000000000000" charset="-122"/>
                  </a:endParaRPr>
                </a:p>
              </p:txBody>
            </p:sp>
          </p:grpSp>
        </p:grpSp>
        <p:grpSp>
          <p:nvGrpSpPr>
            <p:cNvPr id="144" name="组合 143"/>
            <p:cNvGrpSpPr/>
            <p:nvPr/>
          </p:nvGrpSpPr>
          <p:grpSpPr>
            <a:xfrm>
              <a:off x="4950" y="1375"/>
              <a:ext cx="8642" cy="1528"/>
              <a:chOff x="4980" y="1375"/>
              <a:chExt cx="8642" cy="1528"/>
            </a:xfrm>
          </p:grpSpPr>
          <p:pic>
            <p:nvPicPr>
              <p:cNvPr id="145" name="图片 144" descr="卡通人物&#10;&#10;中度可信度描述已自动生成"/>
              <p:cNvPicPr>
                <a:picLocks noChangeAspect="1"/>
              </p:cNvPicPr>
              <p:nvPr>
                <p:custDataLst>
                  <p:tags r:id="rId1"/>
                </p:custDataLst>
              </p:nvPr>
            </p:nvPicPr>
            <p:blipFill>
              <a:blip r:embed="rId9" cstate="email"/>
              <a:stretch>
                <a:fillRect/>
              </a:stretch>
            </p:blipFill>
            <p:spPr>
              <a:xfrm rot="840000">
                <a:off x="4980" y="1375"/>
                <a:ext cx="1529" cy="1529"/>
              </a:xfrm>
              <a:prstGeom prst="rect">
                <a:avLst/>
              </a:prstGeom>
            </p:spPr>
          </p:pic>
          <p:pic>
            <p:nvPicPr>
              <p:cNvPr id="146" name="图片 145" descr="卡通人物&#10;&#10;中度可信度描述已自动生成"/>
              <p:cNvPicPr>
                <a:picLocks noChangeAspect="1"/>
              </p:cNvPicPr>
              <p:nvPr>
                <p:custDataLst>
                  <p:tags r:id="rId2"/>
                </p:custDataLst>
              </p:nvPr>
            </p:nvPicPr>
            <p:blipFill>
              <a:blip r:embed="rId9" cstate="email"/>
              <a:stretch>
                <a:fillRect/>
              </a:stretch>
            </p:blipFill>
            <p:spPr>
              <a:xfrm rot="20760000" flipH="1">
                <a:off x="12094" y="1375"/>
                <a:ext cx="1529" cy="1529"/>
              </a:xfrm>
              <a:prstGeom prst="rect">
                <a:avLst/>
              </a:prstGeom>
            </p:spPr>
          </p:pic>
        </p:grpSp>
      </p:grpSp>
      <p:pic>
        <p:nvPicPr>
          <p:cNvPr id="5" name="图片 4" descr="微信截图_2021101314124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-583868" y="2715046"/>
            <a:ext cx="3952039" cy="4238625"/>
          </a:xfrm>
          <a:prstGeom prst="rect">
            <a:avLst/>
          </a:prstGeom>
        </p:spPr>
      </p:pic>
      <p:sp>
        <p:nvSpPr>
          <p:cNvPr id="373" name="TextBox 372">
            <a:extLst>
              <a:ext uri="{FF2B5EF4-FFF2-40B4-BE49-F238E27FC236}">
                <a16:creationId xmlns:a16="http://schemas.microsoft.com/office/drawing/2014/main" id="{88255D7F-AB49-4490-A2B1-1AFEE97B6E01}"/>
              </a:ext>
            </a:extLst>
          </p:cNvPr>
          <p:cNvSpPr txBox="1"/>
          <p:nvPr/>
        </p:nvSpPr>
        <p:spPr>
          <a:xfrm>
            <a:off x="1285367" y="1597588"/>
            <a:ext cx="1073766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/>
            <a:r>
              <a:rPr lang="en-US" alt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alt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alt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để </a:t>
            </a:r>
            <a:r>
              <a:rPr lang="en-US" alt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alt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r>
              <a:rPr lang="en-US" alt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alt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374" name="TextBox 373">
            <a:extLst>
              <a:ext uri="{FF2B5EF4-FFF2-40B4-BE49-F238E27FC236}">
                <a16:creationId xmlns:a16="http://schemas.microsoft.com/office/drawing/2014/main" id="{9CCBCBEF-D4E4-4480-8191-B54A9B33341D}"/>
              </a:ext>
            </a:extLst>
          </p:cNvPr>
          <p:cNvSpPr txBox="1"/>
          <p:nvPr/>
        </p:nvSpPr>
        <p:spPr>
          <a:xfrm>
            <a:off x="2477484" y="2552601"/>
            <a:ext cx="9514843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/>
            <a:r>
              <a:rPr lang="en-US" altLang="en-US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75      chia </a:t>
            </a:r>
            <a:r>
              <a:rPr lang="en-US" altLang="en-US" sz="4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altLang="en-US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altLang="en-US" sz="4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altLang="en-US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altLang="en-US" sz="4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altLang="en-US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</a:t>
            </a:r>
          </a:p>
        </p:txBody>
      </p:sp>
      <p:sp>
        <p:nvSpPr>
          <p:cNvPr id="375" name="Rectangle 374">
            <a:extLst>
              <a:ext uri="{FF2B5EF4-FFF2-40B4-BE49-F238E27FC236}">
                <a16:creationId xmlns:a16="http://schemas.microsoft.com/office/drawing/2014/main" id="{EE2C5A6C-AADA-4FEA-9A1E-E1641326E3A4}"/>
              </a:ext>
            </a:extLst>
          </p:cNvPr>
          <p:cNvSpPr/>
          <p:nvPr/>
        </p:nvSpPr>
        <p:spPr>
          <a:xfrm>
            <a:off x="3620219" y="2671194"/>
            <a:ext cx="640525" cy="516506"/>
          </a:xfrm>
          <a:prstGeom prst="rect">
            <a:avLst/>
          </a:prstGeom>
          <a:noFill/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376" name="TextBox 375">
            <a:extLst>
              <a:ext uri="{FF2B5EF4-FFF2-40B4-BE49-F238E27FC236}">
                <a16:creationId xmlns:a16="http://schemas.microsoft.com/office/drawing/2014/main" id="{5A970A76-E320-44FE-B141-75456E44E686}"/>
              </a:ext>
            </a:extLst>
          </p:cNvPr>
          <p:cNvSpPr txBox="1"/>
          <p:nvPr/>
        </p:nvSpPr>
        <p:spPr>
          <a:xfrm>
            <a:off x="2506286" y="3937286"/>
            <a:ext cx="1096010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altLang="en-US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 75      chia </a:t>
            </a:r>
            <a:r>
              <a:rPr lang="en-US" altLang="en-US" sz="4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altLang="en-US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</a:t>
            </a:r>
          </a:p>
          <a:p>
            <a:pPr eaLnBrk="1" hangingPunct="1"/>
            <a:r>
              <a:rPr lang="en-US" altLang="en-US" sz="4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vừa </a:t>
            </a:r>
            <a:r>
              <a:rPr lang="en-US" altLang="en-US" sz="4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en-US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có chia </a:t>
            </a:r>
            <a:r>
              <a:rPr lang="en-US" altLang="en-US" sz="4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altLang="en-US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altLang="en-US" sz="4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altLang="en-US" sz="4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  <a:p>
            <a:pPr eaLnBrk="1" hangingPunct="1"/>
            <a:r>
              <a:rPr lang="en-US" altLang="en-US" sz="4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756 chia </a:t>
            </a:r>
            <a:r>
              <a:rPr lang="en-US" altLang="en-US" sz="4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alt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altLang="en-US" sz="4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3.</a:t>
            </a:r>
          </a:p>
        </p:txBody>
      </p:sp>
      <p:sp>
        <p:nvSpPr>
          <p:cNvPr id="379" name="Rectangle 378">
            <a:extLst>
              <a:ext uri="{FF2B5EF4-FFF2-40B4-BE49-F238E27FC236}">
                <a16:creationId xmlns:a16="http://schemas.microsoft.com/office/drawing/2014/main" id="{8A02E969-469E-4F13-88CA-FCE85EB5E6D8}"/>
              </a:ext>
            </a:extLst>
          </p:cNvPr>
          <p:cNvSpPr/>
          <p:nvPr/>
        </p:nvSpPr>
        <p:spPr>
          <a:xfrm>
            <a:off x="3627845" y="4066119"/>
            <a:ext cx="640525" cy="516506"/>
          </a:xfrm>
          <a:prstGeom prst="rect">
            <a:avLst/>
          </a:prstGeom>
          <a:noFill/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380" name="TextBox 379">
            <a:extLst>
              <a:ext uri="{FF2B5EF4-FFF2-40B4-BE49-F238E27FC236}">
                <a16:creationId xmlns:a16="http://schemas.microsoft.com/office/drawing/2014/main" id="{281521C5-0A2B-4BED-A2A4-C6A6C0E4A6BC}"/>
              </a:ext>
            </a:extLst>
          </p:cNvPr>
          <p:cNvSpPr txBox="1"/>
          <p:nvPr/>
        </p:nvSpPr>
        <p:spPr>
          <a:xfrm>
            <a:off x="3669498" y="2552601"/>
            <a:ext cx="53357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4000" b="1" dirty="0"/>
          </a:p>
        </p:txBody>
      </p:sp>
      <p:sp>
        <p:nvSpPr>
          <p:cNvPr id="381" name="TextBox 380">
            <a:extLst>
              <a:ext uri="{FF2B5EF4-FFF2-40B4-BE49-F238E27FC236}">
                <a16:creationId xmlns:a16="http://schemas.microsoft.com/office/drawing/2014/main" id="{7DA27880-4980-42D4-8875-FCE75653440D}"/>
              </a:ext>
            </a:extLst>
          </p:cNvPr>
          <p:cNvSpPr txBox="1"/>
          <p:nvPr/>
        </p:nvSpPr>
        <p:spPr>
          <a:xfrm>
            <a:off x="3706426" y="3970429"/>
            <a:ext cx="49108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lang="en-US" sz="4000" dirty="0"/>
          </a:p>
        </p:txBody>
      </p:sp>
      <p:pic>
        <p:nvPicPr>
          <p:cNvPr id="382" name="图片 3">
            <a:extLst>
              <a:ext uri="{FF2B5EF4-FFF2-40B4-BE49-F238E27FC236}">
                <a16:creationId xmlns:a16="http://schemas.microsoft.com/office/drawing/2014/main" id="{1DE3D14D-D707-40AE-AB2C-66BC4727B8F3}"/>
              </a:ext>
            </a:extLst>
          </p:cNvPr>
          <p:cNvPicPr>
            <a:picLocks noChangeAspect="1"/>
          </p:cNvPicPr>
          <p:nvPr/>
        </p:nvPicPr>
        <p:blipFill>
          <a:blip r:embed="rId11" cstate="email"/>
          <a:stretch>
            <a:fillRect/>
          </a:stretch>
        </p:blipFill>
        <p:spPr>
          <a:xfrm flipH="1">
            <a:off x="4140466" y="1416400"/>
            <a:ext cx="4158168" cy="4158168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3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E3EA00-C709-400B-BE11-5172394DB4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A stage with red curtains&#10;&#10;Description automatically generated with low confidence">
            <a:extLst>
              <a:ext uri="{FF2B5EF4-FFF2-40B4-BE49-F238E27FC236}">
                <a16:creationId xmlns:a16="http://schemas.microsoft.com/office/drawing/2014/main" id="{514CE8DC-5B04-4335-B596-CA7157F18D8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00" y="0"/>
            <a:ext cx="12192000" cy="6858000"/>
          </a:xfrm>
          <a:prstGeom prst="rect">
            <a:avLst/>
          </a:prstGeom>
        </p:spPr>
      </p:pic>
      <p:pic>
        <p:nvPicPr>
          <p:cNvPr id="7" name="Picture 6" descr="A picture containing lamp&#10;&#10;Description automatically generated">
            <a:extLst>
              <a:ext uri="{FF2B5EF4-FFF2-40B4-BE49-F238E27FC236}">
                <a16:creationId xmlns:a16="http://schemas.microsoft.com/office/drawing/2014/main" id="{FB099799-008C-46FD-9AD0-C0DF77DBD4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7423" y="3314700"/>
            <a:ext cx="4997153" cy="2860675"/>
          </a:xfrm>
          <a:prstGeom prst="rect">
            <a:avLst/>
          </a:prstGeom>
        </p:spPr>
      </p:pic>
      <p:grpSp>
        <p:nvGrpSpPr>
          <p:cNvPr id="9" name="组合 31">
            <a:extLst>
              <a:ext uri="{FF2B5EF4-FFF2-40B4-BE49-F238E27FC236}">
                <a16:creationId xmlns:a16="http://schemas.microsoft.com/office/drawing/2014/main" id="{FD6F724A-6C4C-4461-879F-F7651090CB56}"/>
              </a:ext>
            </a:extLst>
          </p:cNvPr>
          <p:cNvGrpSpPr/>
          <p:nvPr/>
        </p:nvGrpSpPr>
        <p:grpSpPr>
          <a:xfrm>
            <a:off x="4861560" y="200660"/>
            <a:ext cx="7063740" cy="2980055"/>
            <a:chOff x="678" y="2328"/>
            <a:chExt cx="14704" cy="8316"/>
          </a:xfrm>
        </p:grpSpPr>
        <p:grpSp>
          <p:nvGrpSpPr>
            <p:cNvPr id="10" name="组合 32">
              <a:extLst>
                <a:ext uri="{FF2B5EF4-FFF2-40B4-BE49-F238E27FC236}">
                  <a16:creationId xmlns:a16="http://schemas.microsoft.com/office/drawing/2014/main" id="{2BCBE456-FF85-45D0-8F08-D42AB030680E}"/>
                </a:ext>
              </a:extLst>
            </p:cNvPr>
            <p:cNvGrpSpPr/>
            <p:nvPr/>
          </p:nvGrpSpPr>
          <p:grpSpPr>
            <a:xfrm>
              <a:off x="678" y="2328"/>
              <a:ext cx="14704" cy="8316"/>
              <a:chOff x="1020" y="2328"/>
              <a:chExt cx="11012" cy="7804"/>
            </a:xfrm>
          </p:grpSpPr>
          <p:sp>
            <p:nvSpPr>
              <p:cNvPr id="12" name="云形 33">
                <a:extLst>
                  <a:ext uri="{FF2B5EF4-FFF2-40B4-BE49-F238E27FC236}">
                    <a16:creationId xmlns:a16="http://schemas.microsoft.com/office/drawing/2014/main" id="{56A71B13-C167-4E7F-BEFE-FA789C368464}"/>
                  </a:ext>
                </a:extLst>
              </p:cNvPr>
              <p:cNvSpPr/>
              <p:nvPr/>
            </p:nvSpPr>
            <p:spPr>
              <a:xfrm>
                <a:off x="1220" y="2528"/>
                <a:ext cx="10812" cy="7604"/>
              </a:xfrm>
              <a:prstGeom prst="cloud">
                <a:avLst/>
              </a:prstGeom>
              <a:solidFill>
                <a:srgbClr val="FBE090"/>
              </a:solidFill>
              <a:ln w="25400" cmpd="sng">
                <a:noFill/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5F7700"/>
                  </a:solidFill>
                </a:endParaRPr>
              </a:p>
            </p:txBody>
          </p:sp>
          <p:sp>
            <p:nvSpPr>
              <p:cNvPr id="13" name="云形 34">
                <a:extLst>
                  <a:ext uri="{FF2B5EF4-FFF2-40B4-BE49-F238E27FC236}">
                    <a16:creationId xmlns:a16="http://schemas.microsoft.com/office/drawing/2014/main" id="{8CA54A0B-75FB-45B4-A579-673B9D9929CA}"/>
                  </a:ext>
                </a:extLst>
              </p:cNvPr>
              <p:cNvSpPr/>
              <p:nvPr/>
            </p:nvSpPr>
            <p:spPr>
              <a:xfrm>
                <a:off x="1020" y="2328"/>
                <a:ext cx="10812" cy="7604"/>
              </a:xfrm>
              <a:prstGeom prst="cloud">
                <a:avLst/>
              </a:prstGeom>
              <a:solidFill>
                <a:schemeClr val="bg1"/>
              </a:solidFill>
              <a:ln w="25400" cmpd="sng">
                <a:solidFill>
                  <a:srgbClr val="42210F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5F7700"/>
                  </a:solidFill>
                </a:endParaRPr>
              </a:p>
            </p:txBody>
          </p:sp>
        </p:grpSp>
        <p:sp>
          <p:nvSpPr>
            <p:cNvPr id="11" name="文本框 35">
              <a:extLst>
                <a:ext uri="{FF2B5EF4-FFF2-40B4-BE49-F238E27FC236}">
                  <a16:creationId xmlns:a16="http://schemas.microsoft.com/office/drawing/2014/main" id="{02459461-2C11-4554-9094-203B378E3A7D}"/>
                </a:ext>
              </a:extLst>
            </p:cNvPr>
            <p:cNvSpPr txBox="1"/>
            <p:nvPr/>
          </p:nvSpPr>
          <p:spPr>
            <a:xfrm>
              <a:off x="2289" y="3318"/>
              <a:ext cx="11215" cy="54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indent="0" algn="ctr" fontAlgn="auto">
                <a:lnSpc>
                  <a:spcPct val="150000"/>
                </a:lnSpc>
                <a:buFont typeface="Wingdings" panose="05000000000000000000" pitchFamily="2" charset="2"/>
                <a:buNone/>
                <a:defRPr/>
              </a:pPr>
              <a:r>
                <a:rPr lang="en-US" altLang="zh-CN" sz="2800" dirty="0" err="1">
                  <a:latin typeface="#9Slide03 Kaleko 105 Round Bold" pitchFamily="2" charset="0"/>
                  <a:ea typeface="思源黑体 CN Light" panose="020B0300000000000000" charset="-122"/>
                  <a:sym typeface="+mn-ea"/>
                </a:rPr>
                <a:t>Chúng</a:t>
              </a:r>
              <a:r>
                <a:rPr lang="en-US" altLang="zh-CN" sz="2800" dirty="0">
                  <a:latin typeface="#9Slide03 Kaleko 105 Round Bold" pitchFamily="2" charset="0"/>
                  <a:ea typeface="思源黑体 CN Light" panose="020B0300000000000000" charset="-122"/>
                  <a:sym typeface="+mn-ea"/>
                </a:rPr>
                <a:t> ta </a:t>
              </a:r>
              <a:r>
                <a:rPr lang="en-US" altLang="zh-CN" sz="2800" dirty="0" err="1">
                  <a:latin typeface="#9Slide03 Kaleko 105 Round Bold" pitchFamily="2" charset="0"/>
                  <a:ea typeface="思源黑体 CN Light" panose="020B0300000000000000" charset="-122"/>
                  <a:sym typeface="+mn-ea"/>
                </a:rPr>
                <a:t>đã</a:t>
              </a:r>
              <a:r>
                <a:rPr lang="en-US" altLang="zh-CN" sz="2800" dirty="0">
                  <a:latin typeface="#9Slide03 Kaleko 105 Round Bold" pitchFamily="2" charset="0"/>
                  <a:ea typeface="思源黑体 CN Light" panose="020B0300000000000000" charset="-122"/>
                  <a:sym typeface="+mn-ea"/>
                </a:rPr>
                <a:t> có micro. </a:t>
              </a:r>
              <a:r>
                <a:rPr lang="en-US" altLang="zh-CN" sz="2800" dirty="0" err="1">
                  <a:latin typeface="#9Slide03 Kaleko 105 Round Bold" pitchFamily="2" charset="0"/>
                  <a:ea typeface="思源黑体 CN Light" panose="020B0300000000000000" charset="-122"/>
                  <a:sym typeface="+mn-ea"/>
                </a:rPr>
                <a:t>Bây</a:t>
              </a:r>
              <a:r>
                <a:rPr lang="en-US" altLang="zh-CN" sz="2800" dirty="0">
                  <a:latin typeface="#9Slide03 Kaleko 105 Round Bold" pitchFamily="2" charset="0"/>
                  <a:ea typeface="思源黑体 CN Light" panose="020B0300000000000000" charset="-122"/>
                  <a:sym typeface="+mn-ea"/>
                </a:rPr>
                <a:t> giờ </a:t>
              </a:r>
              <a:r>
                <a:rPr lang="en-US" altLang="zh-CN" sz="2800" dirty="0" err="1">
                  <a:latin typeface="#9Slide03 Kaleko 105 Round Bold" pitchFamily="2" charset="0"/>
                  <a:ea typeface="思源黑体 CN Light" panose="020B0300000000000000" charset="-122"/>
                  <a:sym typeface="+mn-ea"/>
                </a:rPr>
                <a:t>các</a:t>
              </a:r>
              <a:r>
                <a:rPr lang="en-US" altLang="zh-CN" sz="2800" dirty="0">
                  <a:latin typeface="#9Slide03 Kaleko 105 Round Bold" pitchFamily="2" charset="0"/>
                  <a:ea typeface="思源黑体 CN Light" panose="020B0300000000000000" charset="-122"/>
                  <a:sym typeface="+mn-ea"/>
                </a:rPr>
                <a:t> </a:t>
              </a:r>
              <a:r>
                <a:rPr lang="en-US" altLang="zh-CN" sz="2800" dirty="0" err="1">
                  <a:latin typeface="#9Slide03 Kaleko 105 Round Bold" pitchFamily="2" charset="0"/>
                  <a:ea typeface="思源黑体 CN Light" panose="020B0300000000000000" charset="-122"/>
                  <a:sym typeface="+mn-ea"/>
                </a:rPr>
                <a:t>em</a:t>
              </a:r>
              <a:r>
                <a:rPr lang="en-US" altLang="zh-CN" sz="2800" dirty="0">
                  <a:latin typeface="#9Slide03 Kaleko 105 Round Bold" pitchFamily="2" charset="0"/>
                  <a:ea typeface="思源黑体 CN Light" panose="020B0300000000000000" charset="-122"/>
                  <a:sym typeface="+mn-ea"/>
                </a:rPr>
                <a:t> </a:t>
              </a:r>
              <a:r>
                <a:rPr lang="en-US" altLang="zh-CN" sz="2800" dirty="0" err="1">
                  <a:latin typeface="#9Slide03 Kaleko 105 Round Bold" pitchFamily="2" charset="0"/>
                  <a:ea typeface="思源黑体 CN Light" panose="020B0300000000000000" charset="-122"/>
                  <a:sym typeface="+mn-ea"/>
                </a:rPr>
                <a:t>hãy</a:t>
              </a:r>
              <a:r>
                <a:rPr lang="en-US" altLang="zh-CN" sz="2800" dirty="0">
                  <a:latin typeface="#9Slide03 Kaleko 105 Round Bold" pitchFamily="2" charset="0"/>
                  <a:ea typeface="思源黑体 CN Light" panose="020B0300000000000000" charset="-122"/>
                  <a:sym typeface="+mn-ea"/>
                </a:rPr>
                <a:t> </a:t>
              </a:r>
              <a:r>
                <a:rPr lang="en-US" altLang="zh-CN" sz="2800" dirty="0" err="1">
                  <a:latin typeface="#9Slide03 Kaleko 105 Round Bold" pitchFamily="2" charset="0"/>
                  <a:ea typeface="思源黑体 CN Light" panose="020B0300000000000000" charset="-122"/>
                  <a:sym typeface="+mn-ea"/>
                </a:rPr>
                <a:t>tìm</a:t>
              </a:r>
              <a:r>
                <a:rPr lang="en-US" altLang="zh-CN" sz="2800" dirty="0">
                  <a:latin typeface="#9Slide03 Kaleko 105 Round Bold" pitchFamily="2" charset="0"/>
                  <a:ea typeface="思源黑体 CN Light" panose="020B0300000000000000" charset="-122"/>
                  <a:sym typeface="+mn-ea"/>
                </a:rPr>
                <a:t> </a:t>
              </a:r>
              <a:r>
                <a:rPr lang="en-US" altLang="zh-CN" sz="2800" dirty="0" err="1">
                  <a:latin typeface="#9Slide03 Kaleko 105 Round Bold" pitchFamily="2" charset="0"/>
                  <a:ea typeface="思源黑体 CN Light" panose="020B0300000000000000" charset="-122"/>
                  <a:sym typeface="+mn-ea"/>
                </a:rPr>
                <a:t>tiếp</a:t>
              </a:r>
              <a:r>
                <a:rPr lang="en-US" altLang="zh-CN" sz="2800" dirty="0">
                  <a:latin typeface="#9Slide03 Kaleko 105 Round Bold" pitchFamily="2" charset="0"/>
                  <a:ea typeface="思源黑体 CN Light" panose="020B0300000000000000" charset="-122"/>
                  <a:sym typeface="+mn-ea"/>
                </a:rPr>
                <a:t> </a:t>
              </a:r>
              <a:r>
                <a:rPr lang="en-US" altLang="zh-CN" sz="2800" dirty="0" err="1">
                  <a:latin typeface="#9Slide03 Kaleko 105 Round Bold" pitchFamily="2" charset="0"/>
                  <a:ea typeface="思源黑体 CN Light" panose="020B0300000000000000" charset="-122"/>
                  <a:sym typeface="+mn-ea"/>
                </a:rPr>
                <a:t>các</a:t>
              </a:r>
              <a:r>
                <a:rPr lang="en-US" altLang="zh-CN" sz="2800" dirty="0">
                  <a:latin typeface="#9Slide03 Kaleko 105 Round Bold" pitchFamily="2" charset="0"/>
                  <a:ea typeface="思源黑体 CN Light" panose="020B0300000000000000" charset="-122"/>
                  <a:sym typeface="+mn-ea"/>
                </a:rPr>
                <a:t> </a:t>
              </a:r>
              <a:r>
                <a:rPr lang="en-US" altLang="zh-CN" sz="2800" dirty="0" err="1">
                  <a:latin typeface="#9Slide03 Kaleko 105 Round Bold" pitchFamily="2" charset="0"/>
                  <a:ea typeface="思源黑体 CN Light" panose="020B0300000000000000" charset="-122"/>
                  <a:sym typeface="+mn-ea"/>
                </a:rPr>
                <a:t>nhạc</a:t>
              </a:r>
              <a:r>
                <a:rPr lang="en-US" altLang="zh-CN" sz="2800" dirty="0">
                  <a:latin typeface="#9Slide03 Kaleko 105 Round Bold" pitchFamily="2" charset="0"/>
                  <a:ea typeface="思源黑体 CN Light" panose="020B0300000000000000" charset="-122"/>
                  <a:sym typeface="+mn-ea"/>
                </a:rPr>
                <a:t> </a:t>
              </a:r>
              <a:r>
                <a:rPr lang="en-US" altLang="zh-CN" sz="2800" dirty="0" err="1">
                  <a:latin typeface="#9Slide03 Kaleko 105 Round Bold" pitchFamily="2" charset="0"/>
                  <a:ea typeface="思源黑体 CN Light" panose="020B0300000000000000" charset="-122"/>
                  <a:sym typeface="+mn-ea"/>
                </a:rPr>
                <a:t>cụ</a:t>
              </a:r>
              <a:r>
                <a:rPr lang="en-US" altLang="zh-CN" sz="2800" dirty="0">
                  <a:latin typeface="#9Slide03 Kaleko 105 Round Bold" pitchFamily="2" charset="0"/>
                  <a:ea typeface="思源黑体 CN Light" panose="020B0300000000000000" charset="-122"/>
                  <a:sym typeface="+mn-ea"/>
                </a:rPr>
                <a:t> </a:t>
              </a:r>
              <a:r>
                <a:rPr lang="en-US" altLang="zh-CN" sz="2800" dirty="0" err="1">
                  <a:latin typeface="#9Slide03 Kaleko 105 Round Bold" pitchFamily="2" charset="0"/>
                  <a:ea typeface="思源黑体 CN Light" panose="020B0300000000000000" charset="-122"/>
                  <a:sym typeface="+mn-ea"/>
                </a:rPr>
                <a:t>khác</a:t>
              </a:r>
              <a:r>
                <a:rPr lang="en-US" altLang="zh-CN" sz="2800" dirty="0">
                  <a:latin typeface="#9Slide03 Kaleko 105 Round Bold" pitchFamily="2" charset="0"/>
                  <a:ea typeface="思源黑体 CN Light" panose="020B0300000000000000" charset="-122"/>
                  <a:sym typeface="+mn-ea"/>
                </a:rPr>
                <a:t> </a:t>
              </a:r>
              <a:r>
                <a:rPr lang="en-US" altLang="zh-CN" sz="2800" dirty="0" err="1">
                  <a:latin typeface="#9Slide03 Kaleko 105 Round Bold" pitchFamily="2" charset="0"/>
                  <a:ea typeface="思源黑体 CN Light" panose="020B0300000000000000" charset="-122"/>
                  <a:sym typeface="+mn-ea"/>
                </a:rPr>
                <a:t>nhé</a:t>
              </a:r>
              <a:r>
                <a:rPr lang="en-US" altLang="zh-CN" sz="2800" dirty="0">
                  <a:latin typeface="#9Slide03 Kaleko 105 Round Bold" pitchFamily="2" charset="0"/>
                  <a:ea typeface="思源黑体 CN Light" panose="020B0300000000000000" charset="-122"/>
                  <a:sym typeface="+mn-ea"/>
                </a:rPr>
                <a:t>.</a:t>
              </a:r>
              <a:endParaRPr lang="zh-CN" altLang="en-US" sz="2800" dirty="0">
                <a:latin typeface="#9Slide03 Kaleko 105 Round Bold" pitchFamily="2" charset="0"/>
                <a:ea typeface="思源黑体 CN Light" panose="020B0300000000000000" charset="-122"/>
                <a:sym typeface="+mn-e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495261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AC47">
            <a:alpha val="2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组合 24"/>
          <p:cNvGrpSpPr/>
          <p:nvPr/>
        </p:nvGrpSpPr>
        <p:grpSpPr>
          <a:xfrm>
            <a:off x="-1798955" y="-1424940"/>
            <a:ext cx="15784195" cy="10398125"/>
            <a:chOff x="-2833" y="-2244"/>
            <a:chExt cx="24857" cy="16375"/>
          </a:xfrm>
        </p:grpSpPr>
        <p:pic>
          <p:nvPicPr>
            <p:cNvPr id="26" name="Google Shape;7152;p41"/>
            <p:cNvPicPr preferRelativeResize="0"/>
            <p:nvPr/>
          </p:nvPicPr>
          <p:blipFill>
            <a:blip r:embed="rId5">
              <a:alphaModFix amt="35000"/>
              <a:grayscl/>
            </a:blip>
            <a:stretch>
              <a:fillRect/>
            </a:stretch>
          </p:blipFill>
          <p:spPr>
            <a:xfrm flipH="1" flipV="1">
              <a:off x="-2833" y="4575"/>
              <a:ext cx="14120" cy="746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7" name="Google Shape;7248;p43"/>
            <p:cNvPicPr preferRelativeResize="0"/>
            <p:nvPr/>
          </p:nvPicPr>
          <p:blipFill>
            <a:blip r:embed="rId6">
              <a:alphaModFix amt="62000"/>
            </a:blip>
            <a:stretch>
              <a:fillRect/>
            </a:stretch>
          </p:blipFill>
          <p:spPr>
            <a:xfrm rot="-1411927">
              <a:off x="-161" y="-2244"/>
              <a:ext cx="11170" cy="984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3" name="Google Shape;7152;p41"/>
            <p:cNvPicPr preferRelativeResize="0"/>
            <p:nvPr/>
          </p:nvPicPr>
          <p:blipFill>
            <a:blip r:embed="rId5">
              <a:alphaModFix amt="35000"/>
            </a:blip>
            <a:stretch>
              <a:fillRect/>
            </a:stretch>
          </p:blipFill>
          <p:spPr>
            <a:xfrm>
              <a:off x="7776" y="-397"/>
              <a:ext cx="12454" cy="658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712" name="Google Shape;9712;p77"/>
            <p:cNvPicPr preferRelativeResize="0"/>
            <p:nvPr/>
          </p:nvPicPr>
          <p:blipFill>
            <a:blip r:embed="rId7">
              <a:alphaModFix amt="58999"/>
            </a:blip>
            <a:stretch>
              <a:fillRect/>
            </a:stretch>
          </p:blipFill>
          <p:spPr>
            <a:xfrm>
              <a:off x="9048" y="4575"/>
              <a:ext cx="12976" cy="9556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8" name="组合 27"/>
          <p:cNvGrpSpPr/>
          <p:nvPr/>
        </p:nvGrpSpPr>
        <p:grpSpPr>
          <a:xfrm rot="234299">
            <a:off x="-3536432" y="-194955"/>
            <a:ext cx="21002412" cy="6808940"/>
            <a:chOff x="-4075136" y="4609891"/>
            <a:chExt cx="18331759" cy="6808940"/>
          </a:xfrm>
          <a:solidFill>
            <a:srgbClr val="FFF6E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29" name="云形 28"/>
            <p:cNvSpPr/>
            <p:nvPr/>
          </p:nvSpPr>
          <p:spPr>
            <a:xfrm>
              <a:off x="3579027" y="4609891"/>
              <a:ext cx="10677596" cy="6210344"/>
            </a:xfrm>
            <a:prstGeom prst="clou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" name="云形 1"/>
            <p:cNvSpPr/>
            <p:nvPr/>
          </p:nvSpPr>
          <p:spPr>
            <a:xfrm>
              <a:off x="-4075136" y="5208487"/>
              <a:ext cx="10677596" cy="6210344"/>
            </a:xfrm>
            <a:prstGeom prst="clou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40" name="Google Shape;9251;p76"/>
          <p:cNvGrpSpPr/>
          <p:nvPr/>
        </p:nvGrpSpPr>
        <p:grpSpPr>
          <a:xfrm>
            <a:off x="10289302" y="1054763"/>
            <a:ext cx="2106500" cy="597475"/>
            <a:chOff x="-2810250" y="3572525"/>
            <a:chExt cx="2106500" cy="597475"/>
          </a:xfrm>
          <a:solidFill>
            <a:srgbClr val="4B4D4B"/>
          </a:solidFill>
        </p:grpSpPr>
        <p:sp>
          <p:nvSpPr>
            <p:cNvPr id="41" name="Google Shape;9252;p76"/>
            <p:cNvSpPr/>
            <p:nvPr/>
          </p:nvSpPr>
          <p:spPr>
            <a:xfrm>
              <a:off x="-2396250" y="4007475"/>
              <a:ext cx="133850" cy="123700"/>
            </a:xfrm>
            <a:custGeom>
              <a:avLst/>
              <a:gdLst/>
              <a:ahLst/>
              <a:cxnLst/>
              <a:rect l="l" t="t" r="r" b="b"/>
              <a:pathLst>
                <a:path w="5354" h="4948" extrusionOk="0">
                  <a:moveTo>
                    <a:pt x="3665" y="0"/>
                  </a:moveTo>
                  <a:cubicBezTo>
                    <a:pt x="3419" y="0"/>
                    <a:pt x="3177" y="89"/>
                    <a:pt x="2983" y="258"/>
                  </a:cubicBezTo>
                  <a:cubicBezTo>
                    <a:pt x="2771" y="1971"/>
                    <a:pt x="1" y="2521"/>
                    <a:pt x="339" y="4445"/>
                  </a:cubicBezTo>
                  <a:cubicBezTo>
                    <a:pt x="400" y="4488"/>
                    <a:pt x="452" y="4505"/>
                    <a:pt x="498" y="4505"/>
                  </a:cubicBezTo>
                  <a:cubicBezTo>
                    <a:pt x="693" y="4505"/>
                    <a:pt x="777" y="4189"/>
                    <a:pt x="1039" y="4189"/>
                  </a:cubicBezTo>
                  <a:cubicBezTo>
                    <a:pt x="1052" y="4189"/>
                    <a:pt x="1065" y="4190"/>
                    <a:pt x="1079" y="4192"/>
                  </a:cubicBezTo>
                  <a:cubicBezTo>
                    <a:pt x="1164" y="4466"/>
                    <a:pt x="614" y="4466"/>
                    <a:pt x="762" y="4763"/>
                  </a:cubicBezTo>
                  <a:cubicBezTo>
                    <a:pt x="893" y="4882"/>
                    <a:pt x="1072" y="4948"/>
                    <a:pt x="1226" y="4948"/>
                  </a:cubicBezTo>
                  <a:cubicBezTo>
                    <a:pt x="1344" y="4948"/>
                    <a:pt x="1447" y="4909"/>
                    <a:pt x="1502" y="4826"/>
                  </a:cubicBezTo>
                  <a:cubicBezTo>
                    <a:pt x="1946" y="4213"/>
                    <a:pt x="2750" y="3853"/>
                    <a:pt x="3004" y="3155"/>
                  </a:cubicBezTo>
                  <a:cubicBezTo>
                    <a:pt x="3110" y="2817"/>
                    <a:pt x="3363" y="2542"/>
                    <a:pt x="3659" y="2373"/>
                  </a:cubicBezTo>
                  <a:cubicBezTo>
                    <a:pt x="4558" y="1871"/>
                    <a:pt x="5354" y="109"/>
                    <a:pt x="4167" y="109"/>
                  </a:cubicBezTo>
                  <a:cubicBezTo>
                    <a:pt x="4153" y="109"/>
                    <a:pt x="4139" y="109"/>
                    <a:pt x="4125" y="110"/>
                  </a:cubicBezTo>
                  <a:cubicBezTo>
                    <a:pt x="3977" y="36"/>
                    <a:pt x="3820" y="0"/>
                    <a:pt x="36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9253;p76"/>
            <p:cNvSpPr/>
            <p:nvPr/>
          </p:nvSpPr>
          <p:spPr>
            <a:xfrm>
              <a:off x="-1076525" y="3572525"/>
              <a:ext cx="126925" cy="104075"/>
            </a:xfrm>
            <a:custGeom>
              <a:avLst/>
              <a:gdLst/>
              <a:ahLst/>
              <a:cxnLst/>
              <a:rect l="l" t="t" r="r" b="b"/>
              <a:pathLst>
                <a:path w="5077" h="4163" extrusionOk="0">
                  <a:moveTo>
                    <a:pt x="3337" y="1"/>
                  </a:moveTo>
                  <a:cubicBezTo>
                    <a:pt x="3025" y="1"/>
                    <a:pt x="2736" y="55"/>
                    <a:pt x="2602" y="165"/>
                  </a:cubicBezTo>
                  <a:cubicBezTo>
                    <a:pt x="2665" y="715"/>
                    <a:pt x="1798" y="906"/>
                    <a:pt x="1841" y="1477"/>
                  </a:cubicBezTo>
                  <a:cubicBezTo>
                    <a:pt x="1819" y="1815"/>
                    <a:pt x="1544" y="1900"/>
                    <a:pt x="1248" y="1963"/>
                  </a:cubicBezTo>
                  <a:cubicBezTo>
                    <a:pt x="254" y="2513"/>
                    <a:pt x="1" y="4099"/>
                    <a:pt x="1502" y="4163"/>
                  </a:cubicBezTo>
                  <a:cubicBezTo>
                    <a:pt x="2412" y="3824"/>
                    <a:pt x="3173" y="3190"/>
                    <a:pt x="3659" y="2365"/>
                  </a:cubicBezTo>
                  <a:cubicBezTo>
                    <a:pt x="3793" y="1912"/>
                    <a:pt x="4060" y="1739"/>
                    <a:pt x="4460" y="1739"/>
                  </a:cubicBezTo>
                  <a:cubicBezTo>
                    <a:pt x="4565" y="1739"/>
                    <a:pt x="4678" y="1751"/>
                    <a:pt x="4801" y="1773"/>
                  </a:cubicBezTo>
                  <a:cubicBezTo>
                    <a:pt x="4738" y="1604"/>
                    <a:pt x="5076" y="1477"/>
                    <a:pt x="4865" y="1286"/>
                  </a:cubicBezTo>
                  <a:cubicBezTo>
                    <a:pt x="4670" y="1119"/>
                    <a:pt x="4486" y="1055"/>
                    <a:pt x="4305" y="1055"/>
                  </a:cubicBezTo>
                  <a:cubicBezTo>
                    <a:pt x="3779" y="1055"/>
                    <a:pt x="3290" y="1599"/>
                    <a:pt x="2708" y="1709"/>
                  </a:cubicBezTo>
                  <a:cubicBezTo>
                    <a:pt x="2792" y="1202"/>
                    <a:pt x="3215" y="948"/>
                    <a:pt x="3511" y="715"/>
                  </a:cubicBezTo>
                  <a:cubicBezTo>
                    <a:pt x="3571" y="673"/>
                    <a:pt x="3645" y="658"/>
                    <a:pt x="3726" y="658"/>
                  </a:cubicBezTo>
                  <a:cubicBezTo>
                    <a:pt x="3891" y="658"/>
                    <a:pt x="4083" y="718"/>
                    <a:pt x="4233" y="718"/>
                  </a:cubicBezTo>
                  <a:cubicBezTo>
                    <a:pt x="4373" y="718"/>
                    <a:pt x="4476" y="666"/>
                    <a:pt x="4484" y="461"/>
                  </a:cubicBezTo>
                  <a:cubicBezTo>
                    <a:pt x="4458" y="156"/>
                    <a:pt x="3864" y="1"/>
                    <a:pt x="333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9254;p76"/>
            <p:cNvSpPr/>
            <p:nvPr/>
          </p:nvSpPr>
          <p:spPr>
            <a:xfrm>
              <a:off x="-2407875" y="4057575"/>
              <a:ext cx="141200" cy="94050"/>
            </a:xfrm>
            <a:custGeom>
              <a:avLst/>
              <a:gdLst/>
              <a:ahLst/>
              <a:cxnLst/>
              <a:rect l="l" t="t" r="r" b="b"/>
              <a:pathLst>
                <a:path w="5648" h="3762" extrusionOk="0">
                  <a:moveTo>
                    <a:pt x="4962" y="0"/>
                  </a:moveTo>
                  <a:cubicBezTo>
                    <a:pt x="4363" y="0"/>
                    <a:pt x="3743" y="352"/>
                    <a:pt x="3532" y="940"/>
                  </a:cubicBezTo>
                  <a:cubicBezTo>
                    <a:pt x="3405" y="1638"/>
                    <a:pt x="2665" y="1743"/>
                    <a:pt x="2369" y="2293"/>
                  </a:cubicBezTo>
                  <a:cubicBezTo>
                    <a:pt x="2144" y="2744"/>
                    <a:pt x="1958" y="2962"/>
                    <a:pt x="1704" y="2962"/>
                  </a:cubicBezTo>
                  <a:cubicBezTo>
                    <a:pt x="1506" y="2962"/>
                    <a:pt x="1265" y="2828"/>
                    <a:pt x="931" y="2568"/>
                  </a:cubicBezTo>
                  <a:cubicBezTo>
                    <a:pt x="656" y="2399"/>
                    <a:pt x="677" y="2188"/>
                    <a:pt x="740" y="1955"/>
                  </a:cubicBezTo>
                  <a:cubicBezTo>
                    <a:pt x="844" y="1728"/>
                    <a:pt x="715" y="1616"/>
                    <a:pt x="571" y="1616"/>
                  </a:cubicBezTo>
                  <a:cubicBezTo>
                    <a:pt x="420" y="1616"/>
                    <a:pt x="253" y="1738"/>
                    <a:pt x="317" y="1976"/>
                  </a:cubicBezTo>
                  <a:cubicBezTo>
                    <a:pt x="85" y="2293"/>
                    <a:pt x="0" y="2801"/>
                    <a:pt x="360" y="3076"/>
                  </a:cubicBezTo>
                  <a:cubicBezTo>
                    <a:pt x="1067" y="3522"/>
                    <a:pt x="1545" y="3761"/>
                    <a:pt x="1963" y="3761"/>
                  </a:cubicBezTo>
                  <a:cubicBezTo>
                    <a:pt x="2358" y="3761"/>
                    <a:pt x="2699" y="3549"/>
                    <a:pt x="3130" y="3097"/>
                  </a:cubicBezTo>
                  <a:cubicBezTo>
                    <a:pt x="3997" y="2166"/>
                    <a:pt x="5097" y="1342"/>
                    <a:pt x="5647" y="178"/>
                  </a:cubicBezTo>
                  <a:cubicBezTo>
                    <a:pt x="5441" y="57"/>
                    <a:pt x="5203" y="0"/>
                    <a:pt x="496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9255;p76"/>
            <p:cNvSpPr/>
            <p:nvPr/>
          </p:nvSpPr>
          <p:spPr>
            <a:xfrm>
              <a:off x="-869800" y="3762375"/>
              <a:ext cx="147025" cy="84950"/>
            </a:xfrm>
            <a:custGeom>
              <a:avLst/>
              <a:gdLst/>
              <a:ahLst/>
              <a:cxnLst/>
              <a:rect l="l" t="t" r="r" b="b"/>
              <a:pathLst>
                <a:path w="5881" h="3398" extrusionOk="0">
                  <a:moveTo>
                    <a:pt x="3321" y="0"/>
                  </a:moveTo>
                  <a:cubicBezTo>
                    <a:pt x="2724" y="0"/>
                    <a:pt x="1587" y="1645"/>
                    <a:pt x="652" y="1645"/>
                  </a:cubicBezTo>
                  <a:cubicBezTo>
                    <a:pt x="646" y="1645"/>
                    <a:pt x="641" y="1645"/>
                    <a:pt x="635" y="1644"/>
                  </a:cubicBezTo>
                  <a:cubicBezTo>
                    <a:pt x="339" y="1666"/>
                    <a:pt x="530" y="2004"/>
                    <a:pt x="276" y="2067"/>
                  </a:cubicBezTo>
                  <a:cubicBezTo>
                    <a:pt x="1" y="2448"/>
                    <a:pt x="170" y="2829"/>
                    <a:pt x="276" y="3188"/>
                  </a:cubicBezTo>
                  <a:lnTo>
                    <a:pt x="445" y="3209"/>
                  </a:lnTo>
                  <a:cubicBezTo>
                    <a:pt x="481" y="3205"/>
                    <a:pt x="517" y="3203"/>
                    <a:pt x="553" y="3203"/>
                  </a:cubicBezTo>
                  <a:cubicBezTo>
                    <a:pt x="921" y="3203"/>
                    <a:pt x="1302" y="3397"/>
                    <a:pt x="1640" y="3397"/>
                  </a:cubicBezTo>
                  <a:cubicBezTo>
                    <a:pt x="1779" y="3397"/>
                    <a:pt x="1911" y="3365"/>
                    <a:pt x="2031" y="3273"/>
                  </a:cubicBezTo>
                  <a:cubicBezTo>
                    <a:pt x="2645" y="2850"/>
                    <a:pt x="3491" y="2554"/>
                    <a:pt x="3892" y="2089"/>
                  </a:cubicBezTo>
                  <a:cubicBezTo>
                    <a:pt x="4358" y="1306"/>
                    <a:pt x="5881" y="1243"/>
                    <a:pt x="5606" y="164"/>
                  </a:cubicBezTo>
                  <a:cubicBezTo>
                    <a:pt x="5575" y="156"/>
                    <a:pt x="5540" y="153"/>
                    <a:pt x="5503" y="153"/>
                  </a:cubicBezTo>
                  <a:cubicBezTo>
                    <a:pt x="4820" y="153"/>
                    <a:pt x="3102" y="1370"/>
                    <a:pt x="2581" y="1771"/>
                  </a:cubicBezTo>
                  <a:cubicBezTo>
                    <a:pt x="2877" y="1179"/>
                    <a:pt x="3533" y="756"/>
                    <a:pt x="3491" y="58"/>
                  </a:cubicBezTo>
                  <a:cubicBezTo>
                    <a:pt x="3441" y="18"/>
                    <a:pt x="3384" y="0"/>
                    <a:pt x="33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9256;p76"/>
            <p:cNvSpPr/>
            <p:nvPr/>
          </p:nvSpPr>
          <p:spPr>
            <a:xfrm>
              <a:off x="-2475025" y="3887900"/>
              <a:ext cx="118975" cy="96950"/>
            </a:xfrm>
            <a:custGeom>
              <a:avLst/>
              <a:gdLst/>
              <a:ahLst/>
              <a:cxnLst/>
              <a:rect l="l" t="t" r="r" b="b"/>
              <a:pathLst>
                <a:path w="4759" h="3878" extrusionOk="0">
                  <a:moveTo>
                    <a:pt x="2337" y="1"/>
                  </a:moveTo>
                  <a:cubicBezTo>
                    <a:pt x="1329" y="1"/>
                    <a:pt x="678" y="1172"/>
                    <a:pt x="550" y="1995"/>
                  </a:cubicBezTo>
                  <a:cubicBezTo>
                    <a:pt x="0" y="3010"/>
                    <a:pt x="867" y="3751"/>
                    <a:pt x="1883" y="3878"/>
                  </a:cubicBezTo>
                  <a:cubicBezTo>
                    <a:pt x="2665" y="3095"/>
                    <a:pt x="4759" y="1953"/>
                    <a:pt x="3215" y="832"/>
                  </a:cubicBezTo>
                  <a:cubicBezTo>
                    <a:pt x="2898" y="621"/>
                    <a:pt x="2961" y="346"/>
                    <a:pt x="2834" y="92"/>
                  </a:cubicBezTo>
                  <a:cubicBezTo>
                    <a:pt x="2660" y="29"/>
                    <a:pt x="2494" y="1"/>
                    <a:pt x="233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9257;p76"/>
            <p:cNvSpPr/>
            <p:nvPr/>
          </p:nvSpPr>
          <p:spPr>
            <a:xfrm>
              <a:off x="-1207650" y="3814575"/>
              <a:ext cx="107350" cy="83025"/>
            </a:xfrm>
            <a:custGeom>
              <a:avLst/>
              <a:gdLst/>
              <a:ahLst/>
              <a:cxnLst/>
              <a:rect l="l" t="t" r="r" b="b"/>
              <a:pathLst>
                <a:path w="4294" h="3321" extrusionOk="0">
                  <a:moveTo>
                    <a:pt x="2433" y="1"/>
                  </a:moveTo>
                  <a:lnTo>
                    <a:pt x="1883" y="275"/>
                  </a:lnTo>
                  <a:cubicBezTo>
                    <a:pt x="1967" y="1227"/>
                    <a:pt x="1037" y="1523"/>
                    <a:pt x="423" y="2031"/>
                  </a:cubicBezTo>
                  <a:cubicBezTo>
                    <a:pt x="0" y="2771"/>
                    <a:pt x="297" y="3194"/>
                    <a:pt x="1333" y="3321"/>
                  </a:cubicBezTo>
                  <a:cubicBezTo>
                    <a:pt x="3025" y="2665"/>
                    <a:pt x="2623" y="1227"/>
                    <a:pt x="4252" y="1121"/>
                  </a:cubicBezTo>
                  <a:lnTo>
                    <a:pt x="4294" y="783"/>
                  </a:lnTo>
                  <a:cubicBezTo>
                    <a:pt x="3955" y="22"/>
                    <a:pt x="3131" y="106"/>
                    <a:pt x="243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9258;p76"/>
            <p:cNvSpPr/>
            <p:nvPr/>
          </p:nvSpPr>
          <p:spPr>
            <a:xfrm>
              <a:off x="-1657600" y="3775075"/>
              <a:ext cx="115300" cy="89075"/>
            </a:xfrm>
            <a:custGeom>
              <a:avLst/>
              <a:gdLst/>
              <a:ahLst/>
              <a:cxnLst/>
              <a:rect l="l" t="t" r="r" b="b"/>
              <a:pathLst>
                <a:path w="4612" h="3563" extrusionOk="0">
                  <a:moveTo>
                    <a:pt x="3414" y="0"/>
                  </a:moveTo>
                  <a:cubicBezTo>
                    <a:pt x="2993" y="0"/>
                    <a:pt x="3192" y="1023"/>
                    <a:pt x="1840" y="1707"/>
                  </a:cubicBezTo>
                  <a:cubicBezTo>
                    <a:pt x="1883" y="2807"/>
                    <a:pt x="719" y="2575"/>
                    <a:pt x="0" y="2934"/>
                  </a:cubicBezTo>
                  <a:cubicBezTo>
                    <a:pt x="104" y="3374"/>
                    <a:pt x="451" y="3562"/>
                    <a:pt x="899" y="3562"/>
                  </a:cubicBezTo>
                  <a:cubicBezTo>
                    <a:pt x="2278" y="3562"/>
                    <a:pt x="4612" y="1777"/>
                    <a:pt x="3701" y="100"/>
                  </a:cubicBezTo>
                  <a:cubicBezTo>
                    <a:pt x="3579" y="31"/>
                    <a:pt x="3487" y="0"/>
                    <a:pt x="341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9259;p76"/>
            <p:cNvSpPr/>
            <p:nvPr/>
          </p:nvSpPr>
          <p:spPr>
            <a:xfrm>
              <a:off x="-2430100" y="3892350"/>
              <a:ext cx="79875" cy="94825"/>
            </a:xfrm>
            <a:custGeom>
              <a:avLst/>
              <a:gdLst/>
              <a:ahLst/>
              <a:cxnLst/>
              <a:rect l="l" t="t" r="r" b="b"/>
              <a:pathLst>
                <a:path w="3195" h="3793" extrusionOk="0">
                  <a:moveTo>
                    <a:pt x="1251" y="0"/>
                  </a:moveTo>
                  <a:cubicBezTo>
                    <a:pt x="1175" y="0"/>
                    <a:pt x="1096" y="7"/>
                    <a:pt x="1016" y="20"/>
                  </a:cubicBezTo>
                  <a:cubicBezTo>
                    <a:pt x="720" y="316"/>
                    <a:pt x="382" y="548"/>
                    <a:pt x="1185" y="760"/>
                  </a:cubicBezTo>
                  <a:cubicBezTo>
                    <a:pt x="2475" y="1162"/>
                    <a:pt x="1376" y="2684"/>
                    <a:pt x="530" y="3002"/>
                  </a:cubicBezTo>
                  <a:cubicBezTo>
                    <a:pt x="212" y="3065"/>
                    <a:pt x="1" y="3382"/>
                    <a:pt x="86" y="3700"/>
                  </a:cubicBezTo>
                  <a:cubicBezTo>
                    <a:pt x="287" y="3764"/>
                    <a:pt x="455" y="3793"/>
                    <a:pt x="600" y="3793"/>
                  </a:cubicBezTo>
                  <a:cubicBezTo>
                    <a:pt x="1354" y="3793"/>
                    <a:pt x="1459" y="3019"/>
                    <a:pt x="2116" y="2558"/>
                  </a:cubicBezTo>
                  <a:cubicBezTo>
                    <a:pt x="3194" y="1779"/>
                    <a:pt x="2538" y="0"/>
                    <a:pt x="12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9260;p76"/>
            <p:cNvSpPr/>
            <p:nvPr/>
          </p:nvSpPr>
          <p:spPr>
            <a:xfrm>
              <a:off x="-858675" y="3784450"/>
              <a:ext cx="124800" cy="72900"/>
            </a:xfrm>
            <a:custGeom>
              <a:avLst/>
              <a:gdLst/>
              <a:ahLst/>
              <a:cxnLst/>
              <a:rect l="l" t="t" r="r" b="b"/>
              <a:pathLst>
                <a:path w="4992" h="2916" extrusionOk="0">
                  <a:moveTo>
                    <a:pt x="4991" y="85"/>
                  </a:moveTo>
                  <a:lnTo>
                    <a:pt x="4991" y="85"/>
                  </a:lnTo>
                  <a:cubicBezTo>
                    <a:pt x="4590" y="233"/>
                    <a:pt x="3638" y="0"/>
                    <a:pt x="3553" y="529"/>
                  </a:cubicBezTo>
                  <a:cubicBezTo>
                    <a:pt x="3744" y="1523"/>
                    <a:pt x="2242" y="1142"/>
                    <a:pt x="1925" y="1840"/>
                  </a:cubicBezTo>
                  <a:cubicBezTo>
                    <a:pt x="1784" y="2210"/>
                    <a:pt x="1565" y="2322"/>
                    <a:pt x="1324" y="2322"/>
                  </a:cubicBezTo>
                  <a:cubicBezTo>
                    <a:pt x="952" y="2322"/>
                    <a:pt x="529" y="2056"/>
                    <a:pt x="260" y="2056"/>
                  </a:cubicBezTo>
                  <a:cubicBezTo>
                    <a:pt x="125" y="2056"/>
                    <a:pt x="30" y="2124"/>
                    <a:pt x="0" y="2326"/>
                  </a:cubicBezTo>
                  <a:cubicBezTo>
                    <a:pt x="340" y="2745"/>
                    <a:pt x="752" y="2916"/>
                    <a:pt x="1193" y="2916"/>
                  </a:cubicBezTo>
                  <a:cubicBezTo>
                    <a:pt x="2648" y="2916"/>
                    <a:pt x="4423" y="1058"/>
                    <a:pt x="4991" y="8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9261;p76"/>
            <p:cNvSpPr/>
            <p:nvPr/>
          </p:nvSpPr>
          <p:spPr>
            <a:xfrm>
              <a:off x="-1715775" y="4022375"/>
              <a:ext cx="82525" cy="97300"/>
            </a:xfrm>
            <a:custGeom>
              <a:avLst/>
              <a:gdLst/>
              <a:ahLst/>
              <a:cxnLst/>
              <a:rect l="l" t="t" r="r" b="b"/>
              <a:pathLst>
                <a:path w="3301" h="3892" extrusionOk="0">
                  <a:moveTo>
                    <a:pt x="2164" y="1"/>
                  </a:moveTo>
                  <a:cubicBezTo>
                    <a:pt x="2076" y="1"/>
                    <a:pt x="2004" y="47"/>
                    <a:pt x="1968" y="191"/>
                  </a:cubicBezTo>
                  <a:cubicBezTo>
                    <a:pt x="1714" y="381"/>
                    <a:pt x="1545" y="677"/>
                    <a:pt x="1545" y="994"/>
                  </a:cubicBezTo>
                  <a:cubicBezTo>
                    <a:pt x="1376" y="1925"/>
                    <a:pt x="1" y="2411"/>
                    <a:pt x="530" y="3469"/>
                  </a:cubicBezTo>
                  <a:cubicBezTo>
                    <a:pt x="675" y="3736"/>
                    <a:pt x="995" y="3891"/>
                    <a:pt x="1306" y="3891"/>
                  </a:cubicBezTo>
                  <a:cubicBezTo>
                    <a:pt x="1536" y="3891"/>
                    <a:pt x="1760" y="3806"/>
                    <a:pt x="1904" y="3617"/>
                  </a:cubicBezTo>
                  <a:cubicBezTo>
                    <a:pt x="2179" y="2432"/>
                    <a:pt x="3300" y="1502"/>
                    <a:pt x="3258" y="233"/>
                  </a:cubicBezTo>
                  <a:lnTo>
                    <a:pt x="2708" y="148"/>
                  </a:lnTo>
                  <a:cubicBezTo>
                    <a:pt x="2698" y="150"/>
                    <a:pt x="2687" y="151"/>
                    <a:pt x="2676" y="151"/>
                  </a:cubicBezTo>
                  <a:cubicBezTo>
                    <a:pt x="2534" y="151"/>
                    <a:pt x="2323" y="1"/>
                    <a:pt x="216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9262;p76"/>
            <p:cNvSpPr/>
            <p:nvPr/>
          </p:nvSpPr>
          <p:spPr>
            <a:xfrm>
              <a:off x="-1209225" y="4031875"/>
              <a:ext cx="103650" cy="71425"/>
            </a:xfrm>
            <a:custGeom>
              <a:avLst/>
              <a:gdLst/>
              <a:ahLst/>
              <a:cxnLst/>
              <a:rect l="l" t="t" r="r" b="b"/>
              <a:pathLst>
                <a:path w="4146" h="2857" extrusionOk="0">
                  <a:moveTo>
                    <a:pt x="3786" y="1"/>
                  </a:moveTo>
                  <a:cubicBezTo>
                    <a:pt x="3046" y="85"/>
                    <a:pt x="2305" y="64"/>
                    <a:pt x="1586" y="128"/>
                  </a:cubicBezTo>
                  <a:lnTo>
                    <a:pt x="1015" y="593"/>
                  </a:lnTo>
                  <a:cubicBezTo>
                    <a:pt x="931" y="678"/>
                    <a:pt x="888" y="762"/>
                    <a:pt x="867" y="889"/>
                  </a:cubicBezTo>
                  <a:cubicBezTo>
                    <a:pt x="867" y="1460"/>
                    <a:pt x="0" y="1756"/>
                    <a:pt x="254" y="2412"/>
                  </a:cubicBezTo>
                  <a:cubicBezTo>
                    <a:pt x="536" y="2704"/>
                    <a:pt x="899" y="2857"/>
                    <a:pt x="1245" y="2857"/>
                  </a:cubicBezTo>
                  <a:cubicBezTo>
                    <a:pt x="1652" y="2857"/>
                    <a:pt x="2036" y="2646"/>
                    <a:pt x="2242" y="2200"/>
                  </a:cubicBezTo>
                  <a:cubicBezTo>
                    <a:pt x="2305" y="2031"/>
                    <a:pt x="2263" y="1862"/>
                    <a:pt x="2157" y="1756"/>
                  </a:cubicBezTo>
                  <a:cubicBezTo>
                    <a:pt x="2106" y="1735"/>
                    <a:pt x="2059" y="1725"/>
                    <a:pt x="2015" y="1725"/>
                  </a:cubicBezTo>
                  <a:cubicBezTo>
                    <a:pt x="1762" y="1725"/>
                    <a:pt x="1611" y="2027"/>
                    <a:pt x="1362" y="2027"/>
                  </a:cubicBezTo>
                  <a:cubicBezTo>
                    <a:pt x="1314" y="2027"/>
                    <a:pt x="1262" y="2016"/>
                    <a:pt x="1206" y="1989"/>
                  </a:cubicBezTo>
                  <a:cubicBezTo>
                    <a:pt x="1461" y="1559"/>
                    <a:pt x="1576" y="1366"/>
                    <a:pt x="1705" y="1366"/>
                  </a:cubicBezTo>
                  <a:cubicBezTo>
                    <a:pt x="1811" y="1366"/>
                    <a:pt x="1926" y="1497"/>
                    <a:pt x="2136" y="1735"/>
                  </a:cubicBezTo>
                  <a:cubicBezTo>
                    <a:pt x="2338" y="1823"/>
                    <a:pt x="2499" y="1859"/>
                    <a:pt x="2631" y="1859"/>
                  </a:cubicBezTo>
                  <a:cubicBezTo>
                    <a:pt x="3230" y="1859"/>
                    <a:pt x="3210" y="1093"/>
                    <a:pt x="3574" y="868"/>
                  </a:cubicBezTo>
                  <a:lnTo>
                    <a:pt x="3574" y="868"/>
                  </a:lnTo>
                  <a:cubicBezTo>
                    <a:pt x="3426" y="1079"/>
                    <a:pt x="3320" y="1291"/>
                    <a:pt x="3765" y="1418"/>
                  </a:cubicBezTo>
                  <a:cubicBezTo>
                    <a:pt x="3765" y="953"/>
                    <a:pt x="4145" y="487"/>
                    <a:pt x="378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9263;p76"/>
            <p:cNvSpPr/>
            <p:nvPr/>
          </p:nvSpPr>
          <p:spPr>
            <a:xfrm>
              <a:off x="-2402600" y="4013900"/>
              <a:ext cx="103125" cy="108950"/>
            </a:xfrm>
            <a:custGeom>
              <a:avLst/>
              <a:gdLst/>
              <a:ahLst/>
              <a:cxnLst/>
              <a:rect l="l" t="t" r="r" b="b"/>
              <a:pathLst>
                <a:path w="4125" h="4358" extrusionOk="0">
                  <a:moveTo>
                    <a:pt x="3258" y="1"/>
                  </a:moveTo>
                  <a:cubicBezTo>
                    <a:pt x="1883" y="720"/>
                    <a:pt x="826" y="1925"/>
                    <a:pt x="276" y="3385"/>
                  </a:cubicBezTo>
                  <a:cubicBezTo>
                    <a:pt x="635" y="3638"/>
                    <a:pt x="1" y="4188"/>
                    <a:pt x="656" y="4358"/>
                  </a:cubicBezTo>
                  <a:cubicBezTo>
                    <a:pt x="720" y="4315"/>
                    <a:pt x="741" y="4231"/>
                    <a:pt x="656" y="4188"/>
                  </a:cubicBezTo>
                  <a:cubicBezTo>
                    <a:pt x="635" y="2285"/>
                    <a:pt x="4125" y="1206"/>
                    <a:pt x="325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9264;p76"/>
            <p:cNvSpPr/>
            <p:nvPr/>
          </p:nvSpPr>
          <p:spPr>
            <a:xfrm>
              <a:off x="-2066325" y="3800825"/>
              <a:ext cx="83575" cy="106975"/>
            </a:xfrm>
            <a:custGeom>
              <a:avLst/>
              <a:gdLst/>
              <a:ahLst/>
              <a:cxnLst/>
              <a:rect l="l" t="t" r="r" b="b"/>
              <a:pathLst>
                <a:path w="3343" h="4279" extrusionOk="0">
                  <a:moveTo>
                    <a:pt x="1333" y="1"/>
                  </a:moveTo>
                  <a:lnTo>
                    <a:pt x="1333" y="22"/>
                  </a:lnTo>
                  <a:cubicBezTo>
                    <a:pt x="678" y="1333"/>
                    <a:pt x="1" y="2856"/>
                    <a:pt x="995" y="4188"/>
                  </a:cubicBezTo>
                  <a:cubicBezTo>
                    <a:pt x="1021" y="4179"/>
                    <a:pt x="1044" y="4174"/>
                    <a:pt x="1064" y="4174"/>
                  </a:cubicBezTo>
                  <a:cubicBezTo>
                    <a:pt x="1093" y="4174"/>
                    <a:pt x="1118" y="4185"/>
                    <a:pt x="1143" y="4209"/>
                  </a:cubicBezTo>
                  <a:cubicBezTo>
                    <a:pt x="1255" y="4257"/>
                    <a:pt x="1355" y="4278"/>
                    <a:pt x="1445" y="4278"/>
                  </a:cubicBezTo>
                  <a:cubicBezTo>
                    <a:pt x="2033" y="4278"/>
                    <a:pt x="2193" y="3371"/>
                    <a:pt x="2560" y="3004"/>
                  </a:cubicBezTo>
                  <a:cubicBezTo>
                    <a:pt x="2814" y="2581"/>
                    <a:pt x="3342" y="2200"/>
                    <a:pt x="3152" y="1650"/>
                  </a:cubicBezTo>
                  <a:cubicBezTo>
                    <a:pt x="2964" y="1253"/>
                    <a:pt x="3272" y="339"/>
                    <a:pt x="2645" y="339"/>
                  </a:cubicBezTo>
                  <a:cubicBezTo>
                    <a:pt x="2638" y="339"/>
                    <a:pt x="2631" y="339"/>
                    <a:pt x="2623" y="339"/>
                  </a:cubicBezTo>
                  <a:cubicBezTo>
                    <a:pt x="1777" y="1016"/>
                    <a:pt x="2285" y="2116"/>
                    <a:pt x="1629" y="2940"/>
                  </a:cubicBezTo>
                  <a:cubicBezTo>
                    <a:pt x="678" y="2010"/>
                    <a:pt x="3258" y="318"/>
                    <a:pt x="133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9265;p76"/>
            <p:cNvSpPr/>
            <p:nvPr/>
          </p:nvSpPr>
          <p:spPr>
            <a:xfrm>
              <a:off x="-2386200" y="4013900"/>
              <a:ext cx="131150" cy="123250"/>
            </a:xfrm>
            <a:custGeom>
              <a:avLst/>
              <a:gdLst/>
              <a:ahLst/>
              <a:cxnLst/>
              <a:rect l="l" t="t" r="r" b="b"/>
              <a:pathLst>
                <a:path w="5246" h="4930" extrusionOk="0">
                  <a:moveTo>
                    <a:pt x="4273" y="1"/>
                  </a:moveTo>
                  <a:cubicBezTo>
                    <a:pt x="4251" y="974"/>
                    <a:pt x="3702" y="1672"/>
                    <a:pt x="2708" y="2116"/>
                  </a:cubicBezTo>
                  <a:cubicBezTo>
                    <a:pt x="2517" y="2200"/>
                    <a:pt x="2390" y="2306"/>
                    <a:pt x="2433" y="2475"/>
                  </a:cubicBezTo>
                  <a:cubicBezTo>
                    <a:pt x="2644" y="3448"/>
                    <a:pt x="1142" y="3533"/>
                    <a:pt x="1079" y="4400"/>
                  </a:cubicBezTo>
                  <a:cubicBezTo>
                    <a:pt x="1079" y="4474"/>
                    <a:pt x="957" y="4521"/>
                    <a:pt x="809" y="4521"/>
                  </a:cubicBezTo>
                  <a:cubicBezTo>
                    <a:pt x="661" y="4521"/>
                    <a:pt x="487" y="4474"/>
                    <a:pt x="381" y="4358"/>
                  </a:cubicBezTo>
                  <a:cubicBezTo>
                    <a:pt x="430" y="4210"/>
                    <a:pt x="343" y="4184"/>
                    <a:pt x="233" y="4184"/>
                  </a:cubicBezTo>
                  <a:cubicBezTo>
                    <a:pt x="173" y="4184"/>
                    <a:pt x="107" y="4191"/>
                    <a:pt x="51" y="4191"/>
                  </a:cubicBezTo>
                  <a:cubicBezTo>
                    <a:pt x="33" y="4191"/>
                    <a:pt x="16" y="4191"/>
                    <a:pt x="0" y="4188"/>
                  </a:cubicBezTo>
                  <a:lnTo>
                    <a:pt x="0" y="4358"/>
                  </a:lnTo>
                  <a:cubicBezTo>
                    <a:pt x="211" y="4625"/>
                    <a:pt x="478" y="4929"/>
                    <a:pt x="770" y="4929"/>
                  </a:cubicBezTo>
                  <a:cubicBezTo>
                    <a:pt x="918" y="4929"/>
                    <a:pt x="1071" y="4852"/>
                    <a:pt x="1227" y="4654"/>
                  </a:cubicBezTo>
                  <a:cubicBezTo>
                    <a:pt x="1713" y="4061"/>
                    <a:pt x="2433" y="3638"/>
                    <a:pt x="2771" y="2983"/>
                  </a:cubicBezTo>
                  <a:cubicBezTo>
                    <a:pt x="3157" y="2175"/>
                    <a:pt x="3471" y="1892"/>
                    <a:pt x="4244" y="1892"/>
                  </a:cubicBezTo>
                  <a:cubicBezTo>
                    <a:pt x="4402" y="1892"/>
                    <a:pt x="4579" y="1904"/>
                    <a:pt x="4780" y="1925"/>
                  </a:cubicBezTo>
                  <a:cubicBezTo>
                    <a:pt x="5245" y="1164"/>
                    <a:pt x="4865" y="551"/>
                    <a:pt x="42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9266;p76"/>
            <p:cNvSpPr/>
            <p:nvPr/>
          </p:nvSpPr>
          <p:spPr>
            <a:xfrm>
              <a:off x="-1054850" y="3608375"/>
              <a:ext cx="98375" cy="83775"/>
            </a:xfrm>
            <a:custGeom>
              <a:avLst/>
              <a:gdLst/>
              <a:ahLst/>
              <a:cxnLst/>
              <a:rect l="l" t="t" r="r" b="b"/>
              <a:pathLst>
                <a:path w="3935" h="3351" extrusionOk="0">
                  <a:moveTo>
                    <a:pt x="3286" y="0"/>
                  </a:moveTo>
                  <a:cubicBezTo>
                    <a:pt x="3065" y="0"/>
                    <a:pt x="2878" y="122"/>
                    <a:pt x="2814" y="360"/>
                  </a:cubicBezTo>
                  <a:cubicBezTo>
                    <a:pt x="2602" y="1121"/>
                    <a:pt x="1820" y="1460"/>
                    <a:pt x="1545" y="2115"/>
                  </a:cubicBezTo>
                  <a:cubicBezTo>
                    <a:pt x="1312" y="2284"/>
                    <a:pt x="1058" y="2454"/>
                    <a:pt x="804" y="2581"/>
                  </a:cubicBezTo>
                  <a:cubicBezTo>
                    <a:pt x="402" y="2729"/>
                    <a:pt x="1" y="2855"/>
                    <a:pt x="64" y="3342"/>
                  </a:cubicBezTo>
                  <a:cubicBezTo>
                    <a:pt x="126" y="3347"/>
                    <a:pt x="187" y="3350"/>
                    <a:pt x="248" y="3350"/>
                  </a:cubicBezTo>
                  <a:cubicBezTo>
                    <a:pt x="1839" y="3350"/>
                    <a:pt x="3181" y="1540"/>
                    <a:pt x="3934" y="339"/>
                  </a:cubicBezTo>
                  <a:cubicBezTo>
                    <a:pt x="3738" y="111"/>
                    <a:pt x="3496" y="0"/>
                    <a:pt x="328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9267;p76"/>
            <p:cNvSpPr/>
            <p:nvPr/>
          </p:nvSpPr>
          <p:spPr>
            <a:xfrm>
              <a:off x="-2025025" y="3796425"/>
              <a:ext cx="88800" cy="110275"/>
            </a:xfrm>
            <a:custGeom>
              <a:avLst/>
              <a:gdLst/>
              <a:ahLst/>
              <a:cxnLst/>
              <a:rect l="l" t="t" r="r" b="b"/>
              <a:pathLst>
                <a:path w="3552" h="4411" extrusionOk="0">
                  <a:moveTo>
                    <a:pt x="889" y="1"/>
                  </a:moveTo>
                  <a:cubicBezTo>
                    <a:pt x="649" y="1"/>
                    <a:pt x="619" y="221"/>
                    <a:pt x="1162" y="663"/>
                  </a:cubicBezTo>
                  <a:cubicBezTo>
                    <a:pt x="1373" y="832"/>
                    <a:pt x="1310" y="1001"/>
                    <a:pt x="1141" y="1150"/>
                  </a:cubicBezTo>
                  <a:cubicBezTo>
                    <a:pt x="992" y="1678"/>
                    <a:pt x="1881" y="2186"/>
                    <a:pt x="1141" y="2588"/>
                  </a:cubicBezTo>
                  <a:cubicBezTo>
                    <a:pt x="770" y="2670"/>
                    <a:pt x="1" y="4411"/>
                    <a:pt x="696" y="4411"/>
                  </a:cubicBezTo>
                  <a:cubicBezTo>
                    <a:pt x="716" y="4411"/>
                    <a:pt x="737" y="4409"/>
                    <a:pt x="760" y="4406"/>
                  </a:cubicBezTo>
                  <a:cubicBezTo>
                    <a:pt x="3552" y="1477"/>
                    <a:pt x="1512" y="1"/>
                    <a:pt x="88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9268;p76"/>
            <p:cNvSpPr/>
            <p:nvPr/>
          </p:nvSpPr>
          <p:spPr>
            <a:xfrm>
              <a:off x="-2743625" y="4091025"/>
              <a:ext cx="81975" cy="78875"/>
            </a:xfrm>
            <a:custGeom>
              <a:avLst/>
              <a:gdLst/>
              <a:ahLst/>
              <a:cxnLst/>
              <a:rect l="l" t="t" r="r" b="b"/>
              <a:pathLst>
                <a:path w="3279" h="3155" extrusionOk="0">
                  <a:moveTo>
                    <a:pt x="2655" y="0"/>
                  </a:moveTo>
                  <a:cubicBezTo>
                    <a:pt x="2457" y="0"/>
                    <a:pt x="2305" y="192"/>
                    <a:pt x="1967" y="638"/>
                  </a:cubicBezTo>
                  <a:cubicBezTo>
                    <a:pt x="1269" y="1463"/>
                    <a:pt x="127" y="2034"/>
                    <a:pt x="0" y="3155"/>
                  </a:cubicBezTo>
                  <a:cubicBezTo>
                    <a:pt x="1756" y="2943"/>
                    <a:pt x="2411" y="2119"/>
                    <a:pt x="3279" y="300"/>
                  </a:cubicBezTo>
                  <a:cubicBezTo>
                    <a:pt x="2979" y="109"/>
                    <a:pt x="2804" y="0"/>
                    <a:pt x="26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9269;p76"/>
            <p:cNvSpPr/>
            <p:nvPr/>
          </p:nvSpPr>
          <p:spPr>
            <a:xfrm>
              <a:off x="-1964275" y="3977375"/>
              <a:ext cx="102600" cy="85350"/>
            </a:xfrm>
            <a:custGeom>
              <a:avLst/>
              <a:gdLst/>
              <a:ahLst/>
              <a:cxnLst/>
              <a:rect l="l" t="t" r="r" b="b"/>
              <a:pathLst>
                <a:path w="4104" h="3414" extrusionOk="0">
                  <a:moveTo>
                    <a:pt x="3439" y="0"/>
                  </a:moveTo>
                  <a:cubicBezTo>
                    <a:pt x="3010" y="0"/>
                    <a:pt x="3012" y="466"/>
                    <a:pt x="2814" y="700"/>
                  </a:cubicBezTo>
                  <a:cubicBezTo>
                    <a:pt x="2665" y="1145"/>
                    <a:pt x="1946" y="1335"/>
                    <a:pt x="1925" y="1758"/>
                  </a:cubicBezTo>
                  <a:cubicBezTo>
                    <a:pt x="1862" y="2836"/>
                    <a:pt x="635" y="2562"/>
                    <a:pt x="1" y="3090"/>
                  </a:cubicBezTo>
                  <a:cubicBezTo>
                    <a:pt x="278" y="3316"/>
                    <a:pt x="585" y="3413"/>
                    <a:pt x="902" y="3413"/>
                  </a:cubicBezTo>
                  <a:cubicBezTo>
                    <a:pt x="2401" y="3413"/>
                    <a:pt x="4103" y="1232"/>
                    <a:pt x="3702" y="45"/>
                  </a:cubicBezTo>
                  <a:cubicBezTo>
                    <a:pt x="3599" y="14"/>
                    <a:pt x="3513" y="0"/>
                    <a:pt x="343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9270;p76"/>
            <p:cNvSpPr/>
            <p:nvPr/>
          </p:nvSpPr>
          <p:spPr>
            <a:xfrm>
              <a:off x="-2311650" y="3692450"/>
              <a:ext cx="94325" cy="88925"/>
            </a:xfrm>
            <a:custGeom>
              <a:avLst/>
              <a:gdLst/>
              <a:ahLst/>
              <a:cxnLst/>
              <a:rect l="l" t="t" r="r" b="b"/>
              <a:pathLst>
                <a:path w="3773" h="3557" extrusionOk="0">
                  <a:moveTo>
                    <a:pt x="3321" y="0"/>
                  </a:moveTo>
                  <a:lnTo>
                    <a:pt x="3321" y="0"/>
                  </a:lnTo>
                  <a:cubicBezTo>
                    <a:pt x="1354" y="550"/>
                    <a:pt x="3109" y="2411"/>
                    <a:pt x="910" y="2749"/>
                  </a:cubicBezTo>
                  <a:cubicBezTo>
                    <a:pt x="635" y="2961"/>
                    <a:pt x="43" y="2686"/>
                    <a:pt x="0" y="3215"/>
                  </a:cubicBezTo>
                  <a:cubicBezTo>
                    <a:pt x="318" y="3453"/>
                    <a:pt x="646" y="3557"/>
                    <a:pt x="967" y="3557"/>
                  </a:cubicBezTo>
                  <a:cubicBezTo>
                    <a:pt x="2441" y="3557"/>
                    <a:pt x="3772" y="1372"/>
                    <a:pt x="33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9271;p76"/>
            <p:cNvSpPr/>
            <p:nvPr/>
          </p:nvSpPr>
          <p:spPr>
            <a:xfrm>
              <a:off x="-1678225" y="3763825"/>
              <a:ext cx="87800" cy="86200"/>
            </a:xfrm>
            <a:custGeom>
              <a:avLst/>
              <a:gdLst/>
              <a:ahLst/>
              <a:cxnLst/>
              <a:rect l="l" t="t" r="r" b="b"/>
              <a:pathLst>
                <a:path w="3512" h="3448" extrusionOk="0">
                  <a:moveTo>
                    <a:pt x="2538" y="0"/>
                  </a:moveTo>
                  <a:lnTo>
                    <a:pt x="2538" y="0"/>
                  </a:lnTo>
                  <a:cubicBezTo>
                    <a:pt x="2010" y="360"/>
                    <a:pt x="1777" y="1037"/>
                    <a:pt x="1016" y="1163"/>
                  </a:cubicBezTo>
                  <a:cubicBezTo>
                    <a:pt x="614" y="1375"/>
                    <a:pt x="550" y="1819"/>
                    <a:pt x="275" y="2136"/>
                  </a:cubicBezTo>
                  <a:cubicBezTo>
                    <a:pt x="0" y="2454"/>
                    <a:pt x="297" y="3448"/>
                    <a:pt x="783" y="3448"/>
                  </a:cubicBezTo>
                  <a:cubicBezTo>
                    <a:pt x="1756" y="3384"/>
                    <a:pt x="3088" y="3363"/>
                    <a:pt x="2708" y="2157"/>
                  </a:cubicBezTo>
                  <a:lnTo>
                    <a:pt x="2581" y="2115"/>
                  </a:lnTo>
                  <a:cubicBezTo>
                    <a:pt x="2242" y="2263"/>
                    <a:pt x="2306" y="2644"/>
                    <a:pt x="2010" y="2792"/>
                  </a:cubicBezTo>
                  <a:cubicBezTo>
                    <a:pt x="1919" y="2832"/>
                    <a:pt x="1780" y="2858"/>
                    <a:pt x="1669" y="2858"/>
                  </a:cubicBezTo>
                  <a:cubicBezTo>
                    <a:pt x="1547" y="2858"/>
                    <a:pt x="1458" y="2827"/>
                    <a:pt x="1502" y="2750"/>
                  </a:cubicBezTo>
                  <a:cubicBezTo>
                    <a:pt x="1735" y="2390"/>
                    <a:pt x="1291" y="1798"/>
                    <a:pt x="2010" y="1629"/>
                  </a:cubicBezTo>
                  <a:cubicBezTo>
                    <a:pt x="2581" y="1396"/>
                    <a:pt x="3511" y="296"/>
                    <a:pt x="253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9272;p76"/>
            <p:cNvSpPr/>
            <p:nvPr/>
          </p:nvSpPr>
          <p:spPr>
            <a:xfrm>
              <a:off x="-2786250" y="4057250"/>
              <a:ext cx="89275" cy="103275"/>
            </a:xfrm>
            <a:custGeom>
              <a:avLst/>
              <a:gdLst/>
              <a:ahLst/>
              <a:cxnLst/>
              <a:rect l="l" t="t" r="r" b="b"/>
              <a:pathLst>
                <a:path w="3571" h="4131" extrusionOk="0">
                  <a:moveTo>
                    <a:pt x="3320" y="1"/>
                  </a:moveTo>
                  <a:cubicBezTo>
                    <a:pt x="3281" y="1"/>
                    <a:pt x="3236" y="14"/>
                    <a:pt x="3186" y="43"/>
                  </a:cubicBezTo>
                  <a:cubicBezTo>
                    <a:pt x="1875" y="297"/>
                    <a:pt x="902" y="1799"/>
                    <a:pt x="500" y="2941"/>
                  </a:cubicBezTo>
                  <a:cubicBezTo>
                    <a:pt x="0" y="3367"/>
                    <a:pt x="808" y="4130"/>
                    <a:pt x="1326" y="4130"/>
                  </a:cubicBezTo>
                  <a:cubicBezTo>
                    <a:pt x="1553" y="4130"/>
                    <a:pt x="1725" y="3983"/>
                    <a:pt x="1705" y="3596"/>
                  </a:cubicBezTo>
                  <a:cubicBezTo>
                    <a:pt x="1748" y="3195"/>
                    <a:pt x="1134" y="2793"/>
                    <a:pt x="1473" y="2454"/>
                  </a:cubicBezTo>
                  <a:cubicBezTo>
                    <a:pt x="2107" y="1862"/>
                    <a:pt x="2424" y="1016"/>
                    <a:pt x="3334" y="614"/>
                  </a:cubicBezTo>
                  <a:cubicBezTo>
                    <a:pt x="3570" y="487"/>
                    <a:pt x="3557" y="1"/>
                    <a:pt x="332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9273;p76"/>
            <p:cNvSpPr/>
            <p:nvPr/>
          </p:nvSpPr>
          <p:spPr>
            <a:xfrm>
              <a:off x="-1699900" y="4050150"/>
              <a:ext cx="94675" cy="82875"/>
            </a:xfrm>
            <a:custGeom>
              <a:avLst/>
              <a:gdLst/>
              <a:ahLst/>
              <a:cxnLst/>
              <a:rect l="l" t="t" r="r" b="b"/>
              <a:pathLst>
                <a:path w="3787" h="3315" extrusionOk="0">
                  <a:moveTo>
                    <a:pt x="2841" y="0"/>
                  </a:moveTo>
                  <a:cubicBezTo>
                    <a:pt x="2127" y="0"/>
                    <a:pt x="1428" y="2279"/>
                    <a:pt x="952" y="2590"/>
                  </a:cubicBezTo>
                  <a:cubicBezTo>
                    <a:pt x="719" y="2759"/>
                    <a:pt x="0" y="2611"/>
                    <a:pt x="402" y="3225"/>
                  </a:cubicBezTo>
                  <a:cubicBezTo>
                    <a:pt x="528" y="3288"/>
                    <a:pt x="645" y="3315"/>
                    <a:pt x="756" y="3315"/>
                  </a:cubicBezTo>
                  <a:cubicBezTo>
                    <a:pt x="1391" y="3315"/>
                    <a:pt x="1814" y="2413"/>
                    <a:pt x="2390" y="2125"/>
                  </a:cubicBezTo>
                  <a:cubicBezTo>
                    <a:pt x="2919" y="1596"/>
                    <a:pt x="3786" y="1089"/>
                    <a:pt x="3173" y="179"/>
                  </a:cubicBezTo>
                  <a:cubicBezTo>
                    <a:pt x="3062" y="55"/>
                    <a:pt x="2952" y="0"/>
                    <a:pt x="284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9274;p76"/>
            <p:cNvSpPr/>
            <p:nvPr/>
          </p:nvSpPr>
          <p:spPr>
            <a:xfrm>
              <a:off x="-2789625" y="3788150"/>
              <a:ext cx="65050" cy="96625"/>
            </a:xfrm>
            <a:custGeom>
              <a:avLst/>
              <a:gdLst/>
              <a:ahLst/>
              <a:cxnLst/>
              <a:rect l="l" t="t" r="r" b="b"/>
              <a:pathLst>
                <a:path w="2602" h="3865" extrusionOk="0">
                  <a:moveTo>
                    <a:pt x="1840" y="0"/>
                  </a:moveTo>
                  <a:lnTo>
                    <a:pt x="1840" y="0"/>
                  </a:lnTo>
                  <a:cubicBezTo>
                    <a:pt x="1312" y="1481"/>
                    <a:pt x="1502" y="2813"/>
                    <a:pt x="0" y="3849"/>
                  </a:cubicBezTo>
                  <a:cubicBezTo>
                    <a:pt x="99" y="3859"/>
                    <a:pt x="189" y="3864"/>
                    <a:pt x="273" y="3864"/>
                  </a:cubicBezTo>
                  <a:cubicBezTo>
                    <a:pt x="1228" y="3864"/>
                    <a:pt x="1253" y="3226"/>
                    <a:pt x="1798" y="2623"/>
                  </a:cubicBezTo>
                  <a:cubicBezTo>
                    <a:pt x="2602" y="2073"/>
                    <a:pt x="2559" y="719"/>
                    <a:pt x="184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9275;p76"/>
            <p:cNvSpPr/>
            <p:nvPr/>
          </p:nvSpPr>
          <p:spPr>
            <a:xfrm>
              <a:off x="-1955800" y="3959800"/>
              <a:ext cx="84075" cy="62725"/>
            </a:xfrm>
            <a:custGeom>
              <a:avLst/>
              <a:gdLst/>
              <a:ahLst/>
              <a:cxnLst/>
              <a:rect l="l" t="t" r="r" b="b"/>
              <a:pathLst>
                <a:path w="3363" h="2509" extrusionOk="0">
                  <a:moveTo>
                    <a:pt x="2039" y="1"/>
                  </a:moveTo>
                  <a:cubicBezTo>
                    <a:pt x="1810" y="1"/>
                    <a:pt x="1590" y="17"/>
                    <a:pt x="1417" y="29"/>
                  </a:cubicBezTo>
                  <a:cubicBezTo>
                    <a:pt x="1840" y="1361"/>
                    <a:pt x="0" y="1425"/>
                    <a:pt x="402" y="2228"/>
                  </a:cubicBezTo>
                  <a:cubicBezTo>
                    <a:pt x="582" y="2430"/>
                    <a:pt x="773" y="2509"/>
                    <a:pt x="968" y="2509"/>
                  </a:cubicBezTo>
                  <a:cubicBezTo>
                    <a:pt x="1551" y="2509"/>
                    <a:pt x="2173" y="1800"/>
                    <a:pt x="2665" y="1530"/>
                  </a:cubicBezTo>
                  <a:cubicBezTo>
                    <a:pt x="2897" y="1277"/>
                    <a:pt x="2771" y="748"/>
                    <a:pt x="3363" y="748"/>
                  </a:cubicBezTo>
                  <a:cubicBezTo>
                    <a:pt x="3332" y="117"/>
                    <a:pt x="2652" y="1"/>
                    <a:pt x="203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9276;p76"/>
            <p:cNvSpPr/>
            <p:nvPr/>
          </p:nvSpPr>
          <p:spPr>
            <a:xfrm>
              <a:off x="-2043050" y="3795025"/>
              <a:ext cx="43900" cy="86200"/>
            </a:xfrm>
            <a:custGeom>
              <a:avLst/>
              <a:gdLst/>
              <a:ahLst/>
              <a:cxnLst/>
              <a:rect l="l" t="t" r="r" b="b"/>
              <a:pathLst>
                <a:path w="1756" h="3448" extrusionOk="0">
                  <a:moveTo>
                    <a:pt x="741" y="0"/>
                  </a:moveTo>
                  <a:cubicBezTo>
                    <a:pt x="587" y="0"/>
                    <a:pt x="455" y="42"/>
                    <a:pt x="402" y="233"/>
                  </a:cubicBezTo>
                  <a:cubicBezTo>
                    <a:pt x="1756" y="867"/>
                    <a:pt x="0" y="1840"/>
                    <a:pt x="212" y="2771"/>
                  </a:cubicBezTo>
                  <a:cubicBezTo>
                    <a:pt x="233" y="3045"/>
                    <a:pt x="64" y="3426"/>
                    <a:pt x="593" y="3447"/>
                  </a:cubicBezTo>
                  <a:cubicBezTo>
                    <a:pt x="1692" y="3405"/>
                    <a:pt x="1142" y="1375"/>
                    <a:pt x="1692" y="571"/>
                  </a:cubicBezTo>
                  <a:cubicBezTo>
                    <a:pt x="1354" y="486"/>
                    <a:pt x="1523" y="106"/>
                    <a:pt x="1206" y="21"/>
                  </a:cubicBezTo>
                  <a:cubicBezTo>
                    <a:pt x="1178" y="25"/>
                    <a:pt x="1149" y="27"/>
                    <a:pt x="1119" y="27"/>
                  </a:cubicBezTo>
                  <a:cubicBezTo>
                    <a:pt x="999" y="27"/>
                    <a:pt x="863" y="0"/>
                    <a:pt x="74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9277;p76"/>
            <p:cNvSpPr/>
            <p:nvPr/>
          </p:nvSpPr>
          <p:spPr>
            <a:xfrm>
              <a:off x="-1207125" y="3842325"/>
              <a:ext cx="99900" cy="81125"/>
            </a:xfrm>
            <a:custGeom>
              <a:avLst/>
              <a:gdLst/>
              <a:ahLst/>
              <a:cxnLst/>
              <a:rect l="l" t="t" r="r" b="b"/>
              <a:pathLst>
                <a:path w="3996" h="3245" extrusionOk="0">
                  <a:moveTo>
                    <a:pt x="3626" y="1"/>
                  </a:moveTo>
                  <a:cubicBezTo>
                    <a:pt x="3227" y="1"/>
                    <a:pt x="2608" y="447"/>
                    <a:pt x="2813" y="857"/>
                  </a:cubicBezTo>
                  <a:cubicBezTo>
                    <a:pt x="2708" y="1788"/>
                    <a:pt x="614" y="2253"/>
                    <a:pt x="1" y="3057"/>
                  </a:cubicBezTo>
                  <a:cubicBezTo>
                    <a:pt x="184" y="3187"/>
                    <a:pt x="386" y="3245"/>
                    <a:pt x="600" y="3245"/>
                  </a:cubicBezTo>
                  <a:cubicBezTo>
                    <a:pt x="1841" y="3245"/>
                    <a:pt x="3462" y="1307"/>
                    <a:pt x="3913" y="477"/>
                  </a:cubicBezTo>
                  <a:cubicBezTo>
                    <a:pt x="3995" y="133"/>
                    <a:pt x="3843" y="1"/>
                    <a:pt x="362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9278;p76"/>
            <p:cNvSpPr/>
            <p:nvPr/>
          </p:nvSpPr>
          <p:spPr>
            <a:xfrm>
              <a:off x="-1440825" y="3903950"/>
              <a:ext cx="90450" cy="87775"/>
            </a:xfrm>
            <a:custGeom>
              <a:avLst/>
              <a:gdLst/>
              <a:ahLst/>
              <a:cxnLst/>
              <a:rect l="l" t="t" r="r" b="b"/>
              <a:pathLst>
                <a:path w="3618" h="3511" extrusionOk="0">
                  <a:moveTo>
                    <a:pt x="3045" y="1"/>
                  </a:moveTo>
                  <a:cubicBezTo>
                    <a:pt x="2929" y="1"/>
                    <a:pt x="2820" y="50"/>
                    <a:pt x="2750" y="169"/>
                  </a:cubicBezTo>
                  <a:cubicBezTo>
                    <a:pt x="2390" y="740"/>
                    <a:pt x="3152" y="1607"/>
                    <a:pt x="2221" y="1755"/>
                  </a:cubicBezTo>
                  <a:cubicBezTo>
                    <a:pt x="1735" y="2178"/>
                    <a:pt x="1" y="2728"/>
                    <a:pt x="1016" y="3511"/>
                  </a:cubicBezTo>
                  <a:cubicBezTo>
                    <a:pt x="1798" y="2876"/>
                    <a:pt x="3575" y="2601"/>
                    <a:pt x="3427" y="1396"/>
                  </a:cubicBezTo>
                  <a:cubicBezTo>
                    <a:pt x="3617" y="1078"/>
                    <a:pt x="3427" y="740"/>
                    <a:pt x="3554" y="444"/>
                  </a:cubicBezTo>
                  <a:cubicBezTo>
                    <a:pt x="3540" y="203"/>
                    <a:pt x="3279" y="1"/>
                    <a:pt x="304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9279;p76"/>
            <p:cNvSpPr/>
            <p:nvPr/>
          </p:nvSpPr>
          <p:spPr>
            <a:xfrm>
              <a:off x="-2317450" y="3668875"/>
              <a:ext cx="96225" cy="98400"/>
            </a:xfrm>
            <a:custGeom>
              <a:avLst/>
              <a:gdLst/>
              <a:ahLst/>
              <a:cxnLst/>
              <a:rect l="l" t="t" r="r" b="b"/>
              <a:pathLst>
                <a:path w="3849" h="3936" extrusionOk="0">
                  <a:moveTo>
                    <a:pt x="1791" y="0"/>
                  </a:moveTo>
                  <a:cubicBezTo>
                    <a:pt x="1353" y="0"/>
                    <a:pt x="906" y="63"/>
                    <a:pt x="825" y="457"/>
                  </a:cubicBezTo>
                  <a:cubicBezTo>
                    <a:pt x="1163" y="1091"/>
                    <a:pt x="359" y="1683"/>
                    <a:pt x="867" y="2275"/>
                  </a:cubicBezTo>
                  <a:cubicBezTo>
                    <a:pt x="874" y="2276"/>
                    <a:pt x="881" y="2276"/>
                    <a:pt x="888" y="2276"/>
                  </a:cubicBezTo>
                  <a:cubicBezTo>
                    <a:pt x="1665" y="2276"/>
                    <a:pt x="1339" y="1130"/>
                    <a:pt x="2051" y="795"/>
                  </a:cubicBezTo>
                  <a:lnTo>
                    <a:pt x="2051" y="795"/>
                  </a:lnTo>
                  <a:cubicBezTo>
                    <a:pt x="2013" y="1637"/>
                    <a:pt x="1854" y="3241"/>
                    <a:pt x="805" y="3241"/>
                  </a:cubicBezTo>
                  <a:cubicBezTo>
                    <a:pt x="695" y="3241"/>
                    <a:pt x="575" y="3223"/>
                    <a:pt x="444" y="3185"/>
                  </a:cubicBezTo>
                  <a:lnTo>
                    <a:pt x="444" y="3185"/>
                  </a:lnTo>
                  <a:cubicBezTo>
                    <a:pt x="1" y="3642"/>
                    <a:pt x="446" y="3936"/>
                    <a:pt x="907" y="3936"/>
                  </a:cubicBezTo>
                  <a:cubicBezTo>
                    <a:pt x="1151" y="3936"/>
                    <a:pt x="1398" y="3854"/>
                    <a:pt x="1523" y="3671"/>
                  </a:cubicBezTo>
                  <a:cubicBezTo>
                    <a:pt x="2009" y="3523"/>
                    <a:pt x="2284" y="3121"/>
                    <a:pt x="2643" y="2868"/>
                  </a:cubicBezTo>
                  <a:lnTo>
                    <a:pt x="2643" y="2550"/>
                  </a:lnTo>
                  <a:cubicBezTo>
                    <a:pt x="1671" y="1958"/>
                    <a:pt x="3849" y="1556"/>
                    <a:pt x="2453" y="12"/>
                  </a:cubicBezTo>
                  <a:lnTo>
                    <a:pt x="2453" y="12"/>
                  </a:lnTo>
                  <a:cubicBezTo>
                    <a:pt x="2425" y="14"/>
                    <a:pt x="2395" y="14"/>
                    <a:pt x="2363" y="14"/>
                  </a:cubicBezTo>
                  <a:cubicBezTo>
                    <a:pt x="2200" y="14"/>
                    <a:pt x="1997" y="0"/>
                    <a:pt x="179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9280;p76"/>
            <p:cNvSpPr/>
            <p:nvPr/>
          </p:nvSpPr>
          <p:spPr>
            <a:xfrm>
              <a:off x="-2754200" y="4058850"/>
              <a:ext cx="89900" cy="74375"/>
            </a:xfrm>
            <a:custGeom>
              <a:avLst/>
              <a:gdLst/>
              <a:ahLst/>
              <a:cxnLst/>
              <a:rect l="l" t="t" r="r" b="b"/>
              <a:pathLst>
                <a:path w="3596" h="2975" extrusionOk="0">
                  <a:moveTo>
                    <a:pt x="2052" y="0"/>
                  </a:moveTo>
                  <a:lnTo>
                    <a:pt x="2052" y="0"/>
                  </a:lnTo>
                  <a:cubicBezTo>
                    <a:pt x="2094" y="170"/>
                    <a:pt x="2115" y="339"/>
                    <a:pt x="1904" y="445"/>
                  </a:cubicBezTo>
                  <a:cubicBezTo>
                    <a:pt x="1333" y="762"/>
                    <a:pt x="0" y="2496"/>
                    <a:pt x="698" y="2919"/>
                  </a:cubicBezTo>
                  <a:cubicBezTo>
                    <a:pt x="785" y="2957"/>
                    <a:pt x="864" y="2974"/>
                    <a:pt x="936" y="2974"/>
                  </a:cubicBezTo>
                  <a:cubicBezTo>
                    <a:pt x="1184" y="2974"/>
                    <a:pt x="1360" y="2782"/>
                    <a:pt x="1523" y="2602"/>
                  </a:cubicBezTo>
                  <a:cubicBezTo>
                    <a:pt x="1988" y="1671"/>
                    <a:pt x="2919" y="1164"/>
                    <a:pt x="3596" y="445"/>
                  </a:cubicBezTo>
                  <a:cubicBezTo>
                    <a:pt x="3543" y="127"/>
                    <a:pt x="3268" y="80"/>
                    <a:pt x="2951" y="80"/>
                  </a:cubicBezTo>
                  <a:cubicBezTo>
                    <a:pt x="2815" y="80"/>
                    <a:pt x="2671" y="89"/>
                    <a:pt x="2534" y="89"/>
                  </a:cubicBezTo>
                  <a:cubicBezTo>
                    <a:pt x="2351" y="89"/>
                    <a:pt x="2179" y="73"/>
                    <a:pt x="205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9281;p76"/>
            <p:cNvSpPr/>
            <p:nvPr/>
          </p:nvSpPr>
          <p:spPr>
            <a:xfrm>
              <a:off x="-1445700" y="3896300"/>
              <a:ext cx="88975" cy="104875"/>
            </a:xfrm>
            <a:custGeom>
              <a:avLst/>
              <a:gdLst/>
              <a:ahLst/>
              <a:cxnLst/>
              <a:rect l="l" t="t" r="r" b="b"/>
              <a:pathLst>
                <a:path w="3559" h="4195" extrusionOk="0">
                  <a:moveTo>
                    <a:pt x="2453" y="1"/>
                  </a:moveTo>
                  <a:cubicBezTo>
                    <a:pt x="2421" y="1"/>
                    <a:pt x="2387" y="4"/>
                    <a:pt x="2353" y="10"/>
                  </a:cubicBezTo>
                  <a:cubicBezTo>
                    <a:pt x="2036" y="263"/>
                    <a:pt x="1697" y="454"/>
                    <a:pt x="1316" y="581"/>
                  </a:cubicBezTo>
                  <a:cubicBezTo>
                    <a:pt x="1278" y="1166"/>
                    <a:pt x="1545" y="1268"/>
                    <a:pt x="1822" y="1268"/>
                  </a:cubicBezTo>
                  <a:cubicBezTo>
                    <a:pt x="1970" y="1268"/>
                    <a:pt x="2120" y="1239"/>
                    <a:pt x="2229" y="1239"/>
                  </a:cubicBezTo>
                  <a:cubicBezTo>
                    <a:pt x="2366" y="1239"/>
                    <a:pt x="2436" y="1285"/>
                    <a:pt x="2353" y="1490"/>
                  </a:cubicBezTo>
                  <a:cubicBezTo>
                    <a:pt x="1972" y="2273"/>
                    <a:pt x="724" y="2357"/>
                    <a:pt x="534" y="3288"/>
                  </a:cubicBezTo>
                  <a:cubicBezTo>
                    <a:pt x="1" y="3751"/>
                    <a:pt x="212" y="4195"/>
                    <a:pt x="588" y="4195"/>
                  </a:cubicBezTo>
                  <a:cubicBezTo>
                    <a:pt x="778" y="4195"/>
                    <a:pt x="1011" y="4080"/>
                    <a:pt x="1211" y="3795"/>
                  </a:cubicBezTo>
                  <a:cubicBezTo>
                    <a:pt x="640" y="2865"/>
                    <a:pt x="2120" y="2759"/>
                    <a:pt x="2501" y="2167"/>
                  </a:cubicBezTo>
                  <a:cubicBezTo>
                    <a:pt x="3558" y="1977"/>
                    <a:pt x="2459" y="771"/>
                    <a:pt x="3241" y="285"/>
                  </a:cubicBezTo>
                  <a:cubicBezTo>
                    <a:pt x="2954" y="246"/>
                    <a:pt x="2754" y="1"/>
                    <a:pt x="245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9282;p76"/>
            <p:cNvSpPr/>
            <p:nvPr/>
          </p:nvSpPr>
          <p:spPr>
            <a:xfrm>
              <a:off x="-2068950" y="3801350"/>
              <a:ext cx="38075" cy="101025"/>
            </a:xfrm>
            <a:custGeom>
              <a:avLst/>
              <a:gdLst/>
              <a:ahLst/>
              <a:cxnLst/>
              <a:rect l="l" t="t" r="r" b="b"/>
              <a:pathLst>
                <a:path w="1523" h="4041" extrusionOk="0">
                  <a:moveTo>
                    <a:pt x="1438" y="1"/>
                  </a:moveTo>
                  <a:cubicBezTo>
                    <a:pt x="317" y="466"/>
                    <a:pt x="571" y="1629"/>
                    <a:pt x="148" y="2496"/>
                  </a:cubicBezTo>
                  <a:cubicBezTo>
                    <a:pt x="381" y="3025"/>
                    <a:pt x="0" y="3829"/>
                    <a:pt x="1015" y="4040"/>
                  </a:cubicBezTo>
                  <a:cubicBezTo>
                    <a:pt x="1332" y="3998"/>
                    <a:pt x="1311" y="3892"/>
                    <a:pt x="1184" y="3660"/>
                  </a:cubicBezTo>
                  <a:cubicBezTo>
                    <a:pt x="190" y="2412"/>
                    <a:pt x="1523" y="1270"/>
                    <a:pt x="143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9283;p76"/>
            <p:cNvSpPr/>
            <p:nvPr/>
          </p:nvSpPr>
          <p:spPr>
            <a:xfrm>
              <a:off x="-1966375" y="3961950"/>
              <a:ext cx="61350" cy="83775"/>
            </a:xfrm>
            <a:custGeom>
              <a:avLst/>
              <a:gdLst/>
              <a:ahLst/>
              <a:cxnLst/>
              <a:rect l="l" t="t" r="r" b="b"/>
              <a:pathLst>
                <a:path w="2454" h="3351" extrusionOk="0">
                  <a:moveTo>
                    <a:pt x="1687" y="0"/>
                  </a:moveTo>
                  <a:cubicBezTo>
                    <a:pt x="1476" y="0"/>
                    <a:pt x="1240" y="400"/>
                    <a:pt x="1036" y="493"/>
                  </a:cubicBezTo>
                  <a:cubicBezTo>
                    <a:pt x="1142" y="1064"/>
                    <a:pt x="656" y="1381"/>
                    <a:pt x="317" y="1762"/>
                  </a:cubicBezTo>
                  <a:cubicBezTo>
                    <a:pt x="0" y="2290"/>
                    <a:pt x="402" y="2734"/>
                    <a:pt x="571" y="3179"/>
                  </a:cubicBezTo>
                  <a:cubicBezTo>
                    <a:pt x="615" y="3310"/>
                    <a:pt x="743" y="3351"/>
                    <a:pt x="892" y="3351"/>
                  </a:cubicBezTo>
                  <a:cubicBezTo>
                    <a:pt x="1032" y="3351"/>
                    <a:pt x="1189" y="3315"/>
                    <a:pt x="1311" y="3284"/>
                  </a:cubicBezTo>
                  <a:cubicBezTo>
                    <a:pt x="1967" y="3136"/>
                    <a:pt x="1565" y="2586"/>
                    <a:pt x="1777" y="2269"/>
                  </a:cubicBezTo>
                  <a:lnTo>
                    <a:pt x="1777" y="2269"/>
                  </a:lnTo>
                  <a:cubicBezTo>
                    <a:pt x="1701" y="2283"/>
                    <a:pt x="1629" y="2289"/>
                    <a:pt x="1560" y="2289"/>
                  </a:cubicBezTo>
                  <a:cubicBezTo>
                    <a:pt x="901" y="2289"/>
                    <a:pt x="610" y="1691"/>
                    <a:pt x="1396" y="1423"/>
                  </a:cubicBezTo>
                  <a:cubicBezTo>
                    <a:pt x="2453" y="1127"/>
                    <a:pt x="2136" y="598"/>
                    <a:pt x="1777" y="27"/>
                  </a:cubicBezTo>
                  <a:cubicBezTo>
                    <a:pt x="1747" y="9"/>
                    <a:pt x="1717" y="0"/>
                    <a:pt x="168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9284;p76"/>
            <p:cNvSpPr/>
            <p:nvPr/>
          </p:nvSpPr>
          <p:spPr>
            <a:xfrm>
              <a:off x="-2808675" y="3778450"/>
              <a:ext cx="49750" cy="85475"/>
            </a:xfrm>
            <a:custGeom>
              <a:avLst/>
              <a:gdLst/>
              <a:ahLst/>
              <a:cxnLst/>
              <a:rect l="l" t="t" r="r" b="b"/>
              <a:pathLst>
                <a:path w="1990" h="3419" extrusionOk="0">
                  <a:moveTo>
                    <a:pt x="1208" y="0"/>
                  </a:moveTo>
                  <a:cubicBezTo>
                    <a:pt x="771" y="0"/>
                    <a:pt x="203" y="848"/>
                    <a:pt x="170" y="1213"/>
                  </a:cubicBezTo>
                  <a:cubicBezTo>
                    <a:pt x="149" y="1572"/>
                    <a:pt x="86" y="1932"/>
                    <a:pt x="276" y="2270"/>
                  </a:cubicBezTo>
                  <a:cubicBezTo>
                    <a:pt x="377" y="2317"/>
                    <a:pt x="456" y="2337"/>
                    <a:pt x="519" y="2337"/>
                  </a:cubicBezTo>
                  <a:cubicBezTo>
                    <a:pt x="852" y="2337"/>
                    <a:pt x="738" y="1784"/>
                    <a:pt x="1058" y="1784"/>
                  </a:cubicBezTo>
                  <a:cubicBezTo>
                    <a:pt x="1376" y="3412"/>
                    <a:pt x="191" y="2440"/>
                    <a:pt x="1" y="3137"/>
                  </a:cubicBezTo>
                  <a:cubicBezTo>
                    <a:pt x="170" y="3351"/>
                    <a:pt x="359" y="3419"/>
                    <a:pt x="551" y="3419"/>
                  </a:cubicBezTo>
                  <a:cubicBezTo>
                    <a:pt x="816" y="3419"/>
                    <a:pt x="1089" y="3292"/>
                    <a:pt x="1333" y="3243"/>
                  </a:cubicBezTo>
                  <a:cubicBezTo>
                    <a:pt x="1989" y="3095"/>
                    <a:pt x="1672" y="1551"/>
                    <a:pt x="1460" y="1086"/>
                  </a:cubicBezTo>
                  <a:cubicBezTo>
                    <a:pt x="1249" y="832"/>
                    <a:pt x="1270" y="452"/>
                    <a:pt x="1524" y="219"/>
                  </a:cubicBezTo>
                  <a:cubicBezTo>
                    <a:pt x="1437" y="64"/>
                    <a:pt x="1327" y="0"/>
                    <a:pt x="120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9285;p76"/>
            <p:cNvSpPr/>
            <p:nvPr/>
          </p:nvSpPr>
          <p:spPr>
            <a:xfrm>
              <a:off x="-1088675" y="3593575"/>
              <a:ext cx="68750" cy="87825"/>
            </a:xfrm>
            <a:custGeom>
              <a:avLst/>
              <a:gdLst/>
              <a:ahLst/>
              <a:cxnLst/>
              <a:rect l="l" t="t" r="r" b="b"/>
              <a:pathLst>
                <a:path w="2750" h="3513" extrusionOk="0">
                  <a:moveTo>
                    <a:pt x="2580" y="0"/>
                  </a:moveTo>
                  <a:lnTo>
                    <a:pt x="2580" y="0"/>
                  </a:lnTo>
                  <a:cubicBezTo>
                    <a:pt x="1544" y="64"/>
                    <a:pt x="635" y="1481"/>
                    <a:pt x="317" y="2369"/>
                  </a:cubicBezTo>
                  <a:cubicBezTo>
                    <a:pt x="0" y="2813"/>
                    <a:pt x="317" y="3194"/>
                    <a:pt x="677" y="3490"/>
                  </a:cubicBezTo>
                  <a:cubicBezTo>
                    <a:pt x="793" y="3505"/>
                    <a:pt x="890" y="3512"/>
                    <a:pt x="969" y="3512"/>
                  </a:cubicBezTo>
                  <a:cubicBezTo>
                    <a:pt x="1875" y="3512"/>
                    <a:pt x="589" y="2577"/>
                    <a:pt x="1036" y="2052"/>
                  </a:cubicBezTo>
                  <a:cubicBezTo>
                    <a:pt x="1269" y="1819"/>
                    <a:pt x="1354" y="1502"/>
                    <a:pt x="1607" y="1248"/>
                  </a:cubicBezTo>
                  <a:cubicBezTo>
                    <a:pt x="2750" y="1100"/>
                    <a:pt x="2305" y="825"/>
                    <a:pt x="258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9286;p76"/>
            <p:cNvSpPr/>
            <p:nvPr/>
          </p:nvSpPr>
          <p:spPr>
            <a:xfrm>
              <a:off x="-1974075" y="3998050"/>
              <a:ext cx="84900" cy="53525"/>
            </a:xfrm>
            <a:custGeom>
              <a:avLst/>
              <a:gdLst/>
              <a:ahLst/>
              <a:cxnLst/>
              <a:rect l="l" t="t" r="r" b="b"/>
              <a:pathLst>
                <a:path w="3396" h="2141" extrusionOk="0">
                  <a:moveTo>
                    <a:pt x="3396" y="0"/>
                  </a:moveTo>
                  <a:cubicBezTo>
                    <a:pt x="2846" y="64"/>
                    <a:pt x="2381" y="360"/>
                    <a:pt x="2085" y="804"/>
                  </a:cubicBezTo>
                  <a:cubicBezTo>
                    <a:pt x="2063" y="1058"/>
                    <a:pt x="1408" y="1100"/>
                    <a:pt x="1810" y="1502"/>
                  </a:cubicBezTo>
                  <a:cubicBezTo>
                    <a:pt x="1915" y="1629"/>
                    <a:pt x="1810" y="1756"/>
                    <a:pt x="1598" y="1777"/>
                  </a:cubicBezTo>
                  <a:cubicBezTo>
                    <a:pt x="1545" y="1777"/>
                    <a:pt x="1481" y="1778"/>
                    <a:pt x="1413" y="1778"/>
                  </a:cubicBezTo>
                  <a:cubicBezTo>
                    <a:pt x="1212" y="1778"/>
                    <a:pt x="990" y="1766"/>
                    <a:pt x="1006" y="1671"/>
                  </a:cubicBezTo>
                  <a:cubicBezTo>
                    <a:pt x="1091" y="1164"/>
                    <a:pt x="308" y="677"/>
                    <a:pt x="985" y="170"/>
                  </a:cubicBezTo>
                  <a:cubicBezTo>
                    <a:pt x="874" y="59"/>
                    <a:pt x="742" y="11"/>
                    <a:pt x="612" y="11"/>
                  </a:cubicBezTo>
                  <a:cubicBezTo>
                    <a:pt x="298" y="11"/>
                    <a:pt x="0" y="296"/>
                    <a:pt x="75" y="656"/>
                  </a:cubicBezTo>
                  <a:cubicBezTo>
                    <a:pt x="33" y="1015"/>
                    <a:pt x="329" y="1290"/>
                    <a:pt x="350" y="1650"/>
                  </a:cubicBezTo>
                  <a:cubicBezTo>
                    <a:pt x="366" y="1986"/>
                    <a:pt x="552" y="2141"/>
                    <a:pt x="844" y="2141"/>
                  </a:cubicBezTo>
                  <a:cubicBezTo>
                    <a:pt x="937" y="2141"/>
                    <a:pt x="1041" y="2125"/>
                    <a:pt x="1154" y="2094"/>
                  </a:cubicBezTo>
                  <a:cubicBezTo>
                    <a:pt x="1767" y="1904"/>
                    <a:pt x="2677" y="1967"/>
                    <a:pt x="2465" y="1015"/>
                  </a:cubicBezTo>
                  <a:cubicBezTo>
                    <a:pt x="2634" y="656"/>
                    <a:pt x="3311" y="444"/>
                    <a:pt x="339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9287;p76"/>
            <p:cNvSpPr/>
            <p:nvPr/>
          </p:nvSpPr>
          <p:spPr>
            <a:xfrm>
              <a:off x="-1722100" y="4027125"/>
              <a:ext cx="55525" cy="61375"/>
            </a:xfrm>
            <a:custGeom>
              <a:avLst/>
              <a:gdLst/>
              <a:ahLst/>
              <a:cxnLst/>
              <a:rect l="l" t="t" r="r" b="b"/>
              <a:pathLst>
                <a:path w="2221" h="2455" extrusionOk="0">
                  <a:moveTo>
                    <a:pt x="2221" y="1"/>
                  </a:moveTo>
                  <a:lnTo>
                    <a:pt x="2221" y="1"/>
                  </a:lnTo>
                  <a:cubicBezTo>
                    <a:pt x="804" y="318"/>
                    <a:pt x="360" y="1333"/>
                    <a:pt x="0" y="2390"/>
                  </a:cubicBezTo>
                  <a:cubicBezTo>
                    <a:pt x="108" y="2433"/>
                    <a:pt x="218" y="2455"/>
                    <a:pt x="327" y="2455"/>
                  </a:cubicBezTo>
                  <a:cubicBezTo>
                    <a:pt x="537" y="2455"/>
                    <a:pt x="742" y="2375"/>
                    <a:pt x="909" y="2221"/>
                  </a:cubicBezTo>
                  <a:cubicBezTo>
                    <a:pt x="1375" y="1862"/>
                    <a:pt x="1417" y="1227"/>
                    <a:pt x="2030" y="931"/>
                  </a:cubicBezTo>
                  <a:lnTo>
                    <a:pt x="222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9288;p76"/>
            <p:cNvSpPr/>
            <p:nvPr/>
          </p:nvSpPr>
          <p:spPr>
            <a:xfrm>
              <a:off x="-1677700" y="4028175"/>
              <a:ext cx="57125" cy="83050"/>
            </a:xfrm>
            <a:custGeom>
              <a:avLst/>
              <a:gdLst/>
              <a:ahLst/>
              <a:cxnLst/>
              <a:rect l="l" t="t" r="r" b="b"/>
              <a:pathLst>
                <a:path w="2285" h="3322" extrusionOk="0">
                  <a:moveTo>
                    <a:pt x="1735" y="1"/>
                  </a:moveTo>
                  <a:cubicBezTo>
                    <a:pt x="1396" y="149"/>
                    <a:pt x="677" y="128"/>
                    <a:pt x="1375" y="699"/>
                  </a:cubicBezTo>
                  <a:cubicBezTo>
                    <a:pt x="1841" y="1079"/>
                    <a:pt x="1" y="2327"/>
                    <a:pt x="254" y="3321"/>
                  </a:cubicBezTo>
                  <a:cubicBezTo>
                    <a:pt x="424" y="3300"/>
                    <a:pt x="614" y="3258"/>
                    <a:pt x="614" y="3131"/>
                  </a:cubicBezTo>
                  <a:cubicBezTo>
                    <a:pt x="572" y="2306"/>
                    <a:pt x="1545" y="1904"/>
                    <a:pt x="1714" y="1185"/>
                  </a:cubicBezTo>
                  <a:cubicBezTo>
                    <a:pt x="1746" y="1012"/>
                    <a:pt x="1834" y="955"/>
                    <a:pt x="1943" y="955"/>
                  </a:cubicBezTo>
                  <a:cubicBezTo>
                    <a:pt x="2048" y="955"/>
                    <a:pt x="2171" y="1007"/>
                    <a:pt x="2285" y="1058"/>
                  </a:cubicBezTo>
                  <a:cubicBezTo>
                    <a:pt x="2285" y="656"/>
                    <a:pt x="2242" y="233"/>
                    <a:pt x="173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9289;p76"/>
            <p:cNvSpPr/>
            <p:nvPr/>
          </p:nvSpPr>
          <p:spPr>
            <a:xfrm>
              <a:off x="-853400" y="3754725"/>
              <a:ext cx="70850" cy="55975"/>
            </a:xfrm>
            <a:custGeom>
              <a:avLst/>
              <a:gdLst/>
              <a:ahLst/>
              <a:cxnLst/>
              <a:rect l="l" t="t" r="r" b="b"/>
              <a:pathLst>
                <a:path w="2834" h="2239" extrusionOk="0">
                  <a:moveTo>
                    <a:pt x="2658" y="0"/>
                  </a:moveTo>
                  <a:cubicBezTo>
                    <a:pt x="2102" y="0"/>
                    <a:pt x="70" y="1639"/>
                    <a:pt x="1" y="1950"/>
                  </a:cubicBezTo>
                  <a:cubicBezTo>
                    <a:pt x="37" y="2133"/>
                    <a:pt x="200" y="2239"/>
                    <a:pt x="364" y="2239"/>
                  </a:cubicBezTo>
                  <a:cubicBezTo>
                    <a:pt x="485" y="2239"/>
                    <a:pt x="606" y="2182"/>
                    <a:pt x="677" y="2056"/>
                  </a:cubicBezTo>
                  <a:cubicBezTo>
                    <a:pt x="1248" y="1337"/>
                    <a:pt x="2285" y="1062"/>
                    <a:pt x="2771" y="280"/>
                  </a:cubicBezTo>
                  <a:cubicBezTo>
                    <a:pt x="2833" y="82"/>
                    <a:pt x="2783" y="0"/>
                    <a:pt x="265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9290;p76"/>
            <p:cNvSpPr/>
            <p:nvPr/>
          </p:nvSpPr>
          <p:spPr>
            <a:xfrm>
              <a:off x="-2343900" y="3700375"/>
              <a:ext cx="64525" cy="72450"/>
            </a:xfrm>
            <a:custGeom>
              <a:avLst/>
              <a:gdLst/>
              <a:ahLst/>
              <a:cxnLst/>
              <a:rect l="l" t="t" r="r" b="b"/>
              <a:pathLst>
                <a:path w="2581" h="2898" extrusionOk="0">
                  <a:moveTo>
                    <a:pt x="1333" y="0"/>
                  </a:moveTo>
                  <a:cubicBezTo>
                    <a:pt x="889" y="825"/>
                    <a:pt x="0" y="2454"/>
                    <a:pt x="1290" y="2898"/>
                  </a:cubicBezTo>
                  <a:cubicBezTo>
                    <a:pt x="1409" y="2752"/>
                    <a:pt x="1582" y="2736"/>
                    <a:pt x="1764" y="2736"/>
                  </a:cubicBezTo>
                  <a:cubicBezTo>
                    <a:pt x="1815" y="2736"/>
                    <a:pt x="1868" y="2737"/>
                    <a:pt x="1919" y="2737"/>
                  </a:cubicBezTo>
                  <a:cubicBezTo>
                    <a:pt x="2107" y="2737"/>
                    <a:pt x="2289" y="2720"/>
                    <a:pt x="2411" y="2559"/>
                  </a:cubicBezTo>
                  <a:cubicBezTo>
                    <a:pt x="2389" y="2558"/>
                    <a:pt x="2366" y="2557"/>
                    <a:pt x="2343" y="2557"/>
                  </a:cubicBezTo>
                  <a:cubicBezTo>
                    <a:pt x="2206" y="2557"/>
                    <a:pt x="2066" y="2580"/>
                    <a:pt x="1930" y="2580"/>
                  </a:cubicBezTo>
                  <a:cubicBezTo>
                    <a:pt x="1772" y="2580"/>
                    <a:pt x="1618" y="2549"/>
                    <a:pt x="1481" y="2411"/>
                  </a:cubicBezTo>
                  <a:cubicBezTo>
                    <a:pt x="1100" y="1629"/>
                    <a:pt x="2581" y="318"/>
                    <a:pt x="133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291;p76"/>
            <p:cNvSpPr/>
            <p:nvPr/>
          </p:nvSpPr>
          <p:spPr>
            <a:xfrm>
              <a:off x="-1185450" y="4084450"/>
              <a:ext cx="52900" cy="46850"/>
            </a:xfrm>
            <a:custGeom>
              <a:avLst/>
              <a:gdLst/>
              <a:ahLst/>
              <a:cxnLst/>
              <a:rect l="l" t="t" r="r" b="b"/>
              <a:pathLst>
                <a:path w="2116" h="1874" extrusionOk="0">
                  <a:moveTo>
                    <a:pt x="1619" y="1"/>
                  </a:moveTo>
                  <a:cubicBezTo>
                    <a:pt x="1160" y="1"/>
                    <a:pt x="641" y="525"/>
                    <a:pt x="276" y="753"/>
                  </a:cubicBezTo>
                  <a:cubicBezTo>
                    <a:pt x="1" y="1049"/>
                    <a:pt x="170" y="1578"/>
                    <a:pt x="445" y="1874"/>
                  </a:cubicBezTo>
                  <a:cubicBezTo>
                    <a:pt x="1291" y="1578"/>
                    <a:pt x="1650" y="880"/>
                    <a:pt x="2116" y="288"/>
                  </a:cubicBezTo>
                  <a:cubicBezTo>
                    <a:pt x="1967" y="80"/>
                    <a:pt x="1798" y="1"/>
                    <a:pt x="16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292;p76"/>
            <p:cNvSpPr/>
            <p:nvPr/>
          </p:nvSpPr>
          <p:spPr>
            <a:xfrm>
              <a:off x="-1229250" y="4107250"/>
              <a:ext cx="54925" cy="33150"/>
            </a:xfrm>
            <a:custGeom>
              <a:avLst/>
              <a:gdLst/>
              <a:ahLst/>
              <a:cxnLst/>
              <a:rect l="l" t="t" r="r" b="b"/>
              <a:pathLst>
                <a:path w="2197" h="1326" extrusionOk="0">
                  <a:moveTo>
                    <a:pt x="256" y="1"/>
                  </a:moveTo>
                  <a:cubicBezTo>
                    <a:pt x="0" y="1"/>
                    <a:pt x="44" y="176"/>
                    <a:pt x="167" y="666"/>
                  </a:cubicBezTo>
                  <a:cubicBezTo>
                    <a:pt x="615" y="1114"/>
                    <a:pt x="919" y="1326"/>
                    <a:pt x="1254" y="1326"/>
                  </a:cubicBezTo>
                  <a:cubicBezTo>
                    <a:pt x="1519" y="1326"/>
                    <a:pt x="1804" y="1193"/>
                    <a:pt x="2197" y="941"/>
                  </a:cubicBezTo>
                  <a:lnTo>
                    <a:pt x="2197" y="327"/>
                  </a:lnTo>
                  <a:cubicBezTo>
                    <a:pt x="1816" y="95"/>
                    <a:pt x="1372" y="264"/>
                    <a:pt x="991" y="137"/>
                  </a:cubicBezTo>
                  <a:cubicBezTo>
                    <a:pt x="630" y="54"/>
                    <a:pt x="397" y="1"/>
                    <a:pt x="25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93;p76"/>
            <p:cNvSpPr/>
            <p:nvPr/>
          </p:nvSpPr>
          <p:spPr>
            <a:xfrm>
              <a:off x="-1212950" y="3839725"/>
              <a:ext cx="111600" cy="76650"/>
            </a:xfrm>
            <a:custGeom>
              <a:avLst/>
              <a:gdLst/>
              <a:ahLst/>
              <a:cxnLst/>
              <a:rect l="l" t="t" r="r" b="b"/>
              <a:pathLst>
                <a:path w="4464" h="3066" extrusionOk="0">
                  <a:moveTo>
                    <a:pt x="3772" y="1"/>
                  </a:moveTo>
                  <a:cubicBezTo>
                    <a:pt x="2618" y="1"/>
                    <a:pt x="3318" y="1426"/>
                    <a:pt x="1947" y="1554"/>
                  </a:cubicBezTo>
                  <a:cubicBezTo>
                    <a:pt x="1926" y="2463"/>
                    <a:pt x="487" y="2146"/>
                    <a:pt x="1" y="2696"/>
                  </a:cubicBezTo>
                  <a:cubicBezTo>
                    <a:pt x="87" y="2953"/>
                    <a:pt x="240" y="3065"/>
                    <a:pt x="448" y="3065"/>
                  </a:cubicBezTo>
                  <a:cubicBezTo>
                    <a:pt x="548" y="3065"/>
                    <a:pt x="660" y="3040"/>
                    <a:pt x="784" y="2992"/>
                  </a:cubicBezTo>
                  <a:cubicBezTo>
                    <a:pt x="1439" y="2082"/>
                    <a:pt x="3279" y="2082"/>
                    <a:pt x="3173" y="729"/>
                  </a:cubicBezTo>
                  <a:cubicBezTo>
                    <a:pt x="3122" y="484"/>
                    <a:pt x="3487" y="270"/>
                    <a:pt x="3784" y="270"/>
                  </a:cubicBezTo>
                  <a:cubicBezTo>
                    <a:pt x="3975" y="270"/>
                    <a:pt x="4138" y="358"/>
                    <a:pt x="4146" y="581"/>
                  </a:cubicBezTo>
                  <a:cubicBezTo>
                    <a:pt x="4358" y="475"/>
                    <a:pt x="4379" y="263"/>
                    <a:pt x="4464" y="115"/>
                  </a:cubicBezTo>
                  <a:cubicBezTo>
                    <a:pt x="4178" y="35"/>
                    <a:pt x="3952" y="1"/>
                    <a:pt x="377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294;p76"/>
            <p:cNvSpPr/>
            <p:nvPr/>
          </p:nvSpPr>
          <p:spPr>
            <a:xfrm>
              <a:off x="-1453300" y="3905525"/>
              <a:ext cx="62725" cy="53325"/>
            </a:xfrm>
            <a:custGeom>
              <a:avLst/>
              <a:gdLst/>
              <a:ahLst/>
              <a:cxnLst/>
              <a:rect l="l" t="t" r="r" b="b"/>
              <a:pathLst>
                <a:path w="2509" h="2133" extrusionOk="0">
                  <a:moveTo>
                    <a:pt x="1684" y="0"/>
                  </a:moveTo>
                  <a:cubicBezTo>
                    <a:pt x="1113" y="275"/>
                    <a:pt x="605" y="656"/>
                    <a:pt x="182" y="1142"/>
                  </a:cubicBezTo>
                  <a:cubicBezTo>
                    <a:pt x="0" y="1753"/>
                    <a:pt x="42" y="2133"/>
                    <a:pt x="273" y="2133"/>
                  </a:cubicBezTo>
                  <a:cubicBezTo>
                    <a:pt x="418" y="2133"/>
                    <a:pt x="637" y="1984"/>
                    <a:pt x="923" y="1650"/>
                  </a:cubicBezTo>
                  <a:cubicBezTo>
                    <a:pt x="1853" y="1290"/>
                    <a:pt x="2509" y="1311"/>
                    <a:pt x="1684" y="191"/>
                  </a:cubicBezTo>
                  <a:cubicBezTo>
                    <a:pt x="1747" y="169"/>
                    <a:pt x="1769" y="42"/>
                    <a:pt x="168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295;p76"/>
            <p:cNvSpPr/>
            <p:nvPr/>
          </p:nvSpPr>
          <p:spPr>
            <a:xfrm>
              <a:off x="-1616375" y="3758075"/>
              <a:ext cx="48150" cy="53125"/>
            </a:xfrm>
            <a:custGeom>
              <a:avLst/>
              <a:gdLst/>
              <a:ahLst/>
              <a:cxnLst/>
              <a:rect l="l" t="t" r="r" b="b"/>
              <a:pathLst>
                <a:path w="1926" h="2125" extrusionOk="0">
                  <a:moveTo>
                    <a:pt x="769" y="0"/>
                  </a:moveTo>
                  <a:cubicBezTo>
                    <a:pt x="512" y="0"/>
                    <a:pt x="248" y="64"/>
                    <a:pt x="1" y="188"/>
                  </a:cubicBezTo>
                  <a:cubicBezTo>
                    <a:pt x="149" y="442"/>
                    <a:pt x="487" y="590"/>
                    <a:pt x="234" y="928"/>
                  </a:cubicBezTo>
                  <a:cubicBezTo>
                    <a:pt x="593" y="1288"/>
                    <a:pt x="276" y="1732"/>
                    <a:pt x="466" y="2112"/>
                  </a:cubicBezTo>
                  <a:cubicBezTo>
                    <a:pt x="516" y="2121"/>
                    <a:pt x="562" y="2125"/>
                    <a:pt x="605" y="2125"/>
                  </a:cubicBezTo>
                  <a:cubicBezTo>
                    <a:pt x="1453" y="2125"/>
                    <a:pt x="1000" y="611"/>
                    <a:pt x="1926" y="611"/>
                  </a:cubicBezTo>
                  <a:cubicBezTo>
                    <a:pt x="1644" y="195"/>
                    <a:pt x="1217" y="0"/>
                    <a:pt x="76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296;p76"/>
            <p:cNvSpPr/>
            <p:nvPr/>
          </p:nvSpPr>
          <p:spPr>
            <a:xfrm>
              <a:off x="-1733750" y="4083050"/>
              <a:ext cx="57675" cy="47200"/>
            </a:xfrm>
            <a:custGeom>
              <a:avLst/>
              <a:gdLst/>
              <a:ahLst/>
              <a:cxnLst/>
              <a:rect l="l" t="t" r="r" b="b"/>
              <a:pathLst>
                <a:path w="2307" h="1888" extrusionOk="0">
                  <a:moveTo>
                    <a:pt x="1083" y="0"/>
                  </a:moveTo>
                  <a:cubicBezTo>
                    <a:pt x="871" y="0"/>
                    <a:pt x="661" y="47"/>
                    <a:pt x="466" y="153"/>
                  </a:cubicBezTo>
                  <a:lnTo>
                    <a:pt x="445" y="153"/>
                  </a:lnTo>
                  <a:cubicBezTo>
                    <a:pt x="1" y="1549"/>
                    <a:pt x="530" y="1613"/>
                    <a:pt x="1756" y="1888"/>
                  </a:cubicBezTo>
                  <a:cubicBezTo>
                    <a:pt x="1650" y="1486"/>
                    <a:pt x="2116" y="1486"/>
                    <a:pt x="2306" y="1274"/>
                  </a:cubicBezTo>
                  <a:lnTo>
                    <a:pt x="2306" y="1274"/>
                  </a:lnTo>
                  <a:cubicBezTo>
                    <a:pt x="2229" y="1288"/>
                    <a:pt x="2154" y="1295"/>
                    <a:pt x="2084" y="1295"/>
                  </a:cubicBezTo>
                  <a:cubicBezTo>
                    <a:pt x="1400" y="1295"/>
                    <a:pt x="1034" y="676"/>
                    <a:pt x="1206" y="5"/>
                  </a:cubicBezTo>
                  <a:cubicBezTo>
                    <a:pt x="1165" y="2"/>
                    <a:pt x="1124" y="0"/>
                    <a:pt x="108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297;p76"/>
            <p:cNvSpPr/>
            <p:nvPr/>
          </p:nvSpPr>
          <p:spPr>
            <a:xfrm>
              <a:off x="-1208000" y="3821450"/>
              <a:ext cx="62225" cy="45350"/>
            </a:xfrm>
            <a:custGeom>
              <a:avLst/>
              <a:gdLst/>
              <a:ahLst/>
              <a:cxnLst/>
              <a:rect l="l" t="t" r="r" b="b"/>
              <a:pathLst>
                <a:path w="2489" h="1814" extrusionOk="0">
                  <a:moveTo>
                    <a:pt x="1897" y="0"/>
                  </a:moveTo>
                  <a:lnTo>
                    <a:pt x="839" y="677"/>
                  </a:lnTo>
                  <a:cubicBezTo>
                    <a:pt x="879" y="933"/>
                    <a:pt x="1" y="1813"/>
                    <a:pt x="478" y="1813"/>
                  </a:cubicBezTo>
                  <a:cubicBezTo>
                    <a:pt x="513" y="1813"/>
                    <a:pt x="556" y="1808"/>
                    <a:pt x="607" y="1798"/>
                  </a:cubicBezTo>
                  <a:cubicBezTo>
                    <a:pt x="1262" y="1312"/>
                    <a:pt x="2489" y="1164"/>
                    <a:pt x="189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298;p76"/>
            <p:cNvSpPr/>
            <p:nvPr/>
          </p:nvSpPr>
          <p:spPr>
            <a:xfrm>
              <a:off x="-2325400" y="3681825"/>
              <a:ext cx="40100" cy="78850"/>
            </a:xfrm>
            <a:custGeom>
              <a:avLst/>
              <a:gdLst/>
              <a:ahLst/>
              <a:cxnLst/>
              <a:rect l="l" t="t" r="r" b="b"/>
              <a:pathLst>
                <a:path w="1604" h="3154" extrusionOk="0">
                  <a:moveTo>
                    <a:pt x="1244" y="1"/>
                  </a:moveTo>
                  <a:cubicBezTo>
                    <a:pt x="939" y="1"/>
                    <a:pt x="529" y="310"/>
                    <a:pt x="593" y="742"/>
                  </a:cubicBezTo>
                  <a:cubicBezTo>
                    <a:pt x="1587" y="1313"/>
                    <a:pt x="1" y="2307"/>
                    <a:pt x="741" y="3153"/>
                  </a:cubicBezTo>
                  <a:cubicBezTo>
                    <a:pt x="698" y="2942"/>
                    <a:pt x="804" y="2709"/>
                    <a:pt x="1016" y="2603"/>
                  </a:cubicBezTo>
                  <a:cubicBezTo>
                    <a:pt x="1143" y="2328"/>
                    <a:pt x="1164" y="2011"/>
                    <a:pt x="1121" y="1715"/>
                  </a:cubicBezTo>
                  <a:cubicBezTo>
                    <a:pt x="1396" y="1334"/>
                    <a:pt x="1143" y="827"/>
                    <a:pt x="1544" y="467"/>
                  </a:cubicBezTo>
                  <a:cubicBezTo>
                    <a:pt x="1604" y="138"/>
                    <a:pt x="1447" y="1"/>
                    <a:pt x="124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299;p76"/>
            <p:cNvSpPr/>
            <p:nvPr/>
          </p:nvSpPr>
          <p:spPr>
            <a:xfrm>
              <a:off x="-1236725" y="4088800"/>
              <a:ext cx="61875" cy="35100"/>
            </a:xfrm>
            <a:custGeom>
              <a:avLst/>
              <a:gdLst/>
              <a:ahLst/>
              <a:cxnLst/>
              <a:rect l="l" t="t" r="r" b="b"/>
              <a:pathLst>
                <a:path w="2475" h="1404" extrusionOk="0">
                  <a:moveTo>
                    <a:pt x="1116" y="0"/>
                  </a:moveTo>
                  <a:cubicBezTo>
                    <a:pt x="773" y="0"/>
                    <a:pt x="529" y="325"/>
                    <a:pt x="191" y="325"/>
                  </a:cubicBezTo>
                  <a:cubicBezTo>
                    <a:pt x="106" y="706"/>
                    <a:pt x="0" y="1171"/>
                    <a:pt x="444" y="1404"/>
                  </a:cubicBezTo>
                  <a:cubicBezTo>
                    <a:pt x="396" y="1017"/>
                    <a:pt x="483" y="906"/>
                    <a:pt x="623" y="906"/>
                  </a:cubicBezTo>
                  <a:cubicBezTo>
                    <a:pt x="809" y="906"/>
                    <a:pt x="1087" y="1099"/>
                    <a:pt x="1269" y="1099"/>
                  </a:cubicBezTo>
                  <a:cubicBezTo>
                    <a:pt x="1310" y="1099"/>
                    <a:pt x="1346" y="1090"/>
                    <a:pt x="1375" y="1065"/>
                  </a:cubicBezTo>
                  <a:cubicBezTo>
                    <a:pt x="1476" y="964"/>
                    <a:pt x="1364" y="747"/>
                    <a:pt x="1503" y="747"/>
                  </a:cubicBezTo>
                  <a:cubicBezTo>
                    <a:pt x="1509" y="747"/>
                    <a:pt x="1516" y="747"/>
                    <a:pt x="1523" y="748"/>
                  </a:cubicBezTo>
                  <a:cubicBezTo>
                    <a:pt x="1692" y="769"/>
                    <a:pt x="1523" y="960"/>
                    <a:pt x="1565" y="1065"/>
                  </a:cubicBezTo>
                  <a:cubicBezTo>
                    <a:pt x="1648" y="1148"/>
                    <a:pt x="1733" y="1176"/>
                    <a:pt x="1818" y="1176"/>
                  </a:cubicBezTo>
                  <a:cubicBezTo>
                    <a:pt x="2000" y="1176"/>
                    <a:pt x="2186" y="1047"/>
                    <a:pt x="2366" y="1047"/>
                  </a:cubicBezTo>
                  <a:cubicBezTo>
                    <a:pt x="2402" y="1047"/>
                    <a:pt x="2439" y="1053"/>
                    <a:pt x="2475" y="1065"/>
                  </a:cubicBezTo>
                  <a:cubicBezTo>
                    <a:pt x="2390" y="473"/>
                    <a:pt x="1967" y="177"/>
                    <a:pt x="1396" y="71"/>
                  </a:cubicBezTo>
                  <a:cubicBezTo>
                    <a:pt x="1295" y="21"/>
                    <a:pt x="1202" y="0"/>
                    <a:pt x="11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300;p76"/>
            <p:cNvSpPr/>
            <p:nvPr/>
          </p:nvSpPr>
          <p:spPr>
            <a:xfrm>
              <a:off x="-1155825" y="4050400"/>
              <a:ext cx="40725" cy="41250"/>
            </a:xfrm>
            <a:custGeom>
              <a:avLst/>
              <a:gdLst/>
              <a:ahLst/>
              <a:cxnLst/>
              <a:rect l="l" t="t" r="r" b="b"/>
              <a:pathLst>
                <a:path w="1629" h="1650" extrusionOk="0">
                  <a:moveTo>
                    <a:pt x="1354" y="0"/>
                  </a:moveTo>
                  <a:lnTo>
                    <a:pt x="1354" y="0"/>
                  </a:lnTo>
                  <a:cubicBezTo>
                    <a:pt x="635" y="973"/>
                    <a:pt x="635" y="973"/>
                    <a:pt x="0" y="994"/>
                  </a:cubicBezTo>
                  <a:lnTo>
                    <a:pt x="0" y="1481"/>
                  </a:lnTo>
                  <a:cubicBezTo>
                    <a:pt x="88" y="1528"/>
                    <a:pt x="188" y="1539"/>
                    <a:pt x="291" y="1539"/>
                  </a:cubicBezTo>
                  <a:cubicBezTo>
                    <a:pt x="372" y="1539"/>
                    <a:pt x="455" y="1532"/>
                    <a:pt x="538" y="1532"/>
                  </a:cubicBezTo>
                  <a:cubicBezTo>
                    <a:pt x="677" y="1532"/>
                    <a:pt x="813" y="1551"/>
                    <a:pt x="931" y="1650"/>
                  </a:cubicBezTo>
                  <a:cubicBezTo>
                    <a:pt x="1375" y="1438"/>
                    <a:pt x="1438" y="1036"/>
                    <a:pt x="1607" y="677"/>
                  </a:cubicBezTo>
                  <a:cubicBezTo>
                    <a:pt x="1311" y="529"/>
                    <a:pt x="1629" y="169"/>
                    <a:pt x="135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9301;p76"/>
            <p:cNvSpPr/>
            <p:nvPr/>
          </p:nvSpPr>
          <p:spPr>
            <a:xfrm>
              <a:off x="-2706625" y="4069925"/>
              <a:ext cx="49725" cy="45725"/>
            </a:xfrm>
            <a:custGeom>
              <a:avLst/>
              <a:gdLst/>
              <a:ahLst/>
              <a:cxnLst/>
              <a:rect l="l" t="t" r="r" b="b"/>
              <a:pathLst>
                <a:path w="1989" h="1829" extrusionOk="0">
                  <a:moveTo>
                    <a:pt x="1658" y="1"/>
                  </a:moveTo>
                  <a:cubicBezTo>
                    <a:pt x="1179" y="1"/>
                    <a:pt x="1051" y="430"/>
                    <a:pt x="741" y="657"/>
                  </a:cubicBezTo>
                  <a:cubicBezTo>
                    <a:pt x="403" y="996"/>
                    <a:pt x="85" y="1355"/>
                    <a:pt x="1" y="1799"/>
                  </a:cubicBezTo>
                  <a:cubicBezTo>
                    <a:pt x="67" y="1819"/>
                    <a:pt x="128" y="1828"/>
                    <a:pt x="184" y="1828"/>
                  </a:cubicBezTo>
                  <a:cubicBezTo>
                    <a:pt x="724" y="1828"/>
                    <a:pt x="848" y="997"/>
                    <a:pt x="1372" y="997"/>
                  </a:cubicBezTo>
                  <a:cubicBezTo>
                    <a:pt x="1490" y="997"/>
                    <a:pt x="1629" y="1039"/>
                    <a:pt x="1799" y="1144"/>
                  </a:cubicBezTo>
                  <a:cubicBezTo>
                    <a:pt x="1735" y="763"/>
                    <a:pt x="1989" y="361"/>
                    <a:pt x="1693" y="2"/>
                  </a:cubicBezTo>
                  <a:cubicBezTo>
                    <a:pt x="1681" y="1"/>
                    <a:pt x="1670" y="1"/>
                    <a:pt x="165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9302;p76"/>
            <p:cNvSpPr/>
            <p:nvPr/>
          </p:nvSpPr>
          <p:spPr>
            <a:xfrm>
              <a:off x="-2283100" y="3669175"/>
              <a:ext cx="56600" cy="63475"/>
            </a:xfrm>
            <a:custGeom>
              <a:avLst/>
              <a:gdLst/>
              <a:ahLst/>
              <a:cxnLst/>
              <a:rect l="l" t="t" r="r" b="b"/>
              <a:pathLst>
                <a:path w="2264" h="2539" extrusionOk="0">
                  <a:moveTo>
                    <a:pt x="1079" y="0"/>
                  </a:moveTo>
                  <a:cubicBezTo>
                    <a:pt x="1037" y="127"/>
                    <a:pt x="931" y="318"/>
                    <a:pt x="973" y="360"/>
                  </a:cubicBezTo>
                  <a:cubicBezTo>
                    <a:pt x="2264" y="1185"/>
                    <a:pt x="1" y="2094"/>
                    <a:pt x="1269" y="2538"/>
                  </a:cubicBezTo>
                  <a:cubicBezTo>
                    <a:pt x="1058" y="1798"/>
                    <a:pt x="1735" y="1417"/>
                    <a:pt x="2179" y="931"/>
                  </a:cubicBezTo>
                  <a:cubicBezTo>
                    <a:pt x="1883" y="529"/>
                    <a:pt x="1523" y="212"/>
                    <a:pt x="107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9303;p76"/>
            <p:cNvSpPr/>
            <p:nvPr/>
          </p:nvSpPr>
          <p:spPr>
            <a:xfrm>
              <a:off x="-792475" y="3742675"/>
              <a:ext cx="64400" cy="38575"/>
            </a:xfrm>
            <a:custGeom>
              <a:avLst/>
              <a:gdLst/>
              <a:ahLst/>
              <a:cxnLst/>
              <a:rect l="l" t="t" r="r" b="b"/>
              <a:pathLst>
                <a:path w="2576" h="1543" extrusionOk="0">
                  <a:moveTo>
                    <a:pt x="1244" y="0"/>
                  </a:moveTo>
                  <a:lnTo>
                    <a:pt x="1032" y="43"/>
                  </a:lnTo>
                  <a:cubicBezTo>
                    <a:pt x="1" y="909"/>
                    <a:pt x="355" y="1543"/>
                    <a:pt x="1021" y="1543"/>
                  </a:cubicBezTo>
                  <a:cubicBezTo>
                    <a:pt x="1378" y="1543"/>
                    <a:pt x="1826" y="1360"/>
                    <a:pt x="2195" y="931"/>
                  </a:cubicBezTo>
                  <a:lnTo>
                    <a:pt x="2365" y="910"/>
                  </a:lnTo>
                  <a:cubicBezTo>
                    <a:pt x="2576" y="762"/>
                    <a:pt x="2428" y="529"/>
                    <a:pt x="2195" y="529"/>
                  </a:cubicBezTo>
                  <a:cubicBezTo>
                    <a:pt x="2117" y="550"/>
                    <a:pt x="2047" y="560"/>
                    <a:pt x="1984" y="560"/>
                  </a:cubicBezTo>
                  <a:cubicBezTo>
                    <a:pt x="1606" y="560"/>
                    <a:pt x="1479" y="218"/>
                    <a:pt x="124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9304;p76"/>
            <p:cNvSpPr/>
            <p:nvPr/>
          </p:nvSpPr>
          <p:spPr>
            <a:xfrm>
              <a:off x="-1240425" y="3873700"/>
              <a:ext cx="47600" cy="44775"/>
            </a:xfrm>
            <a:custGeom>
              <a:avLst/>
              <a:gdLst/>
              <a:ahLst/>
              <a:cxnLst/>
              <a:rect l="l" t="t" r="r" b="b"/>
              <a:pathLst>
                <a:path w="1904" h="1791" extrusionOk="0">
                  <a:moveTo>
                    <a:pt x="882" y="1"/>
                  </a:moveTo>
                  <a:cubicBezTo>
                    <a:pt x="710" y="1"/>
                    <a:pt x="531" y="143"/>
                    <a:pt x="402" y="512"/>
                  </a:cubicBezTo>
                  <a:cubicBezTo>
                    <a:pt x="0" y="1098"/>
                    <a:pt x="805" y="1790"/>
                    <a:pt x="1452" y="1790"/>
                  </a:cubicBezTo>
                  <a:cubicBezTo>
                    <a:pt x="1622" y="1790"/>
                    <a:pt x="1780" y="1743"/>
                    <a:pt x="1904" y="1633"/>
                  </a:cubicBezTo>
                  <a:cubicBezTo>
                    <a:pt x="1586" y="1633"/>
                    <a:pt x="1290" y="1612"/>
                    <a:pt x="1163" y="1294"/>
                  </a:cubicBezTo>
                  <a:cubicBezTo>
                    <a:pt x="1673" y="844"/>
                    <a:pt x="1301" y="1"/>
                    <a:pt x="88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9305;p76"/>
            <p:cNvSpPr/>
            <p:nvPr/>
          </p:nvSpPr>
          <p:spPr>
            <a:xfrm>
              <a:off x="-1146850" y="3808550"/>
              <a:ext cx="59925" cy="25625"/>
            </a:xfrm>
            <a:custGeom>
              <a:avLst/>
              <a:gdLst/>
              <a:ahLst/>
              <a:cxnLst/>
              <a:rect l="l" t="t" r="r" b="b"/>
              <a:pathLst>
                <a:path w="2397" h="1025" extrusionOk="0">
                  <a:moveTo>
                    <a:pt x="1087" y="0"/>
                  </a:moveTo>
                  <a:cubicBezTo>
                    <a:pt x="682" y="0"/>
                    <a:pt x="250" y="94"/>
                    <a:pt x="1" y="242"/>
                  </a:cubicBezTo>
                  <a:cubicBezTo>
                    <a:pt x="593" y="538"/>
                    <a:pt x="1333" y="580"/>
                    <a:pt x="1862" y="1024"/>
                  </a:cubicBezTo>
                  <a:cubicBezTo>
                    <a:pt x="2396" y="276"/>
                    <a:pt x="1782" y="0"/>
                    <a:pt x="108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9306;p76"/>
            <p:cNvSpPr/>
            <p:nvPr/>
          </p:nvSpPr>
          <p:spPr>
            <a:xfrm>
              <a:off x="-1169575" y="4020525"/>
              <a:ext cx="55000" cy="23225"/>
            </a:xfrm>
            <a:custGeom>
              <a:avLst/>
              <a:gdLst/>
              <a:ahLst/>
              <a:cxnLst/>
              <a:rect l="l" t="t" r="r" b="b"/>
              <a:pathLst>
                <a:path w="2200" h="929" extrusionOk="0">
                  <a:moveTo>
                    <a:pt x="1519" y="0"/>
                  </a:moveTo>
                  <a:cubicBezTo>
                    <a:pt x="1011" y="0"/>
                    <a:pt x="375" y="354"/>
                    <a:pt x="0" y="582"/>
                  </a:cubicBezTo>
                  <a:cubicBezTo>
                    <a:pt x="71" y="565"/>
                    <a:pt x="137" y="558"/>
                    <a:pt x="200" y="558"/>
                  </a:cubicBezTo>
                  <a:cubicBezTo>
                    <a:pt x="652" y="558"/>
                    <a:pt x="921" y="928"/>
                    <a:pt x="1243" y="928"/>
                  </a:cubicBezTo>
                  <a:cubicBezTo>
                    <a:pt x="1399" y="928"/>
                    <a:pt x="1568" y="841"/>
                    <a:pt x="1777" y="582"/>
                  </a:cubicBezTo>
                  <a:cubicBezTo>
                    <a:pt x="1865" y="494"/>
                    <a:pt x="1997" y="450"/>
                    <a:pt x="2124" y="450"/>
                  </a:cubicBezTo>
                  <a:cubicBezTo>
                    <a:pt x="2150" y="450"/>
                    <a:pt x="2175" y="451"/>
                    <a:pt x="2200" y="455"/>
                  </a:cubicBezTo>
                  <a:cubicBezTo>
                    <a:pt x="2068" y="120"/>
                    <a:pt x="1815" y="0"/>
                    <a:pt x="15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9307;p76"/>
            <p:cNvSpPr/>
            <p:nvPr/>
          </p:nvSpPr>
          <p:spPr>
            <a:xfrm>
              <a:off x="-745525" y="3725025"/>
              <a:ext cx="41775" cy="41450"/>
            </a:xfrm>
            <a:custGeom>
              <a:avLst/>
              <a:gdLst/>
              <a:ahLst/>
              <a:cxnLst/>
              <a:rect l="l" t="t" r="r" b="b"/>
              <a:pathLst>
                <a:path w="1671" h="1658" extrusionOk="0">
                  <a:moveTo>
                    <a:pt x="624" y="1"/>
                  </a:moveTo>
                  <a:cubicBezTo>
                    <a:pt x="459" y="1"/>
                    <a:pt x="286" y="63"/>
                    <a:pt x="106" y="177"/>
                  </a:cubicBezTo>
                  <a:cubicBezTo>
                    <a:pt x="0" y="495"/>
                    <a:pt x="529" y="643"/>
                    <a:pt x="381" y="981"/>
                  </a:cubicBezTo>
                  <a:cubicBezTo>
                    <a:pt x="360" y="1087"/>
                    <a:pt x="402" y="1193"/>
                    <a:pt x="465" y="1277"/>
                  </a:cubicBezTo>
                  <a:lnTo>
                    <a:pt x="487" y="1616"/>
                  </a:lnTo>
                  <a:cubicBezTo>
                    <a:pt x="550" y="1637"/>
                    <a:pt x="592" y="1637"/>
                    <a:pt x="656" y="1658"/>
                  </a:cubicBezTo>
                  <a:cubicBezTo>
                    <a:pt x="952" y="1256"/>
                    <a:pt x="1671" y="854"/>
                    <a:pt x="1206" y="304"/>
                  </a:cubicBezTo>
                  <a:cubicBezTo>
                    <a:pt x="1019" y="95"/>
                    <a:pt x="827" y="1"/>
                    <a:pt x="62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9308;p76"/>
            <p:cNvSpPr/>
            <p:nvPr/>
          </p:nvSpPr>
          <p:spPr>
            <a:xfrm>
              <a:off x="-2762125" y="4128650"/>
              <a:ext cx="51300" cy="41350"/>
            </a:xfrm>
            <a:custGeom>
              <a:avLst/>
              <a:gdLst/>
              <a:ahLst/>
              <a:cxnLst/>
              <a:rect l="l" t="t" r="r" b="b"/>
              <a:pathLst>
                <a:path w="2052" h="1654" extrusionOk="0">
                  <a:moveTo>
                    <a:pt x="1946" y="0"/>
                  </a:moveTo>
                  <a:cubicBezTo>
                    <a:pt x="1396" y="21"/>
                    <a:pt x="1015" y="381"/>
                    <a:pt x="550" y="550"/>
                  </a:cubicBezTo>
                  <a:cubicBezTo>
                    <a:pt x="570" y="862"/>
                    <a:pt x="589" y="1192"/>
                    <a:pt x="128" y="1192"/>
                  </a:cubicBezTo>
                  <a:cubicBezTo>
                    <a:pt x="89" y="1192"/>
                    <a:pt x="46" y="1189"/>
                    <a:pt x="0" y="1185"/>
                  </a:cubicBezTo>
                  <a:lnTo>
                    <a:pt x="0" y="1185"/>
                  </a:lnTo>
                  <a:cubicBezTo>
                    <a:pt x="218" y="1363"/>
                    <a:pt x="325" y="1654"/>
                    <a:pt x="670" y="1654"/>
                  </a:cubicBezTo>
                  <a:cubicBezTo>
                    <a:pt x="692" y="1654"/>
                    <a:pt x="716" y="1652"/>
                    <a:pt x="740" y="1650"/>
                  </a:cubicBezTo>
                  <a:cubicBezTo>
                    <a:pt x="1290" y="1185"/>
                    <a:pt x="1354" y="444"/>
                    <a:pt x="2052" y="64"/>
                  </a:cubicBezTo>
                  <a:lnTo>
                    <a:pt x="194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9309;p76"/>
            <p:cNvSpPr/>
            <p:nvPr/>
          </p:nvSpPr>
          <p:spPr>
            <a:xfrm>
              <a:off x="-1231025" y="4054625"/>
              <a:ext cx="54075" cy="42050"/>
            </a:xfrm>
            <a:custGeom>
              <a:avLst/>
              <a:gdLst/>
              <a:ahLst/>
              <a:cxnLst/>
              <a:rect l="l" t="t" r="r" b="b"/>
              <a:pathLst>
                <a:path w="2163" h="1682" extrusionOk="0">
                  <a:moveTo>
                    <a:pt x="1908" y="0"/>
                  </a:moveTo>
                  <a:cubicBezTo>
                    <a:pt x="1253" y="0"/>
                    <a:pt x="1232" y="804"/>
                    <a:pt x="576" y="804"/>
                  </a:cubicBezTo>
                  <a:cubicBezTo>
                    <a:pt x="407" y="1015"/>
                    <a:pt x="216" y="1248"/>
                    <a:pt x="26" y="1460"/>
                  </a:cubicBezTo>
                  <a:cubicBezTo>
                    <a:pt x="1" y="1625"/>
                    <a:pt x="71" y="1682"/>
                    <a:pt x="189" y="1682"/>
                  </a:cubicBezTo>
                  <a:cubicBezTo>
                    <a:pt x="438" y="1682"/>
                    <a:pt x="899" y="1431"/>
                    <a:pt x="1113" y="1431"/>
                  </a:cubicBezTo>
                  <a:cubicBezTo>
                    <a:pt x="1134" y="1431"/>
                    <a:pt x="1152" y="1433"/>
                    <a:pt x="1168" y="1438"/>
                  </a:cubicBezTo>
                  <a:cubicBezTo>
                    <a:pt x="1337" y="1100"/>
                    <a:pt x="1464" y="719"/>
                    <a:pt x="1845" y="444"/>
                  </a:cubicBezTo>
                  <a:cubicBezTo>
                    <a:pt x="2014" y="339"/>
                    <a:pt x="2162" y="191"/>
                    <a:pt x="190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9310;p76"/>
            <p:cNvSpPr/>
            <p:nvPr/>
          </p:nvSpPr>
          <p:spPr>
            <a:xfrm>
              <a:off x="-1988600" y="4013900"/>
              <a:ext cx="43400" cy="40750"/>
            </a:xfrm>
            <a:custGeom>
              <a:avLst/>
              <a:gdLst/>
              <a:ahLst/>
              <a:cxnLst/>
              <a:rect l="l" t="t" r="r" b="b"/>
              <a:pathLst>
                <a:path w="1736" h="1630" extrusionOk="0">
                  <a:moveTo>
                    <a:pt x="593" y="1"/>
                  </a:moveTo>
                  <a:cubicBezTo>
                    <a:pt x="1" y="593"/>
                    <a:pt x="276" y="1291"/>
                    <a:pt x="974" y="1629"/>
                  </a:cubicBezTo>
                  <a:cubicBezTo>
                    <a:pt x="1012" y="1626"/>
                    <a:pt x="1050" y="1625"/>
                    <a:pt x="1088" y="1625"/>
                  </a:cubicBezTo>
                  <a:cubicBezTo>
                    <a:pt x="1151" y="1625"/>
                    <a:pt x="1213" y="1628"/>
                    <a:pt x="1274" y="1628"/>
                  </a:cubicBezTo>
                  <a:cubicBezTo>
                    <a:pt x="1449" y="1628"/>
                    <a:pt x="1614" y="1609"/>
                    <a:pt x="1735" y="1460"/>
                  </a:cubicBezTo>
                  <a:cubicBezTo>
                    <a:pt x="614" y="1375"/>
                    <a:pt x="1629" y="804"/>
                    <a:pt x="656" y="43"/>
                  </a:cubicBezTo>
                  <a:lnTo>
                    <a:pt x="59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9311;p76"/>
            <p:cNvSpPr/>
            <p:nvPr/>
          </p:nvSpPr>
          <p:spPr>
            <a:xfrm>
              <a:off x="-1652850" y="3761175"/>
              <a:ext cx="37575" cy="32625"/>
            </a:xfrm>
            <a:custGeom>
              <a:avLst/>
              <a:gdLst/>
              <a:ahLst/>
              <a:cxnLst/>
              <a:rect l="l" t="t" r="r" b="b"/>
              <a:pathLst>
                <a:path w="1503" h="1305" extrusionOk="0">
                  <a:moveTo>
                    <a:pt x="1502" y="0"/>
                  </a:moveTo>
                  <a:cubicBezTo>
                    <a:pt x="847" y="191"/>
                    <a:pt x="297" y="656"/>
                    <a:pt x="1" y="1269"/>
                  </a:cubicBezTo>
                  <a:cubicBezTo>
                    <a:pt x="124" y="1294"/>
                    <a:pt x="235" y="1305"/>
                    <a:pt x="334" y="1305"/>
                  </a:cubicBezTo>
                  <a:cubicBezTo>
                    <a:pt x="1098" y="1305"/>
                    <a:pt x="1184" y="638"/>
                    <a:pt x="1502" y="170"/>
                  </a:cubicBezTo>
                  <a:lnTo>
                    <a:pt x="150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9312;p76"/>
            <p:cNvSpPr/>
            <p:nvPr/>
          </p:nvSpPr>
          <p:spPr>
            <a:xfrm>
              <a:off x="-1086575" y="3644850"/>
              <a:ext cx="51850" cy="47625"/>
            </a:xfrm>
            <a:custGeom>
              <a:avLst/>
              <a:gdLst/>
              <a:ahLst/>
              <a:cxnLst/>
              <a:rect l="l" t="t" r="r" b="b"/>
              <a:pathLst>
                <a:path w="2074" h="1905" extrusionOk="0">
                  <a:moveTo>
                    <a:pt x="952" y="1"/>
                  </a:moveTo>
                  <a:lnTo>
                    <a:pt x="952" y="1"/>
                  </a:lnTo>
                  <a:cubicBezTo>
                    <a:pt x="1" y="825"/>
                    <a:pt x="1946" y="1164"/>
                    <a:pt x="593" y="1460"/>
                  </a:cubicBezTo>
                  <a:lnTo>
                    <a:pt x="1333" y="1904"/>
                  </a:lnTo>
                  <a:cubicBezTo>
                    <a:pt x="1587" y="1650"/>
                    <a:pt x="1820" y="1396"/>
                    <a:pt x="2073" y="1143"/>
                  </a:cubicBezTo>
                  <a:cubicBezTo>
                    <a:pt x="1249" y="1100"/>
                    <a:pt x="931" y="677"/>
                    <a:pt x="95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9313;p76"/>
            <p:cNvSpPr/>
            <p:nvPr/>
          </p:nvSpPr>
          <p:spPr>
            <a:xfrm>
              <a:off x="-1963750" y="3974250"/>
              <a:ext cx="34400" cy="28075"/>
            </a:xfrm>
            <a:custGeom>
              <a:avLst/>
              <a:gdLst/>
              <a:ahLst/>
              <a:cxnLst/>
              <a:rect l="l" t="t" r="r" b="b"/>
              <a:pathLst>
                <a:path w="1376" h="1123" extrusionOk="0">
                  <a:moveTo>
                    <a:pt x="931" y="1"/>
                  </a:moveTo>
                  <a:lnTo>
                    <a:pt x="931" y="1"/>
                  </a:lnTo>
                  <a:cubicBezTo>
                    <a:pt x="530" y="191"/>
                    <a:pt x="191" y="529"/>
                    <a:pt x="1" y="952"/>
                  </a:cubicBezTo>
                  <a:cubicBezTo>
                    <a:pt x="122" y="1108"/>
                    <a:pt x="286" y="1122"/>
                    <a:pt x="457" y="1122"/>
                  </a:cubicBezTo>
                  <a:cubicBezTo>
                    <a:pt x="495" y="1122"/>
                    <a:pt x="533" y="1122"/>
                    <a:pt x="572" y="1122"/>
                  </a:cubicBezTo>
                  <a:cubicBezTo>
                    <a:pt x="1058" y="847"/>
                    <a:pt x="1375" y="508"/>
                    <a:pt x="9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9314;p76"/>
            <p:cNvSpPr/>
            <p:nvPr/>
          </p:nvSpPr>
          <p:spPr>
            <a:xfrm>
              <a:off x="-1490600" y="3946225"/>
              <a:ext cx="70950" cy="49775"/>
            </a:xfrm>
            <a:custGeom>
              <a:avLst/>
              <a:gdLst/>
              <a:ahLst/>
              <a:cxnLst/>
              <a:rect l="l" t="t" r="r" b="b"/>
              <a:pathLst>
                <a:path w="2838" h="1991" extrusionOk="0">
                  <a:moveTo>
                    <a:pt x="2245" y="1"/>
                  </a:moveTo>
                  <a:lnTo>
                    <a:pt x="1695" y="487"/>
                  </a:lnTo>
                  <a:cubicBezTo>
                    <a:pt x="1666" y="486"/>
                    <a:pt x="1637" y="486"/>
                    <a:pt x="1608" y="486"/>
                  </a:cubicBezTo>
                  <a:cubicBezTo>
                    <a:pt x="1" y="486"/>
                    <a:pt x="150" y="1990"/>
                    <a:pt x="960" y="1990"/>
                  </a:cubicBezTo>
                  <a:cubicBezTo>
                    <a:pt x="1079" y="1990"/>
                    <a:pt x="1213" y="1958"/>
                    <a:pt x="1357" y="1883"/>
                  </a:cubicBezTo>
                  <a:cubicBezTo>
                    <a:pt x="701" y="974"/>
                    <a:pt x="2838" y="1016"/>
                    <a:pt x="224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9315;p76"/>
            <p:cNvSpPr/>
            <p:nvPr/>
          </p:nvSpPr>
          <p:spPr>
            <a:xfrm>
              <a:off x="-1472025" y="3987125"/>
              <a:ext cx="41800" cy="22275"/>
            </a:xfrm>
            <a:custGeom>
              <a:avLst/>
              <a:gdLst/>
              <a:ahLst/>
              <a:cxnLst/>
              <a:rect l="l" t="t" r="r" b="b"/>
              <a:pathLst>
                <a:path w="1672" h="891" extrusionOk="0">
                  <a:moveTo>
                    <a:pt x="993" y="1"/>
                  </a:moveTo>
                  <a:cubicBezTo>
                    <a:pt x="698" y="1"/>
                    <a:pt x="431" y="318"/>
                    <a:pt x="90" y="318"/>
                  </a:cubicBezTo>
                  <a:cubicBezTo>
                    <a:pt x="61" y="318"/>
                    <a:pt x="31" y="315"/>
                    <a:pt x="1" y="310"/>
                  </a:cubicBezTo>
                  <a:lnTo>
                    <a:pt x="1" y="310"/>
                  </a:lnTo>
                  <a:cubicBezTo>
                    <a:pt x="263" y="686"/>
                    <a:pt x="563" y="891"/>
                    <a:pt x="904" y="891"/>
                  </a:cubicBezTo>
                  <a:cubicBezTo>
                    <a:pt x="1140" y="891"/>
                    <a:pt x="1395" y="793"/>
                    <a:pt x="1672" y="585"/>
                  </a:cubicBezTo>
                  <a:cubicBezTo>
                    <a:pt x="1502" y="480"/>
                    <a:pt x="1375" y="332"/>
                    <a:pt x="1312" y="141"/>
                  </a:cubicBezTo>
                  <a:cubicBezTo>
                    <a:pt x="1200" y="39"/>
                    <a:pt x="1094" y="1"/>
                    <a:pt x="99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9316;p76"/>
            <p:cNvSpPr/>
            <p:nvPr/>
          </p:nvSpPr>
          <p:spPr>
            <a:xfrm>
              <a:off x="-1596800" y="3771225"/>
              <a:ext cx="32275" cy="39750"/>
            </a:xfrm>
            <a:custGeom>
              <a:avLst/>
              <a:gdLst/>
              <a:ahLst/>
              <a:cxnLst/>
              <a:rect l="l" t="t" r="r" b="b"/>
              <a:pathLst>
                <a:path w="1291" h="1590" extrusionOk="0">
                  <a:moveTo>
                    <a:pt x="275" y="0"/>
                  </a:moveTo>
                  <a:cubicBezTo>
                    <a:pt x="381" y="529"/>
                    <a:pt x="275" y="1079"/>
                    <a:pt x="0" y="1523"/>
                  </a:cubicBezTo>
                  <a:cubicBezTo>
                    <a:pt x="23" y="1568"/>
                    <a:pt x="64" y="1589"/>
                    <a:pt x="107" y="1589"/>
                  </a:cubicBezTo>
                  <a:cubicBezTo>
                    <a:pt x="144" y="1589"/>
                    <a:pt x="183" y="1574"/>
                    <a:pt x="212" y="1544"/>
                  </a:cubicBezTo>
                  <a:cubicBezTo>
                    <a:pt x="466" y="1163"/>
                    <a:pt x="1143" y="994"/>
                    <a:pt x="910" y="360"/>
                  </a:cubicBezTo>
                  <a:cubicBezTo>
                    <a:pt x="868" y="254"/>
                    <a:pt x="1143" y="275"/>
                    <a:pt x="1291" y="254"/>
                  </a:cubicBezTo>
                  <a:cubicBezTo>
                    <a:pt x="1252" y="46"/>
                    <a:pt x="1004" y="38"/>
                    <a:pt x="741" y="38"/>
                  </a:cubicBezTo>
                  <a:cubicBezTo>
                    <a:pt x="719" y="38"/>
                    <a:pt x="697" y="38"/>
                    <a:pt x="675" y="38"/>
                  </a:cubicBezTo>
                  <a:cubicBezTo>
                    <a:pt x="532" y="38"/>
                    <a:pt x="388" y="36"/>
                    <a:pt x="27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9317;p76"/>
            <p:cNvSpPr/>
            <p:nvPr/>
          </p:nvSpPr>
          <p:spPr>
            <a:xfrm>
              <a:off x="-1470950" y="3934075"/>
              <a:ext cx="33850" cy="32025"/>
            </a:xfrm>
            <a:custGeom>
              <a:avLst/>
              <a:gdLst/>
              <a:ahLst/>
              <a:cxnLst/>
              <a:rect l="l" t="t" r="r" b="b"/>
              <a:pathLst>
                <a:path w="1354" h="1281" extrusionOk="0">
                  <a:moveTo>
                    <a:pt x="888" y="0"/>
                  </a:moveTo>
                  <a:lnTo>
                    <a:pt x="888" y="0"/>
                  </a:lnTo>
                  <a:cubicBezTo>
                    <a:pt x="508" y="296"/>
                    <a:pt x="212" y="698"/>
                    <a:pt x="0" y="1121"/>
                  </a:cubicBezTo>
                  <a:cubicBezTo>
                    <a:pt x="167" y="1223"/>
                    <a:pt x="318" y="1281"/>
                    <a:pt x="454" y="1281"/>
                  </a:cubicBezTo>
                  <a:cubicBezTo>
                    <a:pt x="628" y="1281"/>
                    <a:pt x="779" y="1187"/>
                    <a:pt x="909" y="973"/>
                  </a:cubicBezTo>
                  <a:cubicBezTo>
                    <a:pt x="761" y="656"/>
                    <a:pt x="1354" y="317"/>
                    <a:pt x="88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9318;p76"/>
            <p:cNvSpPr/>
            <p:nvPr/>
          </p:nvSpPr>
          <p:spPr>
            <a:xfrm>
              <a:off x="-1216100" y="4046700"/>
              <a:ext cx="32800" cy="31975"/>
            </a:xfrm>
            <a:custGeom>
              <a:avLst/>
              <a:gdLst/>
              <a:ahLst/>
              <a:cxnLst/>
              <a:rect l="l" t="t" r="r" b="b"/>
              <a:pathLst>
                <a:path w="1312" h="1279" extrusionOk="0">
                  <a:moveTo>
                    <a:pt x="1290" y="0"/>
                  </a:moveTo>
                  <a:cubicBezTo>
                    <a:pt x="783" y="275"/>
                    <a:pt x="317" y="656"/>
                    <a:pt x="0" y="1142"/>
                  </a:cubicBezTo>
                  <a:cubicBezTo>
                    <a:pt x="96" y="1238"/>
                    <a:pt x="189" y="1278"/>
                    <a:pt x="279" y="1278"/>
                  </a:cubicBezTo>
                  <a:cubicBezTo>
                    <a:pt x="666" y="1278"/>
                    <a:pt x="1003" y="544"/>
                    <a:pt x="1311" y="338"/>
                  </a:cubicBezTo>
                  <a:lnTo>
                    <a:pt x="129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9319;p76"/>
            <p:cNvSpPr/>
            <p:nvPr/>
          </p:nvSpPr>
          <p:spPr>
            <a:xfrm>
              <a:off x="-2706625" y="4053750"/>
              <a:ext cx="37575" cy="16975"/>
            </a:xfrm>
            <a:custGeom>
              <a:avLst/>
              <a:gdLst/>
              <a:ahLst/>
              <a:cxnLst/>
              <a:rect l="l" t="t" r="r" b="b"/>
              <a:pathLst>
                <a:path w="1503" h="679" extrusionOk="0">
                  <a:moveTo>
                    <a:pt x="819" y="0"/>
                  </a:moveTo>
                  <a:cubicBezTo>
                    <a:pt x="554" y="0"/>
                    <a:pt x="278" y="96"/>
                    <a:pt x="1" y="162"/>
                  </a:cubicBezTo>
                  <a:cubicBezTo>
                    <a:pt x="43" y="183"/>
                    <a:pt x="85" y="204"/>
                    <a:pt x="149" y="204"/>
                  </a:cubicBezTo>
                  <a:cubicBezTo>
                    <a:pt x="350" y="562"/>
                    <a:pt x="493" y="679"/>
                    <a:pt x="642" y="679"/>
                  </a:cubicBezTo>
                  <a:cubicBezTo>
                    <a:pt x="855" y="679"/>
                    <a:pt x="1080" y="443"/>
                    <a:pt x="1502" y="331"/>
                  </a:cubicBezTo>
                  <a:cubicBezTo>
                    <a:pt x="1291" y="79"/>
                    <a:pt x="1060" y="0"/>
                    <a:pt x="8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9320;p76"/>
            <p:cNvSpPr/>
            <p:nvPr/>
          </p:nvSpPr>
          <p:spPr>
            <a:xfrm>
              <a:off x="-1211875" y="3838375"/>
              <a:ext cx="33850" cy="28500"/>
            </a:xfrm>
            <a:custGeom>
              <a:avLst/>
              <a:gdLst/>
              <a:ahLst/>
              <a:cxnLst/>
              <a:rect l="l" t="t" r="r" b="b"/>
              <a:pathLst>
                <a:path w="1354" h="1140" extrusionOk="0">
                  <a:moveTo>
                    <a:pt x="994" y="0"/>
                  </a:moveTo>
                  <a:cubicBezTo>
                    <a:pt x="592" y="254"/>
                    <a:pt x="148" y="466"/>
                    <a:pt x="0" y="931"/>
                  </a:cubicBezTo>
                  <a:cubicBezTo>
                    <a:pt x="76" y="1071"/>
                    <a:pt x="113" y="1140"/>
                    <a:pt x="187" y="1140"/>
                  </a:cubicBezTo>
                  <a:cubicBezTo>
                    <a:pt x="258" y="1140"/>
                    <a:pt x="364" y="1076"/>
                    <a:pt x="571" y="952"/>
                  </a:cubicBezTo>
                  <a:cubicBezTo>
                    <a:pt x="762" y="656"/>
                    <a:pt x="1354" y="487"/>
                    <a:pt x="99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9321;p76"/>
            <p:cNvSpPr/>
            <p:nvPr/>
          </p:nvSpPr>
          <p:spPr>
            <a:xfrm>
              <a:off x="-771325" y="3734850"/>
              <a:ext cx="38500" cy="23000"/>
            </a:xfrm>
            <a:custGeom>
              <a:avLst/>
              <a:gdLst/>
              <a:ahLst/>
              <a:cxnLst/>
              <a:rect l="l" t="t" r="r" b="b"/>
              <a:pathLst>
                <a:path w="1540" h="920" extrusionOk="0">
                  <a:moveTo>
                    <a:pt x="1165" y="1"/>
                  </a:moveTo>
                  <a:cubicBezTo>
                    <a:pt x="675" y="1"/>
                    <a:pt x="1" y="919"/>
                    <a:pt x="1080" y="919"/>
                  </a:cubicBezTo>
                  <a:cubicBezTo>
                    <a:pt x="1197" y="919"/>
                    <a:pt x="1336" y="908"/>
                    <a:pt x="1497" y="884"/>
                  </a:cubicBezTo>
                  <a:lnTo>
                    <a:pt x="1540" y="609"/>
                  </a:lnTo>
                  <a:cubicBezTo>
                    <a:pt x="1540" y="159"/>
                    <a:pt x="1368" y="1"/>
                    <a:pt x="11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9322;p76"/>
            <p:cNvSpPr/>
            <p:nvPr/>
          </p:nvSpPr>
          <p:spPr>
            <a:xfrm>
              <a:off x="-1220875" y="3861625"/>
              <a:ext cx="25950" cy="29125"/>
            </a:xfrm>
            <a:custGeom>
              <a:avLst/>
              <a:gdLst/>
              <a:ahLst/>
              <a:cxnLst/>
              <a:rect l="l" t="t" r="r" b="b"/>
              <a:pathLst>
                <a:path w="1038" h="1165" extrusionOk="0">
                  <a:moveTo>
                    <a:pt x="360" y="1"/>
                  </a:moveTo>
                  <a:cubicBezTo>
                    <a:pt x="149" y="85"/>
                    <a:pt x="22" y="276"/>
                    <a:pt x="1" y="487"/>
                  </a:cubicBezTo>
                  <a:cubicBezTo>
                    <a:pt x="276" y="572"/>
                    <a:pt x="445" y="868"/>
                    <a:pt x="403" y="1164"/>
                  </a:cubicBezTo>
                  <a:cubicBezTo>
                    <a:pt x="1037" y="1016"/>
                    <a:pt x="487" y="381"/>
                    <a:pt x="931" y="170"/>
                  </a:cubicBezTo>
                  <a:lnTo>
                    <a:pt x="931" y="22"/>
                  </a:lnTo>
                  <a:cubicBezTo>
                    <a:pt x="909" y="15"/>
                    <a:pt x="887" y="11"/>
                    <a:pt x="865" y="11"/>
                  </a:cubicBezTo>
                  <a:cubicBezTo>
                    <a:pt x="755" y="11"/>
                    <a:pt x="645" y="87"/>
                    <a:pt x="535" y="87"/>
                  </a:cubicBezTo>
                  <a:cubicBezTo>
                    <a:pt x="477" y="87"/>
                    <a:pt x="419" y="66"/>
                    <a:pt x="36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9323;p76"/>
            <p:cNvSpPr/>
            <p:nvPr/>
          </p:nvSpPr>
          <p:spPr>
            <a:xfrm>
              <a:off x="-1411225" y="3896275"/>
              <a:ext cx="23300" cy="15350"/>
            </a:xfrm>
            <a:custGeom>
              <a:avLst/>
              <a:gdLst/>
              <a:ahLst/>
              <a:cxnLst/>
              <a:rect l="l" t="t" r="r" b="b"/>
              <a:pathLst>
                <a:path w="932" h="614" extrusionOk="0">
                  <a:moveTo>
                    <a:pt x="649" y="0"/>
                  </a:moveTo>
                  <a:cubicBezTo>
                    <a:pt x="410" y="0"/>
                    <a:pt x="184" y="218"/>
                    <a:pt x="1" y="370"/>
                  </a:cubicBezTo>
                  <a:lnTo>
                    <a:pt x="1" y="561"/>
                  </a:lnTo>
                  <a:cubicBezTo>
                    <a:pt x="137" y="595"/>
                    <a:pt x="262" y="613"/>
                    <a:pt x="374" y="613"/>
                  </a:cubicBezTo>
                  <a:cubicBezTo>
                    <a:pt x="680" y="613"/>
                    <a:pt x="885" y="473"/>
                    <a:pt x="932" y="116"/>
                  </a:cubicBezTo>
                  <a:cubicBezTo>
                    <a:pt x="837" y="33"/>
                    <a:pt x="742" y="0"/>
                    <a:pt x="64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9324;p76"/>
            <p:cNvSpPr/>
            <p:nvPr/>
          </p:nvSpPr>
          <p:spPr>
            <a:xfrm>
              <a:off x="-788900" y="3743725"/>
              <a:ext cx="26375" cy="19075"/>
            </a:xfrm>
            <a:custGeom>
              <a:avLst/>
              <a:gdLst/>
              <a:ahLst/>
              <a:cxnLst/>
              <a:rect l="l" t="t" r="r" b="b"/>
              <a:pathLst>
                <a:path w="1055" h="763" extrusionOk="0">
                  <a:moveTo>
                    <a:pt x="889" y="1"/>
                  </a:moveTo>
                  <a:lnTo>
                    <a:pt x="889" y="1"/>
                  </a:lnTo>
                  <a:cubicBezTo>
                    <a:pt x="572" y="64"/>
                    <a:pt x="255" y="191"/>
                    <a:pt x="1" y="402"/>
                  </a:cubicBezTo>
                  <a:cubicBezTo>
                    <a:pt x="170" y="466"/>
                    <a:pt x="170" y="614"/>
                    <a:pt x="191" y="762"/>
                  </a:cubicBezTo>
                  <a:cubicBezTo>
                    <a:pt x="196" y="762"/>
                    <a:pt x="201" y="763"/>
                    <a:pt x="206" y="763"/>
                  </a:cubicBezTo>
                  <a:cubicBezTo>
                    <a:pt x="450" y="763"/>
                    <a:pt x="1055" y="290"/>
                    <a:pt x="88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9325;p76"/>
            <p:cNvSpPr/>
            <p:nvPr/>
          </p:nvSpPr>
          <p:spPr>
            <a:xfrm>
              <a:off x="-761400" y="3741600"/>
              <a:ext cx="23825" cy="20050"/>
            </a:xfrm>
            <a:custGeom>
              <a:avLst/>
              <a:gdLst/>
              <a:ahLst/>
              <a:cxnLst/>
              <a:rect l="l" t="t" r="r" b="b"/>
              <a:pathLst>
                <a:path w="953" h="802" extrusionOk="0">
                  <a:moveTo>
                    <a:pt x="212" y="1"/>
                  </a:moveTo>
                  <a:lnTo>
                    <a:pt x="1" y="43"/>
                  </a:lnTo>
                  <a:cubicBezTo>
                    <a:pt x="32" y="422"/>
                    <a:pt x="64" y="802"/>
                    <a:pt x="439" y="802"/>
                  </a:cubicBezTo>
                  <a:cubicBezTo>
                    <a:pt x="566" y="802"/>
                    <a:pt x="733" y="758"/>
                    <a:pt x="952" y="657"/>
                  </a:cubicBezTo>
                  <a:cubicBezTo>
                    <a:pt x="635" y="487"/>
                    <a:pt x="106" y="509"/>
                    <a:pt x="21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9326;p76"/>
            <p:cNvSpPr/>
            <p:nvPr/>
          </p:nvSpPr>
          <p:spPr>
            <a:xfrm>
              <a:off x="-752400" y="3729450"/>
              <a:ext cx="32275" cy="20650"/>
            </a:xfrm>
            <a:custGeom>
              <a:avLst/>
              <a:gdLst/>
              <a:ahLst/>
              <a:cxnLst/>
              <a:rect l="l" t="t" r="r" b="b"/>
              <a:pathLst>
                <a:path w="1291" h="826" extrusionOk="0">
                  <a:moveTo>
                    <a:pt x="381" y="0"/>
                  </a:moveTo>
                  <a:cubicBezTo>
                    <a:pt x="190" y="0"/>
                    <a:pt x="21" y="149"/>
                    <a:pt x="0" y="339"/>
                  </a:cubicBezTo>
                  <a:cubicBezTo>
                    <a:pt x="39" y="337"/>
                    <a:pt x="76" y="336"/>
                    <a:pt x="113" y="336"/>
                  </a:cubicBezTo>
                  <a:cubicBezTo>
                    <a:pt x="479" y="336"/>
                    <a:pt x="744" y="441"/>
                    <a:pt x="783" y="825"/>
                  </a:cubicBezTo>
                  <a:cubicBezTo>
                    <a:pt x="1290" y="318"/>
                    <a:pt x="529" y="275"/>
                    <a:pt x="38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9327;p76"/>
            <p:cNvSpPr/>
            <p:nvPr/>
          </p:nvSpPr>
          <p:spPr>
            <a:xfrm>
              <a:off x="-1687225" y="3817225"/>
              <a:ext cx="15900" cy="16400"/>
            </a:xfrm>
            <a:custGeom>
              <a:avLst/>
              <a:gdLst/>
              <a:ahLst/>
              <a:cxnLst/>
              <a:rect l="l" t="t" r="r" b="b"/>
              <a:pathLst>
                <a:path w="636" h="656" extrusionOk="0">
                  <a:moveTo>
                    <a:pt x="635" y="0"/>
                  </a:moveTo>
                  <a:cubicBezTo>
                    <a:pt x="1" y="212"/>
                    <a:pt x="297" y="444"/>
                    <a:pt x="635" y="656"/>
                  </a:cubicBezTo>
                  <a:lnTo>
                    <a:pt x="63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9328;p76"/>
            <p:cNvSpPr/>
            <p:nvPr/>
          </p:nvSpPr>
          <p:spPr>
            <a:xfrm>
              <a:off x="-2011875" y="3793675"/>
              <a:ext cx="15900" cy="15650"/>
            </a:xfrm>
            <a:custGeom>
              <a:avLst/>
              <a:gdLst/>
              <a:ahLst/>
              <a:cxnLst/>
              <a:rect l="l" t="t" r="r" b="b"/>
              <a:pathLst>
                <a:path w="636" h="626" extrusionOk="0">
                  <a:moveTo>
                    <a:pt x="209" y="1"/>
                  </a:moveTo>
                  <a:cubicBezTo>
                    <a:pt x="86" y="1"/>
                    <a:pt x="1" y="38"/>
                    <a:pt x="65" y="139"/>
                  </a:cubicBezTo>
                  <a:cubicBezTo>
                    <a:pt x="86" y="350"/>
                    <a:pt x="65" y="604"/>
                    <a:pt x="445" y="625"/>
                  </a:cubicBezTo>
                  <a:cubicBezTo>
                    <a:pt x="340" y="414"/>
                    <a:pt x="149" y="181"/>
                    <a:pt x="636" y="139"/>
                  </a:cubicBezTo>
                  <a:cubicBezTo>
                    <a:pt x="600" y="66"/>
                    <a:pt x="371" y="1"/>
                    <a:pt x="20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9329;p76"/>
            <p:cNvSpPr/>
            <p:nvPr/>
          </p:nvSpPr>
          <p:spPr>
            <a:xfrm>
              <a:off x="-1358350" y="3914500"/>
              <a:ext cx="10075" cy="24350"/>
            </a:xfrm>
            <a:custGeom>
              <a:avLst/>
              <a:gdLst/>
              <a:ahLst/>
              <a:cxnLst/>
              <a:rect l="l" t="t" r="r" b="b"/>
              <a:pathLst>
                <a:path w="403" h="974" extrusionOk="0">
                  <a:moveTo>
                    <a:pt x="255" y="1"/>
                  </a:moveTo>
                  <a:lnTo>
                    <a:pt x="255" y="1"/>
                  </a:lnTo>
                  <a:cubicBezTo>
                    <a:pt x="1" y="297"/>
                    <a:pt x="170" y="635"/>
                    <a:pt x="128" y="974"/>
                  </a:cubicBezTo>
                  <a:cubicBezTo>
                    <a:pt x="403" y="656"/>
                    <a:pt x="255" y="318"/>
                    <a:pt x="25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9330;p76"/>
            <p:cNvSpPr/>
            <p:nvPr/>
          </p:nvSpPr>
          <p:spPr>
            <a:xfrm>
              <a:off x="-1730575" y="4086875"/>
              <a:ext cx="7950" cy="25400"/>
            </a:xfrm>
            <a:custGeom>
              <a:avLst/>
              <a:gdLst/>
              <a:ahLst/>
              <a:cxnLst/>
              <a:rect l="l" t="t" r="r" b="b"/>
              <a:pathLst>
                <a:path w="318" h="1016" extrusionOk="0">
                  <a:moveTo>
                    <a:pt x="318" y="0"/>
                  </a:moveTo>
                  <a:cubicBezTo>
                    <a:pt x="1" y="170"/>
                    <a:pt x="254" y="445"/>
                    <a:pt x="149" y="656"/>
                  </a:cubicBezTo>
                  <a:lnTo>
                    <a:pt x="297" y="1016"/>
                  </a:lnTo>
                  <a:cubicBezTo>
                    <a:pt x="318" y="677"/>
                    <a:pt x="318" y="339"/>
                    <a:pt x="31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9331;p76"/>
            <p:cNvSpPr/>
            <p:nvPr/>
          </p:nvSpPr>
          <p:spPr>
            <a:xfrm>
              <a:off x="-2407350" y="4106975"/>
              <a:ext cx="7425" cy="21175"/>
            </a:xfrm>
            <a:custGeom>
              <a:avLst/>
              <a:gdLst/>
              <a:ahLst/>
              <a:cxnLst/>
              <a:rect l="l" t="t" r="r" b="b"/>
              <a:pathLst>
                <a:path w="297" h="847" extrusionOk="0">
                  <a:moveTo>
                    <a:pt x="296" y="0"/>
                  </a:moveTo>
                  <a:lnTo>
                    <a:pt x="106" y="148"/>
                  </a:lnTo>
                  <a:cubicBezTo>
                    <a:pt x="148" y="381"/>
                    <a:pt x="0" y="656"/>
                    <a:pt x="254" y="846"/>
                  </a:cubicBezTo>
                  <a:cubicBezTo>
                    <a:pt x="275" y="550"/>
                    <a:pt x="275" y="275"/>
                    <a:pt x="29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9332;p76"/>
            <p:cNvSpPr/>
            <p:nvPr/>
          </p:nvSpPr>
          <p:spPr>
            <a:xfrm>
              <a:off x="-2381450" y="4102725"/>
              <a:ext cx="34000" cy="20125"/>
            </a:xfrm>
            <a:custGeom>
              <a:avLst/>
              <a:gdLst/>
              <a:ahLst/>
              <a:cxnLst/>
              <a:rect l="l" t="t" r="r" b="b"/>
              <a:pathLst>
                <a:path w="1360" h="805" extrusionOk="0">
                  <a:moveTo>
                    <a:pt x="402" y="1"/>
                  </a:moveTo>
                  <a:cubicBezTo>
                    <a:pt x="198" y="1"/>
                    <a:pt x="7" y="163"/>
                    <a:pt x="1" y="635"/>
                  </a:cubicBezTo>
                  <a:lnTo>
                    <a:pt x="170" y="805"/>
                  </a:lnTo>
                  <a:cubicBezTo>
                    <a:pt x="1359" y="776"/>
                    <a:pt x="848" y="1"/>
                    <a:pt x="40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9333;p76"/>
            <p:cNvSpPr/>
            <p:nvPr/>
          </p:nvSpPr>
          <p:spPr>
            <a:xfrm>
              <a:off x="-1025775" y="3585100"/>
              <a:ext cx="56600" cy="38700"/>
            </a:xfrm>
            <a:custGeom>
              <a:avLst/>
              <a:gdLst/>
              <a:ahLst/>
              <a:cxnLst/>
              <a:rect l="l" t="t" r="r" b="b"/>
              <a:pathLst>
                <a:path w="2264" h="1548" extrusionOk="0">
                  <a:moveTo>
                    <a:pt x="1312" y="1"/>
                  </a:moveTo>
                  <a:cubicBezTo>
                    <a:pt x="995" y="403"/>
                    <a:pt x="1" y="931"/>
                    <a:pt x="508" y="1481"/>
                  </a:cubicBezTo>
                  <a:cubicBezTo>
                    <a:pt x="588" y="1527"/>
                    <a:pt x="664" y="1547"/>
                    <a:pt x="739" y="1547"/>
                  </a:cubicBezTo>
                  <a:cubicBezTo>
                    <a:pt x="1142" y="1547"/>
                    <a:pt x="1487" y="962"/>
                    <a:pt x="1862" y="783"/>
                  </a:cubicBezTo>
                  <a:cubicBezTo>
                    <a:pt x="2264" y="233"/>
                    <a:pt x="1672" y="170"/>
                    <a:pt x="131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9334;p76"/>
            <p:cNvSpPr/>
            <p:nvPr/>
          </p:nvSpPr>
          <p:spPr>
            <a:xfrm>
              <a:off x="-1048500" y="3593025"/>
              <a:ext cx="32275" cy="32750"/>
            </a:xfrm>
            <a:custGeom>
              <a:avLst/>
              <a:gdLst/>
              <a:ahLst/>
              <a:cxnLst/>
              <a:rect l="l" t="t" r="r" b="b"/>
              <a:pathLst>
                <a:path w="1291" h="1310" extrusionOk="0">
                  <a:moveTo>
                    <a:pt x="931" y="1"/>
                  </a:moveTo>
                  <a:cubicBezTo>
                    <a:pt x="656" y="445"/>
                    <a:pt x="868" y="1164"/>
                    <a:pt x="0" y="1291"/>
                  </a:cubicBezTo>
                  <a:cubicBezTo>
                    <a:pt x="113" y="1303"/>
                    <a:pt x="212" y="1309"/>
                    <a:pt x="297" y="1309"/>
                  </a:cubicBezTo>
                  <a:cubicBezTo>
                    <a:pt x="1237" y="1309"/>
                    <a:pt x="651" y="602"/>
                    <a:pt x="129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9335;p76"/>
            <p:cNvSpPr/>
            <p:nvPr/>
          </p:nvSpPr>
          <p:spPr>
            <a:xfrm>
              <a:off x="-1034750" y="3661250"/>
              <a:ext cx="18525" cy="11650"/>
            </a:xfrm>
            <a:custGeom>
              <a:avLst/>
              <a:gdLst/>
              <a:ahLst/>
              <a:cxnLst/>
              <a:rect l="l" t="t" r="r" b="b"/>
              <a:pathLst>
                <a:path w="741" h="466" extrusionOk="0">
                  <a:moveTo>
                    <a:pt x="741" y="0"/>
                  </a:moveTo>
                  <a:cubicBezTo>
                    <a:pt x="423" y="0"/>
                    <a:pt x="148" y="191"/>
                    <a:pt x="0" y="466"/>
                  </a:cubicBezTo>
                  <a:cubicBezTo>
                    <a:pt x="339" y="423"/>
                    <a:pt x="677" y="381"/>
                    <a:pt x="74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9336;p76"/>
            <p:cNvSpPr/>
            <p:nvPr/>
          </p:nvSpPr>
          <p:spPr>
            <a:xfrm>
              <a:off x="-1062775" y="362530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571" y="0"/>
                  </a:moveTo>
                  <a:lnTo>
                    <a:pt x="571" y="0"/>
                  </a:lnTo>
                  <a:cubicBezTo>
                    <a:pt x="254" y="148"/>
                    <a:pt x="43" y="444"/>
                    <a:pt x="0" y="783"/>
                  </a:cubicBezTo>
                  <a:cubicBezTo>
                    <a:pt x="318" y="635"/>
                    <a:pt x="529" y="338"/>
                    <a:pt x="57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9337;p76"/>
            <p:cNvSpPr/>
            <p:nvPr/>
          </p:nvSpPr>
          <p:spPr>
            <a:xfrm>
              <a:off x="-822725" y="3762225"/>
              <a:ext cx="85150" cy="50825"/>
            </a:xfrm>
            <a:custGeom>
              <a:avLst/>
              <a:gdLst/>
              <a:ahLst/>
              <a:cxnLst/>
              <a:rect l="l" t="t" r="r" b="b"/>
              <a:pathLst>
                <a:path w="3406" h="2033" extrusionOk="0">
                  <a:moveTo>
                    <a:pt x="1735" y="1"/>
                  </a:moveTo>
                  <a:cubicBezTo>
                    <a:pt x="1671" y="1"/>
                    <a:pt x="1608" y="1"/>
                    <a:pt x="1544" y="22"/>
                  </a:cubicBezTo>
                  <a:cubicBezTo>
                    <a:pt x="1312" y="614"/>
                    <a:pt x="931" y="1143"/>
                    <a:pt x="466" y="1566"/>
                  </a:cubicBezTo>
                  <a:cubicBezTo>
                    <a:pt x="318" y="1693"/>
                    <a:pt x="0" y="1777"/>
                    <a:pt x="191" y="1989"/>
                  </a:cubicBezTo>
                  <a:cubicBezTo>
                    <a:pt x="289" y="2019"/>
                    <a:pt x="384" y="2032"/>
                    <a:pt x="474" y="2032"/>
                  </a:cubicBezTo>
                  <a:cubicBezTo>
                    <a:pt x="1371" y="2032"/>
                    <a:pt x="1894" y="692"/>
                    <a:pt x="2996" y="692"/>
                  </a:cubicBezTo>
                  <a:cubicBezTo>
                    <a:pt x="3040" y="692"/>
                    <a:pt x="3084" y="694"/>
                    <a:pt x="3130" y="699"/>
                  </a:cubicBezTo>
                  <a:cubicBezTo>
                    <a:pt x="3384" y="699"/>
                    <a:pt x="3384" y="360"/>
                    <a:pt x="3405" y="149"/>
                  </a:cubicBezTo>
                  <a:lnTo>
                    <a:pt x="3405" y="149"/>
                  </a:lnTo>
                  <a:cubicBezTo>
                    <a:pt x="3072" y="322"/>
                    <a:pt x="2514" y="632"/>
                    <a:pt x="2133" y="632"/>
                  </a:cubicBezTo>
                  <a:cubicBezTo>
                    <a:pt x="1863" y="632"/>
                    <a:pt x="1682" y="475"/>
                    <a:pt x="173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9338;p76"/>
            <p:cNvSpPr/>
            <p:nvPr/>
          </p:nvSpPr>
          <p:spPr>
            <a:xfrm>
              <a:off x="-2451200" y="3912425"/>
              <a:ext cx="70300" cy="49250"/>
            </a:xfrm>
            <a:custGeom>
              <a:avLst/>
              <a:gdLst/>
              <a:ahLst/>
              <a:cxnLst/>
              <a:rect l="l" t="t" r="r" b="b"/>
              <a:pathLst>
                <a:path w="2812" h="1970" extrusionOk="0">
                  <a:moveTo>
                    <a:pt x="668" y="0"/>
                  </a:moveTo>
                  <a:cubicBezTo>
                    <a:pt x="0" y="0"/>
                    <a:pt x="860" y="606"/>
                    <a:pt x="485" y="1247"/>
                  </a:cubicBezTo>
                  <a:cubicBezTo>
                    <a:pt x="633" y="1522"/>
                    <a:pt x="422" y="1881"/>
                    <a:pt x="845" y="1945"/>
                  </a:cubicBezTo>
                  <a:cubicBezTo>
                    <a:pt x="927" y="1960"/>
                    <a:pt x="1009" y="1969"/>
                    <a:pt x="1087" y="1969"/>
                  </a:cubicBezTo>
                  <a:cubicBezTo>
                    <a:pt x="1335" y="1969"/>
                    <a:pt x="1552" y="1879"/>
                    <a:pt x="1649" y="1606"/>
                  </a:cubicBezTo>
                  <a:cubicBezTo>
                    <a:pt x="2008" y="1099"/>
                    <a:pt x="2812" y="845"/>
                    <a:pt x="2072" y="253"/>
                  </a:cubicBezTo>
                  <a:cubicBezTo>
                    <a:pt x="1331" y="76"/>
                    <a:pt x="904" y="0"/>
                    <a:pt x="66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9339;p76"/>
            <p:cNvSpPr/>
            <p:nvPr/>
          </p:nvSpPr>
          <p:spPr>
            <a:xfrm>
              <a:off x="-1211350" y="3866225"/>
              <a:ext cx="37025" cy="40175"/>
            </a:xfrm>
            <a:custGeom>
              <a:avLst/>
              <a:gdLst/>
              <a:ahLst/>
              <a:cxnLst/>
              <a:rect l="l" t="t" r="r" b="b"/>
              <a:pathLst>
                <a:path w="1481" h="1607" extrusionOk="0">
                  <a:moveTo>
                    <a:pt x="639" y="1"/>
                  </a:moveTo>
                  <a:cubicBezTo>
                    <a:pt x="52" y="1"/>
                    <a:pt x="322" y="719"/>
                    <a:pt x="0" y="980"/>
                  </a:cubicBezTo>
                  <a:cubicBezTo>
                    <a:pt x="0" y="1170"/>
                    <a:pt x="0" y="1382"/>
                    <a:pt x="0" y="1593"/>
                  </a:cubicBezTo>
                  <a:cubicBezTo>
                    <a:pt x="64" y="1602"/>
                    <a:pt x="126" y="1607"/>
                    <a:pt x="186" y="1607"/>
                  </a:cubicBezTo>
                  <a:cubicBezTo>
                    <a:pt x="684" y="1607"/>
                    <a:pt x="1066" y="1317"/>
                    <a:pt x="1481" y="1128"/>
                  </a:cubicBezTo>
                  <a:cubicBezTo>
                    <a:pt x="614" y="959"/>
                    <a:pt x="381" y="599"/>
                    <a:pt x="741" y="7"/>
                  </a:cubicBezTo>
                  <a:cubicBezTo>
                    <a:pt x="704" y="3"/>
                    <a:pt x="670" y="1"/>
                    <a:pt x="63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9340;p76"/>
            <p:cNvSpPr/>
            <p:nvPr/>
          </p:nvSpPr>
          <p:spPr>
            <a:xfrm>
              <a:off x="-1616475" y="3809175"/>
              <a:ext cx="24450" cy="8600"/>
            </a:xfrm>
            <a:custGeom>
              <a:avLst/>
              <a:gdLst/>
              <a:ahLst/>
              <a:cxnLst/>
              <a:rect l="l" t="t" r="r" b="b"/>
              <a:pathLst>
                <a:path w="978" h="344" extrusionOk="0">
                  <a:moveTo>
                    <a:pt x="682" y="0"/>
                  </a:moveTo>
                  <a:cubicBezTo>
                    <a:pt x="426" y="0"/>
                    <a:pt x="0" y="69"/>
                    <a:pt x="238" y="343"/>
                  </a:cubicBezTo>
                  <a:cubicBezTo>
                    <a:pt x="555" y="343"/>
                    <a:pt x="830" y="301"/>
                    <a:pt x="978" y="5"/>
                  </a:cubicBezTo>
                  <a:lnTo>
                    <a:pt x="787" y="5"/>
                  </a:lnTo>
                  <a:cubicBezTo>
                    <a:pt x="759" y="2"/>
                    <a:pt x="723" y="0"/>
                    <a:pt x="68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9341;p76"/>
            <p:cNvSpPr/>
            <p:nvPr/>
          </p:nvSpPr>
          <p:spPr>
            <a:xfrm>
              <a:off x="-1698850" y="4050400"/>
              <a:ext cx="28050" cy="32275"/>
            </a:xfrm>
            <a:custGeom>
              <a:avLst/>
              <a:gdLst/>
              <a:ahLst/>
              <a:cxnLst/>
              <a:rect l="l" t="t" r="r" b="b"/>
              <a:pathLst>
                <a:path w="1122" h="1291" extrusionOk="0">
                  <a:moveTo>
                    <a:pt x="1122" y="0"/>
                  </a:moveTo>
                  <a:lnTo>
                    <a:pt x="1122" y="0"/>
                  </a:lnTo>
                  <a:cubicBezTo>
                    <a:pt x="170" y="64"/>
                    <a:pt x="297" y="825"/>
                    <a:pt x="1" y="1290"/>
                  </a:cubicBezTo>
                  <a:cubicBezTo>
                    <a:pt x="614" y="1036"/>
                    <a:pt x="825" y="508"/>
                    <a:pt x="11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9342;p76"/>
            <p:cNvSpPr/>
            <p:nvPr/>
          </p:nvSpPr>
          <p:spPr>
            <a:xfrm>
              <a:off x="-1718400" y="4083175"/>
              <a:ext cx="19575" cy="23825"/>
            </a:xfrm>
            <a:custGeom>
              <a:avLst/>
              <a:gdLst/>
              <a:ahLst/>
              <a:cxnLst/>
              <a:rect l="l" t="t" r="r" b="b"/>
              <a:pathLst>
                <a:path w="783" h="953" extrusionOk="0">
                  <a:moveTo>
                    <a:pt x="613" y="0"/>
                  </a:moveTo>
                  <a:cubicBezTo>
                    <a:pt x="254" y="381"/>
                    <a:pt x="0" y="741"/>
                    <a:pt x="783" y="952"/>
                  </a:cubicBezTo>
                  <a:cubicBezTo>
                    <a:pt x="783" y="635"/>
                    <a:pt x="783" y="318"/>
                    <a:pt x="78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9343;p76"/>
            <p:cNvSpPr/>
            <p:nvPr/>
          </p:nvSpPr>
          <p:spPr>
            <a:xfrm>
              <a:off x="-1196025" y="4057500"/>
              <a:ext cx="44975" cy="32750"/>
            </a:xfrm>
            <a:custGeom>
              <a:avLst/>
              <a:gdLst/>
              <a:ahLst/>
              <a:cxnLst/>
              <a:rect l="l" t="t" r="r" b="b"/>
              <a:pathLst>
                <a:path w="1799" h="1310" extrusionOk="0">
                  <a:moveTo>
                    <a:pt x="1125" y="0"/>
                  </a:moveTo>
                  <a:cubicBezTo>
                    <a:pt x="1086" y="0"/>
                    <a:pt x="1049" y="15"/>
                    <a:pt x="1016" y="54"/>
                  </a:cubicBezTo>
                  <a:cubicBezTo>
                    <a:pt x="868" y="393"/>
                    <a:pt x="1" y="1070"/>
                    <a:pt x="508" y="1302"/>
                  </a:cubicBezTo>
                  <a:cubicBezTo>
                    <a:pt x="550" y="1307"/>
                    <a:pt x="589" y="1309"/>
                    <a:pt x="627" y="1309"/>
                  </a:cubicBezTo>
                  <a:cubicBezTo>
                    <a:pt x="1094" y="1309"/>
                    <a:pt x="1315" y="964"/>
                    <a:pt x="1608" y="710"/>
                  </a:cubicBezTo>
                  <a:cubicBezTo>
                    <a:pt x="1608" y="499"/>
                    <a:pt x="1798" y="245"/>
                    <a:pt x="1397" y="118"/>
                  </a:cubicBezTo>
                  <a:cubicBezTo>
                    <a:pt x="1309" y="74"/>
                    <a:pt x="1211" y="0"/>
                    <a:pt x="11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9344;p76"/>
            <p:cNvSpPr/>
            <p:nvPr/>
          </p:nvSpPr>
          <p:spPr>
            <a:xfrm>
              <a:off x="-2024025" y="3873275"/>
              <a:ext cx="18525" cy="32275"/>
            </a:xfrm>
            <a:custGeom>
              <a:avLst/>
              <a:gdLst/>
              <a:ahLst/>
              <a:cxnLst/>
              <a:rect l="l" t="t" r="r" b="b"/>
              <a:pathLst>
                <a:path w="741" h="1291" extrusionOk="0">
                  <a:moveTo>
                    <a:pt x="741" y="0"/>
                  </a:moveTo>
                  <a:lnTo>
                    <a:pt x="741" y="0"/>
                  </a:lnTo>
                  <a:cubicBezTo>
                    <a:pt x="360" y="338"/>
                    <a:pt x="85" y="783"/>
                    <a:pt x="1" y="1290"/>
                  </a:cubicBezTo>
                  <a:lnTo>
                    <a:pt x="572" y="1290"/>
                  </a:lnTo>
                  <a:cubicBezTo>
                    <a:pt x="466" y="846"/>
                    <a:pt x="741" y="444"/>
                    <a:pt x="74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9345;p76"/>
            <p:cNvSpPr/>
            <p:nvPr/>
          </p:nvSpPr>
          <p:spPr>
            <a:xfrm>
              <a:off x="-1996000" y="384155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170" y="0"/>
                  </a:moveTo>
                  <a:cubicBezTo>
                    <a:pt x="212" y="275"/>
                    <a:pt x="149" y="550"/>
                    <a:pt x="1" y="783"/>
                  </a:cubicBezTo>
                  <a:cubicBezTo>
                    <a:pt x="572" y="613"/>
                    <a:pt x="445" y="317"/>
                    <a:pt x="17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9346;p76"/>
            <p:cNvSpPr/>
            <p:nvPr/>
          </p:nvSpPr>
          <p:spPr>
            <a:xfrm>
              <a:off x="-1996000" y="3813000"/>
              <a:ext cx="14300" cy="12175"/>
            </a:xfrm>
            <a:custGeom>
              <a:avLst/>
              <a:gdLst/>
              <a:ahLst/>
              <a:cxnLst/>
              <a:rect l="l" t="t" r="r" b="b"/>
              <a:pathLst>
                <a:path w="572" h="487" extrusionOk="0">
                  <a:moveTo>
                    <a:pt x="1" y="0"/>
                  </a:moveTo>
                  <a:lnTo>
                    <a:pt x="1" y="487"/>
                  </a:lnTo>
                  <a:cubicBezTo>
                    <a:pt x="276" y="317"/>
                    <a:pt x="572" y="169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9347;p76"/>
            <p:cNvSpPr/>
            <p:nvPr/>
          </p:nvSpPr>
          <p:spPr>
            <a:xfrm>
              <a:off x="-2718775" y="4110675"/>
              <a:ext cx="26450" cy="19575"/>
            </a:xfrm>
            <a:custGeom>
              <a:avLst/>
              <a:gdLst/>
              <a:ahLst/>
              <a:cxnLst/>
              <a:rect l="l" t="t" r="r" b="b"/>
              <a:pathLst>
                <a:path w="1058" h="783" extrusionOk="0">
                  <a:moveTo>
                    <a:pt x="1058" y="0"/>
                  </a:moveTo>
                  <a:lnTo>
                    <a:pt x="487" y="148"/>
                  </a:lnTo>
                  <a:cubicBezTo>
                    <a:pt x="0" y="254"/>
                    <a:pt x="127" y="550"/>
                    <a:pt x="296" y="783"/>
                  </a:cubicBezTo>
                  <a:cubicBezTo>
                    <a:pt x="508" y="487"/>
                    <a:pt x="952" y="360"/>
                    <a:pt x="105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9348;p76"/>
            <p:cNvSpPr/>
            <p:nvPr/>
          </p:nvSpPr>
          <p:spPr>
            <a:xfrm>
              <a:off x="-2279400" y="3740550"/>
              <a:ext cx="28050" cy="20800"/>
            </a:xfrm>
            <a:custGeom>
              <a:avLst/>
              <a:gdLst/>
              <a:ahLst/>
              <a:cxnLst/>
              <a:rect l="l" t="t" r="r" b="b"/>
              <a:pathLst>
                <a:path w="1122" h="832" extrusionOk="0">
                  <a:moveTo>
                    <a:pt x="1121" y="1"/>
                  </a:moveTo>
                  <a:lnTo>
                    <a:pt x="1121" y="1"/>
                  </a:lnTo>
                  <a:cubicBezTo>
                    <a:pt x="572" y="85"/>
                    <a:pt x="318" y="466"/>
                    <a:pt x="1" y="804"/>
                  </a:cubicBezTo>
                  <a:cubicBezTo>
                    <a:pt x="98" y="823"/>
                    <a:pt x="186" y="831"/>
                    <a:pt x="265" y="831"/>
                  </a:cubicBezTo>
                  <a:cubicBezTo>
                    <a:pt x="821" y="831"/>
                    <a:pt x="955" y="408"/>
                    <a:pt x="112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9349;p76"/>
            <p:cNvSpPr/>
            <p:nvPr/>
          </p:nvSpPr>
          <p:spPr>
            <a:xfrm>
              <a:off x="-1650200" y="3781800"/>
              <a:ext cx="57650" cy="58225"/>
            </a:xfrm>
            <a:custGeom>
              <a:avLst/>
              <a:gdLst/>
              <a:ahLst/>
              <a:cxnLst/>
              <a:rect l="l" t="t" r="r" b="b"/>
              <a:pathLst>
                <a:path w="2306" h="2329" extrusionOk="0">
                  <a:moveTo>
                    <a:pt x="1587" y="0"/>
                  </a:moveTo>
                  <a:cubicBezTo>
                    <a:pt x="1333" y="254"/>
                    <a:pt x="1227" y="614"/>
                    <a:pt x="846" y="783"/>
                  </a:cubicBezTo>
                  <a:cubicBezTo>
                    <a:pt x="593" y="1037"/>
                    <a:pt x="931" y="1460"/>
                    <a:pt x="466" y="1692"/>
                  </a:cubicBezTo>
                  <a:cubicBezTo>
                    <a:pt x="275" y="1777"/>
                    <a:pt x="0" y="2073"/>
                    <a:pt x="360" y="2263"/>
                  </a:cubicBezTo>
                  <a:cubicBezTo>
                    <a:pt x="440" y="2309"/>
                    <a:pt x="518" y="2328"/>
                    <a:pt x="594" y="2328"/>
                  </a:cubicBezTo>
                  <a:cubicBezTo>
                    <a:pt x="801" y="2328"/>
                    <a:pt x="994" y="2185"/>
                    <a:pt x="1164" y="2031"/>
                  </a:cubicBezTo>
                  <a:cubicBezTo>
                    <a:pt x="1375" y="1650"/>
                    <a:pt x="1269" y="1354"/>
                    <a:pt x="1777" y="1121"/>
                  </a:cubicBezTo>
                  <a:cubicBezTo>
                    <a:pt x="2136" y="677"/>
                    <a:pt x="2306" y="275"/>
                    <a:pt x="158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9350;p76"/>
            <p:cNvSpPr/>
            <p:nvPr/>
          </p:nvSpPr>
          <p:spPr>
            <a:xfrm>
              <a:off x="-1660175" y="3801025"/>
              <a:ext cx="49650" cy="40725"/>
            </a:xfrm>
            <a:custGeom>
              <a:avLst/>
              <a:gdLst/>
              <a:ahLst/>
              <a:cxnLst/>
              <a:rect l="l" t="t" r="r" b="b"/>
              <a:pathLst>
                <a:path w="1986" h="1629" extrusionOk="0">
                  <a:moveTo>
                    <a:pt x="1024" y="1"/>
                  </a:moveTo>
                  <a:cubicBezTo>
                    <a:pt x="1" y="1"/>
                    <a:pt x="1139" y="1040"/>
                    <a:pt x="463" y="1219"/>
                  </a:cubicBezTo>
                  <a:cubicBezTo>
                    <a:pt x="173" y="1432"/>
                    <a:pt x="554" y="1627"/>
                    <a:pt x="831" y="1627"/>
                  </a:cubicBezTo>
                  <a:cubicBezTo>
                    <a:pt x="858" y="1627"/>
                    <a:pt x="883" y="1625"/>
                    <a:pt x="907" y="1621"/>
                  </a:cubicBezTo>
                  <a:cubicBezTo>
                    <a:pt x="955" y="1626"/>
                    <a:pt x="1000" y="1629"/>
                    <a:pt x="1042" y="1629"/>
                  </a:cubicBezTo>
                  <a:cubicBezTo>
                    <a:pt x="1709" y="1629"/>
                    <a:pt x="1707" y="1027"/>
                    <a:pt x="1986" y="669"/>
                  </a:cubicBezTo>
                  <a:lnTo>
                    <a:pt x="1986" y="500"/>
                  </a:lnTo>
                  <a:cubicBezTo>
                    <a:pt x="1436" y="543"/>
                    <a:pt x="1711" y="1050"/>
                    <a:pt x="1415" y="1240"/>
                  </a:cubicBezTo>
                  <a:cubicBezTo>
                    <a:pt x="1285" y="1321"/>
                    <a:pt x="1156" y="1452"/>
                    <a:pt x="1007" y="1452"/>
                  </a:cubicBezTo>
                  <a:cubicBezTo>
                    <a:pt x="962" y="1452"/>
                    <a:pt x="914" y="1439"/>
                    <a:pt x="865" y="1410"/>
                  </a:cubicBezTo>
                  <a:cubicBezTo>
                    <a:pt x="421" y="1114"/>
                    <a:pt x="1563" y="775"/>
                    <a:pt x="1245" y="14"/>
                  </a:cubicBezTo>
                  <a:cubicBezTo>
                    <a:pt x="1162" y="5"/>
                    <a:pt x="1089" y="1"/>
                    <a:pt x="102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9351;p76"/>
            <p:cNvSpPr/>
            <p:nvPr/>
          </p:nvSpPr>
          <p:spPr>
            <a:xfrm>
              <a:off x="-2762675" y="4069950"/>
              <a:ext cx="75125" cy="74000"/>
            </a:xfrm>
            <a:custGeom>
              <a:avLst/>
              <a:gdLst/>
              <a:ahLst/>
              <a:cxnLst/>
              <a:rect l="l" t="t" r="r" b="b"/>
              <a:pathLst>
                <a:path w="3005" h="2960" extrusionOk="0">
                  <a:moveTo>
                    <a:pt x="2243" y="1"/>
                  </a:moveTo>
                  <a:cubicBezTo>
                    <a:pt x="1355" y="149"/>
                    <a:pt x="1355" y="1016"/>
                    <a:pt x="741" y="1375"/>
                  </a:cubicBezTo>
                  <a:cubicBezTo>
                    <a:pt x="1" y="1841"/>
                    <a:pt x="149" y="2348"/>
                    <a:pt x="572" y="2898"/>
                  </a:cubicBezTo>
                  <a:cubicBezTo>
                    <a:pt x="674" y="2941"/>
                    <a:pt x="765" y="2960"/>
                    <a:pt x="848" y="2960"/>
                  </a:cubicBezTo>
                  <a:cubicBezTo>
                    <a:pt x="1309" y="2960"/>
                    <a:pt x="1509" y="2387"/>
                    <a:pt x="1970" y="2387"/>
                  </a:cubicBezTo>
                  <a:cubicBezTo>
                    <a:pt x="1990" y="2387"/>
                    <a:pt x="2010" y="2388"/>
                    <a:pt x="2031" y="2390"/>
                  </a:cubicBezTo>
                  <a:cubicBezTo>
                    <a:pt x="2095" y="2179"/>
                    <a:pt x="1968" y="1925"/>
                    <a:pt x="2243" y="1777"/>
                  </a:cubicBezTo>
                  <a:cubicBezTo>
                    <a:pt x="2602" y="1460"/>
                    <a:pt x="2962" y="1143"/>
                    <a:pt x="3004" y="656"/>
                  </a:cubicBezTo>
                  <a:lnTo>
                    <a:pt x="3004" y="656"/>
                  </a:lnTo>
                  <a:cubicBezTo>
                    <a:pt x="2793" y="677"/>
                    <a:pt x="2518" y="614"/>
                    <a:pt x="2475" y="868"/>
                  </a:cubicBezTo>
                  <a:cubicBezTo>
                    <a:pt x="2370" y="1375"/>
                    <a:pt x="1799" y="1629"/>
                    <a:pt x="1672" y="2116"/>
                  </a:cubicBezTo>
                  <a:cubicBezTo>
                    <a:pt x="1619" y="2290"/>
                    <a:pt x="1466" y="2407"/>
                    <a:pt x="1296" y="2407"/>
                  </a:cubicBezTo>
                  <a:cubicBezTo>
                    <a:pt x="1259" y="2407"/>
                    <a:pt x="1222" y="2402"/>
                    <a:pt x="1185" y="2390"/>
                  </a:cubicBezTo>
                  <a:cubicBezTo>
                    <a:pt x="614" y="2094"/>
                    <a:pt x="1926" y="381"/>
                    <a:pt x="224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9352;p76"/>
            <p:cNvSpPr/>
            <p:nvPr/>
          </p:nvSpPr>
          <p:spPr>
            <a:xfrm>
              <a:off x="-1383200" y="3907100"/>
              <a:ext cx="28025" cy="43550"/>
            </a:xfrm>
            <a:custGeom>
              <a:avLst/>
              <a:gdLst/>
              <a:ahLst/>
              <a:cxnLst/>
              <a:rect l="l" t="t" r="r" b="b"/>
              <a:pathLst>
                <a:path w="1121" h="1742" extrusionOk="0">
                  <a:moveTo>
                    <a:pt x="572" y="1"/>
                  </a:moveTo>
                  <a:lnTo>
                    <a:pt x="572" y="1"/>
                  </a:lnTo>
                  <a:cubicBezTo>
                    <a:pt x="1" y="508"/>
                    <a:pt x="762" y="1312"/>
                    <a:pt x="1" y="1735"/>
                  </a:cubicBezTo>
                  <a:cubicBezTo>
                    <a:pt x="53" y="1739"/>
                    <a:pt x="101" y="1742"/>
                    <a:pt x="145" y="1742"/>
                  </a:cubicBezTo>
                  <a:cubicBezTo>
                    <a:pt x="1120" y="1742"/>
                    <a:pt x="430" y="668"/>
                    <a:pt x="57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9353;p76"/>
            <p:cNvSpPr/>
            <p:nvPr/>
          </p:nvSpPr>
          <p:spPr>
            <a:xfrm>
              <a:off x="-2303725" y="3678675"/>
              <a:ext cx="51850" cy="80275"/>
            </a:xfrm>
            <a:custGeom>
              <a:avLst/>
              <a:gdLst/>
              <a:ahLst/>
              <a:cxnLst/>
              <a:rect l="l" t="t" r="r" b="b"/>
              <a:pathLst>
                <a:path w="2074" h="3211" extrusionOk="0">
                  <a:moveTo>
                    <a:pt x="1351" y="0"/>
                  </a:moveTo>
                  <a:cubicBezTo>
                    <a:pt x="747" y="0"/>
                    <a:pt x="985" y="1549"/>
                    <a:pt x="233" y="1841"/>
                  </a:cubicBezTo>
                  <a:cubicBezTo>
                    <a:pt x="1" y="2137"/>
                    <a:pt x="297" y="2497"/>
                    <a:pt x="64" y="2793"/>
                  </a:cubicBezTo>
                  <a:cubicBezTo>
                    <a:pt x="144" y="3105"/>
                    <a:pt x="251" y="3210"/>
                    <a:pt x="373" y="3210"/>
                  </a:cubicBezTo>
                  <a:cubicBezTo>
                    <a:pt x="540" y="3210"/>
                    <a:pt x="736" y="3012"/>
                    <a:pt x="931" y="2877"/>
                  </a:cubicBezTo>
                  <a:cubicBezTo>
                    <a:pt x="1777" y="2306"/>
                    <a:pt x="1354" y="1312"/>
                    <a:pt x="1946" y="636"/>
                  </a:cubicBezTo>
                  <a:cubicBezTo>
                    <a:pt x="2073" y="488"/>
                    <a:pt x="1650" y="65"/>
                    <a:pt x="1375" y="1"/>
                  </a:cubicBezTo>
                  <a:cubicBezTo>
                    <a:pt x="1367" y="1"/>
                    <a:pt x="1359" y="0"/>
                    <a:pt x="13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9354;p76"/>
            <p:cNvSpPr/>
            <p:nvPr/>
          </p:nvSpPr>
          <p:spPr>
            <a:xfrm>
              <a:off x="-1471500" y="3938150"/>
              <a:ext cx="71350" cy="53100"/>
            </a:xfrm>
            <a:custGeom>
              <a:avLst/>
              <a:gdLst/>
              <a:ahLst/>
              <a:cxnLst/>
              <a:rect l="l" t="t" r="r" b="b"/>
              <a:pathLst>
                <a:path w="2854" h="2124" extrusionOk="0">
                  <a:moveTo>
                    <a:pt x="2313" y="0"/>
                  </a:moveTo>
                  <a:cubicBezTo>
                    <a:pt x="2282" y="0"/>
                    <a:pt x="2252" y="2"/>
                    <a:pt x="2222" y="6"/>
                  </a:cubicBezTo>
                  <a:cubicBezTo>
                    <a:pt x="2010" y="154"/>
                    <a:pt x="1629" y="28"/>
                    <a:pt x="1481" y="345"/>
                  </a:cubicBezTo>
                  <a:cubicBezTo>
                    <a:pt x="1418" y="852"/>
                    <a:pt x="1016" y="1275"/>
                    <a:pt x="487" y="1360"/>
                  </a:cubicBezTo>
                  <a:cubicBezTo>
                    <a:pt x="234" y="1423"/>
                    <a:pt x="1" y="1614"/>
                    <a:pt x="43" y="1889"/>
                  </a:cubicBezTo>
                  <a:cubicBezTo>
                    <a:pt x="128" y="2078"/>
                    <a:pt x="315" y="2123"/>
                    <a:pt x="529" y="2123"/>
                  </a:cubicBezTo>
                  <a:cubicBezTo>
                    <a:pt x="727" y="2123"/>
                    <a:pt x="950" y="2084"/>
                    <a:pt x="1137" y="2084"/>
                  </a:cubicBezTo>
                  <a:cubicBezTo>
                    <a:pt x="1200" y="2084"/>
                    <a:pt x="1259" y="2088"/>
                    <a:pt x="1312" y="2100"/>
                  </a:cubicBezTo>
                  <a:lnTo>
                    <a:pt x="1672" y="1804"/>
                  </a:lnTo>
                  <a:cubicBezTo>
                    <a:pt x="1756" y="1149"/>
                    <a:pt x="2031" y="620"/>
                    <a:pt x="2835" y="429"/>
                  </a:cubicBezTo>
                  <a:cubicBezTo>
                    <a:pt x="2854" y="164"/>
                    <a:pt x="2583" y="0"/>
                    <a:pt x="231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9355;p76"/>
            <p:cNvSpPr/>
            <p:nvPr/>
          </p:nvSpPr>
          <p:spPr>
            <a:xfrm>
              <a:off x="-1433425" y="3921275"/>
              <a:ext cx="58625" cy="61450"/>
            </a:xfrm>
            <a:custGeom>
              <a:avLst/>
              <a:gdLst/>
              <a:ahLst/>
              <a:cxnLst/>
              <a:rect l="l" t="t" r="r" b="b"/>
              <a:pathLst>
                <a:path w="2345" h="2458" extrusionOk="0">
                  <a:moveTo>
                    <a:pt x="1700" y="0"/>
                  </a:moveTo>
                  <a:cubicBezTo>
                    <a:pt x="1581" y="0"/>
                    <a:pt x="1477" y="56"/>
                    <a:pt x="1439" y="195"/>
                  </a:cubicBezTo>
                  <a:cubicBezTo>
                    <a:pt x="1714" y="512"/>
                    <a:pt x="1312" y="745"/>
                    <a:pt x="1270" y="999"/>
                  </a:cubicBezTo>
                  <a:cubicBezTo>
                    <a:pt x="297" y="1147"/>
                    <a:pt x="1" y="1675"/>
                    <a:pt x="149" y="2458"/>
                  </a:cubicBezTo>
                  <a:cubicBezTo>
                    <a:pt x="614" y="1189"/>
                    <a:pt x="1460" y="1570"/>
                    <a:pt x="2137" y="576"/>
                  </a:cubicBezTo>
                  <a:cubicBezTo>
                    <a:pt x="2344" y="309"/>
                    <a:pt x="1980" y="0"/>
                    <a:pt x="170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9356;p76"/>
            <p:cNvSpPr/>
            <p:nvPr/>
          </p:nvSpPr>
          <p:spPr>
            <a:xfrm>
              <a:off x="-1411225" y="3926025"/>
              <a:ext cx="35250" cy="20225"/>
            </a:xfrm>
            <a:custGeom>
              <a:avLst/>
              <a:gdLst/>
              <a:ahLst/>
              <a:cxnLst/>
              <a:rect l="l" t="t" r="r" b="b"/>
              <a:pathLst>
                <a:path w="1410" h="809" extrusionOk="0">
                  <a:moveTo>
                    <a:pt x="661" y="1"/>
                  </a:moveTo>
                  <a:cubicBezTo>
                    <a:pt x="627" y="1"/>
                    <a:pt x="590" y="2"/>
                    <a:pt x="551" y="5"/>
                  </a:cubicBezTo>
                  <a:lnTo>
                    <a:pt x="382" y="5"/>
                  </a:lnTo>
                  <a:lnTo>
                    <a:pt x="1" y="491"/>
                  </a:lnTo>
                  <a:cubicBezTo>
                    <a:pt x="64" y="639"/>
                    <a:pt x="212" y="766"/>
                    <a:pt x="382" y="809"/>
                  </a:cubicBezTo>
                  <a:cubicBezTo>
                    <a:pt x="847" y="647"/>
                    <a:pt x="1409" y="1"/>
                    <a:pt x="66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9357;p76"/>
            <p:cNvSpPr/>
            <p:nvPr/>
          </p:nvSpPr>
          <p:spPr>
            <a:xfrm>
              <a:off x="-2803900" y="3810875"/>
              <a:ext cx="39900" cy="45625"/>
            </a:xfrm>
            <a:custGeom>
              <a:avLst/>
              <a:gdLst/>
              <a:ahLst/>
              <a:cxnLst/>
              <a:rect l="l" t="t" r="r" b="b"/>
              <a:pathLst>
                <a:path w="1596" h="1825" extrusionOk="0">
                  <a:moveTo>
                    <a:pt x="741" y="0"/>
                  </a:moveTo>
                  <a:lnTo>
                    <a:pt x="191" y="1037"/>
                  </a:lnTo>
                  <a:cubicBezTo>
                    <a:pt x="64" y="1037"/>
                    <a:pt x="64" y="1143"/>
                    <a:pt x="0" y="1185"/>
                  </a:cubicBezTo>
                  <a:lnTo>
                    <a:pt x="0" y="1671"/>
                  </a:lnTo>
                  <a:cubicBezTo>
                    <a:pt x="157" y="1778"/>
                    <a:pt x="308" y="1824"/>
                    <a:pt x="447" y="1824"/>
                  </a:cubicBezTo>
                  <a:cubicBezTo>
                    <a:pt x="1190" y="1824"/>
                    <a:pt x="1596" y="499"/>
                    <a:pt x="74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9358;p76"/>
            <p:cNvSpPr/>
            <p:nvPr/>
          </p:nvSpPr>
          <p:spPr>
            <a:xfrm>
              <a:off x="-2810250" y="3804525"/>
              <a:ext cx="11125" cy="36500"/>
            </a:xfrm>
            <a:custGeom>
              <a:avLst/>
              <a:gdLst/>
              <a:ahLst/>
              <a:cxnLst/>
              <a:rect l="l" t="t" r="r" b="b"/>
              <a:pathLst>
                <a:path w="445" h="1460" extrusionOk="0">
                  <a:moveTo>
                    <a:pt x="445" y="1"/>
                  </a:moveTo>
                  <a:cubicBezTo>
                    <a:pt x="1" y="445"/>
                    <a:pt x="297" y="974"/>
                    <a:pt x="254" y="1460"/>
                  </a:cubicBezTo>
                  <a:lnTo>
                    <a:pt x="445" y="1291"/>
                  </a:lnTo>
                  <a:cubicBezTo>
                    <a:pt x="445" y="868"/>
                    <a:pt x="445" y="424"/>
                    <a:pt x="44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9359;p76"/>
            <p:cNvSpPr/>
            <p:nvPr/>
          </p:nvSpPr>
          <p:spPr>
            <a:xfrm>
              <a:off x="-1216100" y="4099100"/>
              <a:ext cx="34200" cy="16875"/>
            </a:xfrm>
            <a:custGeom>
              <a:avLst/>
              <a:gdLst/>
              <a:ahLst/>
              <a:cxnLst/>
              <a:rect l="l" t="t" r="r" b="b"/>
              <a:pathLst>
                <a:path w="1368" h="675" extrusionOk="0">
                  <a:moveTo>
                    <a:pt x="772" y="0"/>
                  </a:moveTo>
                  <a:cubicBezTo>
                    <a:pt x="660" y="0"/>
                    <a:pt x="532" y="37"/>
                    <a:pt x="402" y="125"/>
                  </a:cubicBezTo>
                  <a:cubicBezTo>
                    <a:pt x="0" y="379"/>
                    <a:pt x="465" y="484"/>
                    <a:pt x="550" y="653"/>
                  </a:cubicBezTo>
                  <a:lnTo>
                    <a:pt x="740" y="675"/>
                  </a:lnTo>
                  <a:cubicBezTo>
                    <a:pt x="1368" y="460"/>
                    <a:pt x="1170" y="0"/>
                    <a:pt x="77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9360;p76"/>
            <p:cNvSpPr/>
            <p:nvPr/>
          </p:nvSpPr>
          <p:spPr>
            <a:xfrm>
              <a:off x="-1434475" y="3938375"/>
              <a:ext cx="18525" cy="7875"/>
            </a:xfrm>
            <a:custGeom>
              <a:avLst/>
              <a:gdLst/>
              <a:ahLst/>
              <a:cxnLst/>
              <a:rect l="l" t="t" r="r" b="b"/>
              <a:pathLst>
                <a:path w="741" h="315" extrusionOk="0">
                  <a:moveTo>
                    <a:pt x="402" y="1"/>
                  </a:moveTo>
                  <a:cubicBezTo>
                    <a:pt x="212" y="1"/>
                    <a:pt x="40" y="50"/>
                    <a:pt x="0" y="315"/>
                  </a:cubicBezTo>
                  <a:lnTo>
                    <a:pt x="741" y="19"/>
                  </a:lnTo>
                  <a:cubicBezTo>
                    <a:pt x="637" y="19"/>
                    <a:pt x="517" y="1"/>
                    <a:pt x="40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9361;p76"/>
            <p:cNvSpPr/>
            <p:nvPr/>
          </p:nvSpPr>
          <p:spPr>
            <a:xfrm>
              <a:off x="-2306375" y="3724700"/>
              <a:ext cx="12200" cy="23800"/>
            </a:xfrm>
            <a:custGeom>
              <a:avLst/>
              <a:gdLst/>
              <a:ahLst/>
              <a:cxnLst/>
              <a:rect l="l" t="t" r="r" b="b"/>
              <a:pathLst>
                <a:path w="488" h="952" extrusionOk="0">
                  <a:moveTo>
                    <a:pt x="339" y="0"/>
                  </a:moveTo>
                  <a:cubicBezTo>
                    <a:pt x="1" y="275"/>
                    <a:pt x="212" y="635"/>
                    <a:pt x="170" y="952"/>
                  </a:cubicBezTo>
                  <a:cubicBezTo>
                    <a:pt x="487" y="677"/>
                    <a:pt x="276" y="317"/>
                    <a:pt x="33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9" name="Google Shape;9251;p76"/>
          <p:cNvGrpSpPr/>
          <p:nvPr/>
        </p:nvGrpSpPr>
        <p:grpSpPr>
          <a:xfrm>
            <a:off x="-232648" y="5180993"/>
            <a:ext cx="2106500" cy="597475"/>
            <a:chOff x="-2810250" y="3572525"/>
            <a:chExt cx="2106500" cy="597475"/>
          </a:xfrm>
          <a:solidFill>
            <a:srgbClr val="4B4D4B"/>
          </a:solidFill>
        </p:grpSpPr>
        <p:sp>
          <p:nvSpPr>
            <p:cNvPr id="260" name="Google Shape;9252;p76"/>
            <p:cNvSpPr/>
            <p:nvPr/>
          </p:nvSpPr>
          <p:spPr>
            <a:xfrm>
              <a:off x="-2396250" y="4007475"/>
              <a:ext cx="133850" cy="123700"/>
            </a:xfrm>
            <a:custGeom>
              <a:avLst/>
              <a:gdLst/>
              <a:ahLst/>
              <a:cxnLst/>
              <a:rect l="l" t="t" r="r" b="b"/>
              <a:pathLst>
                <a:path w="5354" h="4948" extrusionOk="0">
                  <a:moveTo>
                    <a:pt x="3665" y="0"/>
                  </a:moveTo>
                  <a:cubicBezTo>
                    <a:pt x="3419" y="0"/>
                    <a:pt x="3177" y="89"/>
                    <a:pt x="2983" y="258"/>
                  </a:cubicBezTo>
                  <a:cubicBezTo>
                    <a:pt x="2771" y="1971"/>
                    <a:pt x="1" y="2521"/>
                    <a:pt x="339" y="4445"/>
                  </a:cubicBezTo>
                  <a:cubicBezTo>
                    <a:pt x="400" y="4488"/>
                    <a:pt x="452" y="4505"/>
                    <a:pt x="498" y="4505"/>
                  </a:cubicBezTo>
                  <a:cubicBezTo>
                    <a:pt x="693" y="4505"/>
                    <a:pt x="777" y="4189"/>
                    <a:pt x="1039" y="4189"/>
                  </a:cubicBezTo>
                  <a:cubicBezTo>
                    <a:pt x="1052" y="4189"/>
                    <a:pt x="1065" y="4190"/>
                    <a:pt x="1079" y="4192"/>
                  </a:cubicBezTo>
                  <a:cubicBezTo>
                    <a:pt x="1164" y="4466"/>
                    <a:pt x="614" y="4466"/>
                    <a:pt x="762" y="4763"/>
                  </a:cubicBezTo>
                  <a:cubicBezTo>
                    <a:pt x="893" y="4882"/>
                    <a:pt x="1072" y="4948"/>
                    <a:pt x="1226" y="4948"/>
                  </a:cubicBezTo>
                  <a:cubicBezTo>
                    <a:pt x="1344" y="4948"/>
                    <a:pt x="1447" y="4909"/>
                    <a:pt x="1502" y="4826"/>
                  </a:cubicBezTo>
                  <a:cubicBezTo>
                    <a:pt x="1946" y="4213"/>
                    <a:pt x="2750" y="3853"/>
                    <a:pt x="3004" y="3155"/>
                  </a:cubicBezTo>
                  <a:cubicBezTo>
                    <a:pt x="3110" y="2817"/>
                    <a:pt x="3363" y="2542"/>
                    <a:pt x="3659" y="2373"/>
                  </a:cubicBezTo>
                  <a:cubicBezTo>
                    <a:pt x="4558" y="1871"/>
                    <a:pt x="5354" y="109"/>
                    <a:pt x="4167" y="109"/>
                  </a:cubicBezTo>
                  <a:cubicBezTo>
                    <a:pt x="4153" y="109"/>
                    <a:pt x="4139" y="109"/>
                    <a:pt x="4125" y="110"/>
                  </a:cubicBezTo>
                  <a:cubicBezTo>
                    <a:pt x="3977" y="36"/>
                    <a:pt x="3820" y="0"/>
                    <a:pt x="36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9253;p76"/>
            <p:cNvSpPr/>
            <p:nvPr/>
          </p:nvSpPr>
          <p:spPr>
            <a:xfrm>
              <a:off x="-1076525" y="3572525"/>
              <a:ext cx="126925" cy="104075"/>
            </a:xfrm>
            <a:custGeom>
              <a:avLst/>
              <a:gdLst/>
              <a:ahLst/>
              <a:cxnLst/>
              <a:rect l="l" t="t" r="r" b="b"/>
              <a:pathLst>
                <a:path w="5077" h="4163" extrusionOk="0">
                  <a:moveTo>
                    <a:pt x="3337" y="1"/>
                  </a:moveTo>
                  <a:cubicBezTo>
                    <a:pt x="3025" y="1"/>
                    <a:pt x="2736" y="55"/>
                    <a:pt x="2602" y="165"/>
                  </a:cubicBezTo>
                  <a:cubicBezTo>
                    <a:pt x="2665" y="715"/>
                    <a:pt x="1798" y="906"/>
                    <a:pt x="1841" y="1477"/>
                  </a:cubicBezTo>
                  <a:cubicBezTo>
                    <a:pt x="1819" y="1815"/>
                    <a:pt x="1544" y="1900"/>
                    <a:pt x="1248" y="1963"/>
                  </a:cubicBezTo>
                  <a:cubicBezTo>
                    <a:pt x="254" y="2513"/>
                    <a:pt x="1" y="4099"/>
                    <a:pt x="1502" y="4163"/>
                  </a:cubicBezTo>
                  <a:cubicBezTo>
                    <a:pt x="2412" y="3824"/>
                    <a:pt x="3173" y="3190"/>
                    <a:pt x="3659" y="2365"/>
                  </a:cubicBezTo>
                  <a:cubicBezTo>
                    <a:pt x="3793" y="1912"/>
                    <a:pt x="4060" y="1739"/>
                    <a:pt x="4460" y="1739"/>
                  </a:cubicBezTo>
                  <a:cubicBezTo>
                    <a:pt x="4565" y="1739"/>
                    <a:pt x="4678" y="1751"/>
                    <a:pt x="4801" y="1773"/>
                  </a:cubicBezTo>
                  <a:cubicBezTo>
                    <a:pt x="4738" y="1604"/>
                    <a:pt x="5076" y="1477"/>
                    <a:pt x="4865" y="1286"/>
                  </a:cubicBezTo>
                  <a:cubicBezTo>
                    <a:pt x="4670" y="1119"/>
                    <a:pt x="4486" y="1055"/>
                    <a:pt x="4305" y="1055"/>
                  </a:cubicBezTo>
                  <a:cubicBezTo>
                    <a:pt x="3779" y="1055"/>
                    <a:pt x="3290" y="1599"/>
                    <a:pt x="2708" y="1709"/>
                  </a:cubicBezTo>
                  <a:cubicBezTo>
                    <a:pt x="2792" y="1202"/>
                    <a:pt x="3215" y="948"/>
                    <a:pt x="3511" y="715"/>
                  </a:cubicBezTo>
                  <a:cubicBezTo>
                    <a:pt x="3571" y="673"/>
                    <a:pt x="3645" y="658"/>
                    <a:pt x="3726" y="658"/>
                  </a:cubicBezTo>
                  <a:cubicBezTo>
                    <a:pt x="3891" y="658"/>
                    <a:pt x="4083" y="718"/>
                    <a:pt x="4233" y="718"/>
                  </a:cubicBezTo>
                  <a:cubicBezTo>
                    <a:pt x="4373" y="718"/>
                    <a:pt x="4476" y="666"/>
                    <a:pt x="4484" y="461"/>
                  </a:cubicBezTo>
                  <a:cubicBezTo>
                    <a:pt x="4458" y="156"/>
                    <a:pt x="3864" y="1"/>
                    <a:pt x="333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9254;p76"/>
            <p:cNvSpPr/>
            <p:nvPr/>
          </p:nvSpPr>
          <p:spPr>
            <a:xfrm>
              <a:off x="-2407875" y="4057575"/>
              <a:ext cx="141200" cy="94050"/>
            </a:xfrm>
            <a:custGeom>
              <a:avLst/>
              <a:gdLst/>
              <a:ahLst/>
              <a:cxnLst/>
              <a:rect l="l" t="t" r="r" b="b"/>
              <a:pathLst>
                <a:path w="5648" h="3762" extrusionOk="0">
                  <a:moveTo>
                    <a:pt x="4962" y="0"/>
                  </a:moveTo>
                  <a:cubicBezTo>
                    <a:pt x="4363" y="0"/>
                    <a:pt x="3743" y="352"/>
                    <a:pt x="3532" y="940"/>
                  </a:cubicBezTo>
                  <a:cubicBezTo>
                    <a:pt x="3405" y="1638"/>
                    <a:pt x="2665" y="1743"/>
                    <a:pt x="2369" y="2293"/>
                  </a:cubicBezTo>
                  <a:cubicBezTo>
                    <a:pt x="2144" y="2744"/>
                    <a:pt x="1958" y="2962"/>
                    <a:pt x="1704" y="2962"/>
                  </a:cubicBezTo>
                  <a:cubicBezTo>
                    <a:pt x="1506" y="2962"/>
                    <a:pt x="1265" y="2828"/>
                    <a:pt x="931" y="2568"/>
                  </a:cubicBezTo>
                  <a:cubicBezTo>
                    <a:pt x="656" y="2399"/>
                    <a:pt x="677" y="2188"/>
                    <a:pt x="740" y="1955"/>
                  </a:cubicBezTo>
                  <a:cubicBezTo>
                    <a:pt x="844" y="1728"/>
                    <a:pt x="715" y="1616"/>
                    <a:pt x="571" y="1616"/>
                  </a:cubicBezTo>
                  <a:cubicBezTo>
                    <a:pt x="420" y="1616"/>
                    <a:pt x="253" y="1738"/>
                    <a:pt x="317" y="1976"/>
                  </a:cubicBezTo>
                  <a:cubicBezTo>
                    <a:pt x="85" y="2293"/>
                    <a:pt x="0" y="2801"/>
                    <a:pt x="360" y="3076"/>
                  </a:cubicBezTo>
                  <a:cubicBezTo>
                    <a:pt x="1067" y="3522"/>
                    <a:pt x="1545" y="3761"/>
                    <a:pt x="1963" y="3761"/>
                  </a:cubicBezTo>
                  <a:cubicBezTo>
                    <a:pt x="2358" y="3761"/>
                    <a:pt x="2699" y="3549"/>
                    <a:pt x="3130" y="3097"/>
                  </a:cubicBezTo>
                  <a:cubicBezTo>
                    <a:pt x="3997" y="2166"/>
                    <a:pt x="5097" y="1342"/>
                    <a:pt x="5647" y="178"/>
                  </a:cubicBezTo>
                  <a:cubicBezTo>
                    <a:pt x="5441" y="57"/>
                    <a:pt x="5203" y="0"/>
                    <a:pt x="496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9255;p76"/>
            <p:cNvSpPr/>
            <p:nvPr/>
          </p:nvSpPr>
          <p:spPr>
            <a:xfrm>
              <a:off x="-869800" y="3762375"/>
              <a:ext cx="147025" cy="84950"/>
            </a:xfrm>
            <a:custGeom>
              <a:avLst/>
              <a:gdLst/>
              <a:ahLst/>
              <a:cxnLst/>
              <a:rect l="l" t="t" r="r" b="b"/>
              <a:pathLst>
                <a:path w="5881" h="3398" extrusionOk="0">
                  <a:moveTo>
                    <a:pt x="3321" y="0"/>
                  </a:moveTo>
                  <a:cubicBezTo>
                    <a:pt x="2724" y="0"/>
                    <a:pt x="1587" y="1645"/>
                    <a:pt x="652" y="1645"/>
                  </a:cubicBezTo>
                  <a:cubicBezTo>
                    <a:pt x="646" y="1645"/>
                    <a:pt x="641" y="1645"/>
                    <a:pt x="635" y="1644"/>
                  </a:cubicBezTo>
                  <a:cubicBezTo>
                    <a:pt x="339" y="1666"/>
                    <a:pt x="530" y="2004"/>
                    <a:pt x="276" y="2067"/>
                  </a:cubicBezTo>
                  <a:cubicBezTo>
                    <a:pt x="1" y="2448"/>
                    <a:pt x="170" y="2829"/>
                    <a:pt x="276" y="3188"/>
                  </a:cubicBezTo>
                  <a:lnTo>
                    <a:pt x="445" y="3209"/>
                  </a:lnTo>
                  <a:cubicBezTo>
                    <a:pt x="481" y="3205"/>
                    <a:pt x="517" y="3203"/>
                    <a:pt x="553" y="3203"/>
                  </a:cubicBezTo>
                  <a:cubicBezTo>
                    <a:pt x="921" y="3203"/>
                    <a:pt x="1302" y="3397"/>
                    <a:pt x="1640" y="3397"/>
                  </a:cubicBezTo>
                  <a:cubicBezTo>
                    <a:pt x="1779" y="3397"/>
                    <a:pt x="1911" y="3365"/>
                    <a:pt x="2031" y="3273"/>
                  </a:cubicBezTo>
                  <a:cubicBezTo>
                    <a:pt x="2645" y="2850"/>
                    <a:pt x="3491" y="2554"/>
                    <a:pt x="3892" y="2089"/>
                  </a:cubicBezTo>
                  <a:cubicBezTo>
                    <a:pt x="4358" y="1306"/>
                    <a:pt x="5881" y="1243"/>
                    <a:pt x="5606" y="164"/>
                  </a:cubicBezTo>
                  <a:cubicBezTo>
                    <a:pt x="5575" y="156"/>
                    <a:pt x="5540" y="153"/>
                    <a:pt x="5503" y="153"/>
                  </a:cubicBezTo>
                  <a:cubicBezTo>
                    <a:pt x="4820" y="153"/>
                    <a:pt x="3102" y="1370"/>
                    <a:pt x="2581" y="1771"/>
                  </a:cubicBezTo>
                  <a:cubicBezTo>
                    <a:pt x="2877" y="1179"/>
                    <a:pt x="3533" y="756"/>
                    <a:pt x="3491" y="58"/>
                  </a:cubicBezTo>
                  <a:cubicBezTo>
                    <a:pt x="3441" y="18"/>
                    <a:pt x="3384" y="0"/>
                    <a:pt x="33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9256;p76"/>
            <p:cNvSpPr/>
            <p:nvPr/>
          </p:nvSpPr>
          <p:spPr>
            <a:xfrm>
              <a:off x="-2475025" y="3887900"/>
              <a:ext cx="118975" cy="96950"/>
            </a:xfrm>
            <a:custGeom>
              <a:avLst/>
              <a:gdLst/>
              <a:ahLst/>
              <a:cxnLst/>
              <a:rect l="l" t="t" r="r" b="b"/>
              <a:pathLst>
                <a:path w="4759" h="3878" extrusionOk="0">
                  <a:moveTo>
                    <a:pt x="2337" y="1"/>
                  </a:moveTo>
                  <a:cubicBezTo>
                    <a:pt x="1329" y="1"/>
                    <a:pt x="678" y="1172"/>
                    <a:pt x="550" y="1995"/>
                  </a:cubicBezTo>
                  <a:cubicBezTo>
                    <a:pt x="0" y="3010"/>
                    <a:pt x="867" y="3751"/>
                    <a:pt x="1883" y="3878"/>
                  </a:cubicBezTo>
                  <a:cubicBezTo>
                    <a:pt x="2665" y="3095"/>
                    <a:pt x="4759" y="1953"/>
                    <a:pt x="3215" y="832"/>
                  </a:cubicBezTo>
                  <a:cubicBezTo>
                    <a:pt x="2898" y="621"/>
                    <a:pt x="2961" y="346"/>
                    <a:pt x="2834" y="92"/>
                  </a:cubicBezTo>
                  <a:cubicBezTo>
                    <a:pt x="2660" y="29"/>
                    <a:pt x="2494" y="1"/>
                    <a:pt x="233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9257;p76"/>
            <p:cNvSpPr/>
            <p:nvPr/>
          </p:nvSpPr>
          <p:spPr>
            <a:xfrm>
              <a:off x="-1207650" y="3814575"/>
              <a:ext cx="107350" cy="83025"/>
            </a:xfrm>
            <a:custGeom>
              <a:avLst/>
              <a:gdLst/>
              <a:ahLst/>
              <a:cxnLst/>
              <a:rect l="l" t="t" r="r" b="b"/>
              <a:pathLst>
                <a:path w="4294" h="3321" extrusionOk="0">
                  <a:moveTo>
                    <a:pt x="2433" y="1"/>
                  </a:moveTo>
                  <a:lnTo>
                    <a:pt x="1883" y="275"/>
                  </a:lnTo>
                  <a:cubicBezTo>
                    <a:pt x="1967" y="1227"/>
                    <a:pt x="1037" y="1523"/>
                    <a:pt x="423" y="2031"/>
                  </a:cubicBezTo>
                  <a:cubicBezTo>
                    <a:pt x="0" y="2771"/>
                    <a:pt x="297" y="3194"/>
                    <a:pt x="1333" y="3321"/>
                  </a:cubicBezTo>
                  <a:cubicBezTo>
                    <a:pt x="3025" y="2665"/>
                    <a:pt x="2623" y="1227"/>
                    <a:pt x="4252" y="1121"/>
                  </a:cubicBezTo>
                  <a:lnTo>
                    <a:pt x="4294" y="783"/>
                  </a:lnTo>
                  <a:cubicBezTo>
                    <a:pt x="3955" y="22"/>
                    <a:pt x="3131" y="106"/>
                    <a:pt x="243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9258;p76"/>
            <p:cNvSpPr/>
            <p:nvPr/>
          </p:nvSpPr>
          <p:spPr>
            <a:xfrm>
              <a:off x="-1657600" y="3775075"/>
              <a:ext cx="115300" cy="89075"/>
            </a:xfrm>
            <a:custGeom>
              <a:avLst/>
              <a:gdLst/>
              <a:ahLst/>
              <a:cxnLst/>
              <a:rect l="l" t="t" r="r" b="b"/>
              <a:pathLst>
                <a:path w="4612" h="3563" extrusionOk="0">
                  <a:moveTo>
                    <a:pt x="3414" y="0"/>
                  </a:moveTo>
                  <a:cubicBezTo>
                    <a:pt x="2993" y="0"/>
                    <a:pt x="3192" y="1023"/>
                    <a:pt x="1840" y="1707"/>
                  </a:cubicBezTo>
                  <a:cubicBezTo>
                    <a:pt x="1883" y="2807"/>
                    <a:pt x="719" y="2575"/>
                    <a:pt x="0" y="2934"/>
                  </a:cubicBezTo>
                  <a:cubicBezTo>
                    <a:pt x="104" y="3374"/>
                    <a:pt x="451" y="3562"/>
                    <a:pt x="899" y="3562"/>
                  </a:cubicBezTo>
                  <a:cubicBezTo>
                    <a:pt x="2278" y="3562"/>
                    <a:pt x="4612" y="1777"/>
                    <a:pt x="3701" y="100"/>
                  </a:cubicBezTo>
                  <a:cubicBezTo>
                    <a:pt x="3579" y="31"/>
                    <a:pt x="3487" y="0"/>
                    <a:pt x="341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9259;p76"/>
            <p:cNvSpPr/>
            <p:nvPr/>
          </p:nvSpPr>
          <p:spPr>
            <a:xfrm>
              <a:off x="-2430100" y="3892350"/>
              <a:ext cx="79875" cy="94825"/>
            </a:xfrm>
            <a:custGeom>
              <a:avLst/>
              <a:gdLst/>
              <a:ahLst/>
              <a:cxnLst/>
              <a:rect l="l" t="t" r="r" b="b"/>
              <a:pathLst>
                <a:path w="3195" h="3793" extrusionOk="0">
                  <a:moveTo>
                    <a:pt x="1251" y="0"/>
                  </a:moveTo>
                  <a:cubicBezTo>
                    <a:pt x="1175" y="0"/>
                    <a:pt x="1096" y="7"/>
                    <a:pt x="1016" y="20"/>
                  </a:cubicBezTo>
                  <a:cubicBezTo>
                    <a:pt x="720" y="316"/>
                    <a:pt x="382" y="548"/>
                    <a:pt x="1185" y="760"/>
                  </a:cubicBezTo>
                  <a:cubicBezTo>
                    <a:pt x="2475" y="1162"/>
                    <a:pt x="1376" y="2684"/>
                    <a:pt x="530" y="3002"/>
                  </a:cubicBezTo>
                  <a:cubicBezTo>
                    <a:pt x="212" y="3065"/>
                    <a:pt x="1" y="3382"/>
                    <a:pt x="86" y="3700"/>
                  </a:cubicBezTo>
                  <a:cubicBezTo>
                    <a:pt x="287" y="3764"/>
                    <a:pt x="455" y="3793"/>
                    <a:pt x="600" y="3793"/>
                  </a:cubicBezTo>
                  <a:cubicBezTo>
                    <a:pt x="1354" y="3793"/>
                    <a:pt x="1459" y="3019"/>
                    <a:pt x="2116" y="2558"/>
                  </a:cubicBezTo>
                  <a:cubicBezTo>
                    <a:pt x="3194" y="1779"/>
                    <a:pt x="2538" y="0"/>
                    <a:pt x="12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9260;p76"/>
            <p:cNvSpPr/>
            <p:nvPr/>
          </p:nvSpPr>
          <p:spPr>
            <a:xfrm>
              <a:off x="-858675" y="3784450"/>
              <a:ext cx="124800" cy="72900"/>
            </a:xfrm>
            <a:custGeom>
              <a:avLst/>
              <a:gdLst/>
              <a:ahLst/>
              <a:cxnLst/>
              <a:rect l="l" t="t" r="r" b="b"/>
              <a:pathLst>
                <a:path w="4992" h="2916" extrusionOk="0">
                  <a:moveTo>
                    <a:pt x="4991" y="85"/>
                  </a:moveTo>
                  <a:lnTo>
                    <a:pt x="4991" y="85"/>
                  </a:lnTo>
                  <a:cubicBezTo>
                    <a:pt x="4590" y="233"/>
                    <a:pt x="3638" y="0"/>
                    <a:pt x="3553" y="529"/>
                  </a:cubicBezTo>
                  <a:cubicBezTo>
                    <a:pt x="3744" y="1523"/>
                    <a:pt x="2242" y="1142"/>
                    <a:pt x="1925" y="1840"/>
                  </a:cubicBezTo>
                  <a:cubicBezTo>
                    <a:pt x="1784" y="2210"/>
                    <a:pt x="1565" y="2322"/>
                    <a:pt x="1324" y="2322"/>
                  </a:cubicBezTo>
                  <a:cubicBezTo>
                    <a:pt x="952" y="2322"/>
                    <a:pt x="529" y="2056"/>
                    <a:pt x="260" y="2056"/>
                  </a:cubicBezTo>
                  <a:cubicBezTo>
                    <a:pt x="125" y="2056"/>
                    <a:pt x="30" y="2124"/>
                    <a:pt x="0" y="2326"/>
                  </a:cubicBezTo>
                  <a:cubicBezTo>
                    <a:pt x="340" y="2745"/>
                    <a:pt x="752" y="2916"/>
                    <a:pt x="1193" y="2916"/>
                  </a:cubicBezTo>
                  <a:cubicBezTo>
                    <a:pt x="2648" y="2916"/>
                    <a:pt x="4423" y="1058"/>
                    <a:pt x="4991" y="8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9261;p76"/>
            <p:cNvSpPr/>
            <p:nvPr/>
          </p:nvSpPr>
          <p:spPr>
            <a:xfrm>
              <a:off x="-1715775" y="4022375"/>
              <a:ext cx="82525" cy="97300"/>
            </a:xfrm>
            <a:custGeom>
              <a:avLst/>
              <a:gdLst/>
              <a:ahLst/>
              <a:cxnLst/>
              <a:rect l="l" t="t" r="r" b="b"/>
              <a:pathLst>
                <a:path w="3301" h="3892" extrusionOk="0">
                  <a:moveTo>
                    <a:pt x="2164" y="1"/>
                  </a:moveTo>
                  <a:cubicBezTo>
                    <a:pt x="2076" y="1"/>
                    <a:pt x="2004" y="47"/>
                    <a:pt x="1968" y="191"/>
                  </a:cubicBezTo>
                  <a:cubicBezTo>
                    <a:pt x="1714" y="381"/>
                    <a:pt x="1545" y="677"/>
                    <a:pt x="1545" y="994"/>
                  </a:cubicBezTo>
                  <a:cubicBezTo>
                    <a:pt x="1376" y="1925"/>
                    <a:pt x="1" y="2411"/>
                    <a:pt x="530" y="3469"/>
                  </a:cubicBezTo>
                  <a:cubicBezTo>
                    <a:pt x="675" y="3736"/>
                    <a:pt x="995" y="3891"/>
                    <a:pt x="1306" y="3891"/>
                  </a:cubicBezTo>
                  <a:cubicBezTo>
                    <a:pt x="1536" y="3891"/>
                    <a:pt x="1760" y="3806"/>
                    <a:pt x="1904" y="3617"/>
                  </a:cubicBezTo>
                  <a:cubicBezTo>
                    <a:pt x="2179" y="2432"/>
                    <a:pt x="3300" y="1502"/>
                    <a:pt x="3258" y="233"/>
                  </a:cubicBezTo>
                  <a:lnTo>
                    <a:pt x="2708" y="148"/>
                  </a:lnTo>
                  <a:cubicBezTo>
                    <a:pt x="2698" y="150"/>
                    <a:pt x="2687" y="151"/>
                    <a:pt x="2676" y="151"/>
                  </a:cubicBezTo>
                  <a:cubicBezTo>
                    <a:pt x="2534" y="151"/>
                    <a:pt x="2323" y="1"/>
                    <a:pt x="216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9262;p76"/>
            <p:cNvSpPr/>
            <p:nvPr/>
          </p:nvSpPr>
          <p:spPr>
            <a:xfrm>
              <a:off x="-1209225" y="4031875"/>
              <a:ext cx="103650" cy="71425"/>
            </a:xfrm>
            <a:custGeom>
              <a:avLst/>
              <a:gdLst/>
              <a:ahLst/>
              <a:cxnLst/>
              <a:rect l="l" t="t" r="r" b="b"/>
              <a:pathLst>
                <a:path w="4146" h="2857" extrusionOk="0">
                  <a:moveTo>
                    <a:pt x="3786" y="1"/>
                  </a:moveTo>
                  <a:cubicBezTo>
                    <a:pt x="3046" y="85"/>
                    <a:pt x="2305" y="64"/>
                    <a:pt x="1586" y="128"/>
                  </a:cubicBezTo>
                  <a:lnTo>
                    <a:pt x="1015" y="593"/>
                  </a:lnTo>
                  <a:cubicBezTo>
                    <a:pt x="931" y="678"/>
                    <a:pt x="888" y="762"/>
                    <a:pt x="867" y="889"/>
                  </a:cubicBezTo>
                  <a:cubicBezTo>
                    <a:pt x="867" y="1460"/>
                    <a:pt x="0" y="1756"/>
                    <a:pt x="254" y="2412"/>
                  </a:cubicBezTo>
                  <a:cubicBezTo>
                    <a:pt x="536" y="2704"/>
                    <a:pt x="899" y="2857"/>
                    <a:pt x="1245" y="2857"/>
                  </a:cubicBezTo>
                  <a:cubicBezTo>
                    <a:pt x="1652" y="2857"/>
                    <a:pt x="2036" y="2646"/>
                    <a:pt x="2242" y="2200"/>
                  </a:cubicBezTo>
                  <a:cubicBezTo>
                    <a:pt x="2305" y="2031"/>
                    <a:pt x="2263" y="1862"/>
                    <a:pt x="2157" y="1756"/>
                  </a:cubicBezTo>
                  <a:cubicBezTo>
                    <a:pt x="2106" y="1735"/>
                    <a:pt x="2059" y="1725"/>
                    <a:pt x="2015" y="1725"/>
                  </a:cubicBezTo>
                  <a:cubicBezTo>
                    <a:pt x="1762" y="1725"/>
                    <a:pt x="1611" y="2027"/>
                    <a:pt x="1362" y="2027"/>
                  </a:cubicBezTo>
                  <a:cubicBezTo>
                    <a:pt x="1314" y="2027"/>
                    <a:pt x="1262" y="2016"/>
                    <a:pt x="1206" y="1989"/>
                  </a:cubicBezTo>
                  <a:cubicBezTo>
                    <a:pt x="1461" y="1559"/>
                    <a:pt x="1576" y="1366"/>
                    <a:pt x="1705" y="1366"/>
                  </a:cubicBezTo>
                  <a:cubicBezTo>
                    <a:pt x="1811" y="1366"/>
                    <a:pt x="1926" y="1497"/>
                    <a:pt x="2136" y="1735"/>
                  </a:cubicBezTo>
                  <a:cubicBezTo>
                    <a:pt x="2338" y="1823"/>
                    <a:pt x="2499" y="1859"/>
                    <a:pt x="2631" y="1859"/>
                  </a:cubicBezTo>
                  <a:cubicBezTo>
                    <a:pt x="3230" y="1859"/>
                    <a:pt x="3210" y="1093"/>
                    <a:pt x="3574" y="868"/>
                  </a:cubicBezTo>
                  <a:lnTo>
                    <a:pt x="3574" y="868"/>
                  </a:lnTo>
                  <a:cubicBezTo>
                    <a:pt x="3426" y="1079"/>
                    <a:pt x="3320" y="1291"/>
                    <a:pt x="3765" y="1418"/>
                  </a:cubicBezTo>
                  <a:cubicBezTo>
                    <a:pt x="3765" y="953"/>
                    <a:pt x="4145" y="487"/>
                    <a:pt x="378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9263;p76"/>
            <p:cNvSpPr/>
            <p:nvPr/>
          </p:nvSpPr>
          <p:spPr>
            <a:xfrm>
              <a:off x="-2402600" y="4013900"/>
              <a:ext cx="103125" cy="108950"/>
            </a:xfrm>
            <a:custGeom>
              <a:avLst/>
              <a:gdLst/>
              <a:ahLst/>
              <a:cxnLst/>
              <a:rect l="l" t="t" r="r" b="b"/>
              <a:pathLst>
                <a:path w="4125" h="4358" extrusionOk="0">
                  <a:moveTo>
                    <a:pt x="3258" y="1"/>
                  </a:moveTo>
                  <a:cubicBezTo>
                    <a:pt x="1883" y="720"/>
                    <a:pt x="826" y="1925"/>
                    <a:pt x="276" y="3385"/>
                  </a:cubicBezTo>
                  <a:cubicBezTo>
                    <a:pt x="635" y="3638"/>
                    <a:pt x="1" y="4188"/>
                    <a:pt x="656" y="4358"/>
                  </a:cubicBezTo>
                  <a:cubicBezTo>
                    <a:pt x="720" y="4315"/>
                    <a:pt x="741" y="4231"/>
                    <a:pt x="656" y="4188"/>
                  </a:cubicBezTo>
                  <a:cubicBezTo>
                    <a:pt x="635" y="2285"/>
                    <a:pt x="4125" y="1206"/>
                    <a:pt x="325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9264;p76"/>
            <p:cNvSpPr/>
            <p:nvPr/>
          </p:nvSpPr>
          <p:spPr>
            <a:xfrm>
              <a:off x="-2066325" y="3800825"/>
              <a:ext cx="83575" cy="106975"/>
            </a:xfrm>
            <a:custGeom>
              <a:avLst/>
              <a:gdLst/>
              <a:ahLst/>
              <a:cxnLst/>
              <a:rect l="l" t="t" r="r" b="b"/>
              <a:pathLst>
                <a:path w="3343" h="4279" extrusionOk="0">
                  <a:moveTo>
                    <a:pt x="1333" y="1"/>
                  </a:moveTo>
                  <a:lnTo>
                    <a:pt x="1333" y="22"/>
                  </a:lnTo>
                  <a:cubicBezTo>
                    <a:pt x="678" y="1333"/>
                    <a:pt x="1" y="2856"/>
                    <a:pt x="995" y="4188"/>
                  </a:cubicBezTo>
                  <a:cubicBezTo>
                    <a:pt x="1021" y="4179"/>
                    <a:pt x="1044" y="4174"/>
                    <a:pt x="1064" y="4174"/>
                  </a:cubicBezTo>
                  <a:cubicBezTo>
                    <a:pt x="1093" y="4174"/>
                    <a:pt x="1118" y="4185"/>
                    <a:pt x="1143" y="4209"/>
                  </a:cubicBezTo>
                  <a:cubicBezTo>
                    <a:pt x="1255" y="4257"/>
                    <a:pt x="1355" y="4278"/>
                    <a:pt x="1445" y="4278"/>
                  </a:cubicBezTo>
                  <a:cubicBezTo>
                    <a:pt x="2033" y="4278"/>
                    <a:pt x="2193" y="3371"/>
                    <a:pt x="2560" y="3004"/>
                  </a:cubicBezTo>
                  <a:cubicBezTo>
                    <a:pt x="2814" y="2581"/>
                    <a:pt x="3342" y="2200"/>
                    <a:pt x="3152" y="1650"/>
                  </a:cubicBezTo>
                  <a:cubicBezTo>
                    <a:pt x="2964" y="1253"/>
                    <a:pt x="3272" y="339"/>
                    <a:pt x="2645" y="339"/>
                  </a:cubicBezTo>
                  <a:cubicBezTo>
                    <a:pt x="2638" y="339"/>
                    <a:pt x="2631" y="339"/>
                    <a:pt x="2623" y="339"/>
                  </a:cubicBezTo>
                  <a:cubicBezTo>
                    <a:pt x="1777" y="1016"/>
                    <a:pt x="2285" y="2116"/>
                    <a:pt x="1629" y="2940"/>
                  </a:cubicBezTo>
                  <a:cubicBezTo>
                    <a:pt x="678" y="2010"/>
                    <a:pt x="3258" y="318"/>
                    <a:pt x="133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9265;p76"/>
            <p:cNvSpPr/>
            <p:nvPr/>
          </p:nvSpPr>
          <p:spPr>
            <a:xfrm>
              <a:off x="-2386200" y="4013900"/>
              <a:ext cx="131150" cy="123250"/>
            </a:xfrm>
            <a:custGeom>
              <a:avLst/>
              <a:gdLst/>
              <a:ahLst/>
              <a:cxnLst/>
              <a:rect l="l" t="t" r="r" b="b"/>
              <a:pathLst>
                <a:path w="5246" h="4930" extrusionOk="0">
                  <a:moveTo>
                    <a:pt x="4273" y="1"/>
                  </a:moveTo>
                  <a:cubicBezTo>
                    <a:pt x="4251" y="974"/>
                    <a:pt x="3702" y="1672"/>
                    <a:pt x="2708" y="2116"/>
                  </a:cubicBezTo>
                  <a:cubicBezTo>
                    <a:pt x="2517" y="2200"/>
                    <a:pt x="2390" y="2306"/>
                    <a:pt x="2433" y="2475"/>
                  </a:cubicBezTo>
                  <a:cubicBezTo>
                    <a:pt x="2644" y="3448"/>
                    <a:pt x="1142" y="3533"/>
                    <a:pt x="1079" y="4400"/>
                  </a:cubicBezTo>
                  <a:cubicBezTo>
                    <a:pt x="1079" y="4474"/>
                    <a:pt x="957" y="4521"/>
                    <a:pt x="809" y="4521"/>
                  </a:cubicBezTo>
                  <a:cubicBezTo>
                    <a:pt x="661" y="4521"/>
                    <a:pt x="487" y="4474"/>
                    <a:pt x="381" y="4358"/>
                  </a:cubicBezTo>
                  <a:cubicBezTo>
                    <a:pt x="430" y="4210"/>
                    <a:pt x="343" y="4184"/>
                    <a:pt x="233" y="4184"/>
                  </a:cubicBezTo>
                  <a:cubicBezTo>
                    <a:pt x="173" y="4184"/>
                    <a:pt x="107" y="4191"/>
                    <a:pt x="51" y="4191"/>
                  </a:cubicBezTo>
                  <a:cubicBezTo>
                    <a:pt x="33" y="4191"/>
                    <a:pt x="16" y="4191"/>
                    <a:pt x="0" y="4188"/>
                  </a:cubicBezTo>
                  <a:lnTo>
                    <a:pt x="0" y="4358"/>
                  </a:lnTo>
                  <a:cubicBezTo>
                    <a:pt x="211" y="4625"/>
                    <a:pt x="478" y="4929"/>
                    <a:pt x="770" y="4929"/>
                  </a:cubicBezTo>
                  <a:cubicBezTo>
                    <a:pt x="918" y="4929"/>
                    <a:pt x="1071" y="4852"/>
                    <a:pt x="1227" y="4654"/>
                  </a:cubicBezTo>
                  <a:cubicBezTo>
                    <a:pt x="1713" y="4061"/>
                    <a:pt x="2433" y="3638"/>
                    <a:pt x="2771" y="2983"/>
                  </a:cubicBezTo>
                  <a:cubicBezTo>
                    <a:pt x="3157" y="2175"/>
                    <a:pt x="3471" y="1892"/>
                    <a:pt x="4244" y="1892"/>
                  </a:cubicBezTo>
                  <a:cubicBezTo>
                    <a:pt x="4402" y="1892"/>
                    <a:pt x="4579" y="1904"/>
                    <a:pt x="4780" y="1925"/>
                  </a:cubicBezTo>
                  <a:cubicBezTo>
                    <a:pt x="5245" y="1164"/>
                    <a:pt x="4865" y="551"/>
                    <a:pt x="42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9266;p76"/>
            <p:cNvSpPr/>
            <p:nvPr/>
          </p:nvSpPr>
          <p:spPr>
            <a:xfrm>
              <a:off x="-1054850" y="3608375"/>
              <a:ext cx="98375" cy="83775"/>
            </a:xfrm>
            <a:custGeom>
              <a:avLst/>
              <a:gdLst/>
              <a:ahLst/>
              <a:cxnLst/>
              <a:rect l="l" t="t" r="r" b="b"/>
              <a:pathLst>
                <a:path w="3935" h="3351" extrusionOk="0">
                  <a:moveTo>
                    <a:pt x="3286" y="0"/>
                  </a:moveTo>
                  <a:cubicBezTo>
                    <a:pt x="3065" y="0"/>
                    <a:pt x="2878" y="122"/>
                    <a:pt x="2814" y="360"/>
                  </a:cubicBezTo>
                  <a:cubicBezTo>
                    <a:pt x="2602" y="1121"/>
                    <a:pt x="1820" y="1460"/>
                    <a:pt x="1545" y="2115"/>
                  </a:cubicBezTo>
                  <a:cubicBezTo>
                    <a:pt x="1312" y="2284"/>
                    <a:pt x="1058" y="2454"/>
                    <a:pt x="804" y="2581"/>
                  </a:cubicBezTo>
                  <a:cubicBezTo>
                    <a:pt x="402" y="2729"/>
                    <a:pt x="1" y="2855"/>
                    <a:pt x="64" y="3342"/>
                  </a:cubicBezTo>
                  <a:cubicBezTo>
                    <a:pt x="126" y="3347"/>
                    <a:pt x="187" y="3350"/>
                    <a:pt x="248" y="3350"/>
                  </a:cubicBezTo>
                  <a:cubicBezTo>
                    <a:pt x="1839" y="3350"/>
                    <a:pt x="3181" y="1540"/>
                    <a:pt x="3934" y="339"/>
                  </a:cubicBezTo>
                  <a:cubicBezTo>
                    <a:pt x="3738" y="111"/>
                    <a:pt x="3496" y="0"/>
                    <a:pt x="328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9267;p76"/>
            <p:cNvSpPr/>
            <p:nvPr/>
          </p:nvSpPr>
          <p:spPr>
            <a:xfrm>
              <a:off x="-2025025" y="3796425"/>
              <a:ext cx="88800" cy="110275"/>
            </a:xfrm>
            <a:custGeom>
              <a:avLst/>
              <a:gdLst/>
              <a:ahLst/>
              <a:cxnLst/>
              <a:rect l="l" t="t" r="r" b="b"/>
              <a:pathLst>
                <a:path w="3552" h="4411" extrusionOk="0">
                  <a:moveTo>
                    <a:pt x="889" y="1"/>
                  </a:moveTo>
                  <a:cubicBezTo>
                    <a:pt x="649" y="1"/>
                    <a:pt x="619" y="221"/>
                    <a:pt x="1162" y="663"/>
                  </a:cubicBezTo>
                  <a:cubicBezTo>
                    <a:pt x="1373" y="832"/>
                    <a:pt x="1310" y="1001"/>
                    <a:pt x="1141" y="1150"/>
                  </a:cubicBezTo>
                  <a:cubicBezTo>
                    <a:pt x="992" y="1678"/>
                    <a:pt x="1881" y="2186"/>
                    <a:pt x="1141" y="2588"/>
                  </a:cubicBezTo>
                  <a:cubicBezTo>
                    <a:pt x="770" y="2670"/>
                    <a:pt x="1" y="4411"/>
                    <a:pt x="696" y="4411"/>
                  </a:cubicBezTo>
                  <a:cubicBezTo>
                    <a:pt x="716" y="4411"/>
                    <a:pt x="737" y="4409"/>
                    <a:pt x="760" y="4406"/>
                  </a:cubicBezTo>
                  <a:cubicBezTo>
                    <a:pt x="3552" y="1477"/>
                    <a:pt x="1512" y="1"/>
                    <a:pt x="88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9268;p76"/>
            <p:cNvSpPr/>
            <p:nvPr/>
          </p:nvSpPr>
          <p:spPr>
            <a:xfrm>
              <a:off x="-2743625" y="4091025"/>
              <a:ext cx="81975" cy="78875"/>
            </a:xfrm>
            <a:custGeom>
              <a:avLst/>
              <a:gdLst/>
              <a:ahLst/>
              <a:cxnLst/>
              <a:rect l="l" t="t" r="r" b="b"/>
              <a:pathLst>
                <a:path w="3279" h="3155" extrusionOk="0">
                  <a:moveTo>
                    <a:pt x="2655" y="0"/>
                  </a:moveTo>
                  <a:cubicBezTo>
                    <a:pt x="2457" y="0"/>
                    <a:pt x="2305" y="192"/>
                    <a:pt x="1967" y="638"/>
                  </a:cubicBezTo>
                  <a:cubicBezTo>
                    <a:pt x="1269" y="1463"/>
                    <a:pt x="127" y="2034"/>
                    <a:pt x="0" y="3155"/>
                  </a:cubicBezTo>
                  <a:cubicBezTo>
                    <a:pt x="1756" y="2943"/>
                    <a:pt x="2411" y="2119"/>
                    <a:pt x="3279" y="300"/>
                  </a:cubicBezTo>
                  <a:cubicBezTo>
                    <a:pt x="2979" y="109"/>
                    <a:pt x="2804" y="0"/>
                    <a:pt x="26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9269;p76"/>
            <p:cNvSpPr/>
            <p:nvPr/>
          </p:nvSpPr>
          <p:spPr>
            <a:xfrm>
              <a:off x="-1964275" y="3977375"/>
              <a:ext cx="102600" cy="85350"/>
            </a:xfrm>
            <a:custGeom>
              <a:avLst/>
              <a:gdLst/>
              <a:ahLst/>
              <a:cxnLst/>
              <a:rect l="l" t="t" r="r" b="b"/>
              <a:pathLst>
                <a:path w="4104" h="3414" extrusionOk="0">
                  <a:moveTo>
                    <a:pt x="3439" y="0"/>
                  </a:moveTo>
                  <a:cubicBezTo>
                    <a:pt x="3010" y="0"/>
                    <a:pt x="3012" y="466"/>
                    <a:pt x="2814" y="700"/>
                  </a:cubicBezTo>
                  <a:cubicBezTo>
                    <a:pt x="2665" y="1145"/>
                    <a:pt x="1946" y="1335"/>
                    <a:pt x="1925" y="1758"/>
                  </a:cubicBezTo>
                  <a:cubicBezTo>
                    <a:pt x="1862" y="2836"/>
                    <a:pt x="635" y="2562"/>
                    <a:pt x="1" y="3090"/>
                  </a:cubicBezTo>
                  <a:cubicBezTo>
                    <a:pt x="278" y="3316"/>
                    <a:pt x="585" y="3413"/>
                    <a:pt x="902" y="3413"/>
                  </a:cubicBezTo>
                  <a:cubicBezTo>
                    <a:pt x="2401" y="3413"/>
                    <a:pt x="4103" y="1232"/>
                    <a:pt x="3702" y="45"/>
                  </a:cubicBezTo>
                  <a:cubicBezTo>
                    <a:pt x="3599" y="14"/>
                    <a:pt x="3513" y="0"/>
                    <a:pt x="343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9270;p76"/>
            <p:cNvSpPr/>
            <p:nvPr/>
          </p:nvSpPr>
          <p:spPr>
            <a:xfrm>
              <a:off x="-2311650" y="3692450"/>
              <a:ext cx="94325" cy="88925"/>
            </a:xfrm>
            <a:custGeom>
              <a:avLst/>
              <a:gdLst/>
              <a:ahLst/>
              <a:cxnLst/>
              <a:rect l="l" t="t" r="r" b="b"/>
              <a:pathLst>
                <a:path w="3773" h="3557" extrusionOk="0">
                  <a:moveTo>
                    <a:pt x="3321" y="0"/>
                  </a:moveTo>
                  <a:lnTo>
                    <a:pt x="3321" y="0"/>
                  </a:lnTo>
                  <a:cubicBezTo>
                    <a:pt x="1354" y="550"/>
                    <a:pt x="3109" y="2411"/>
                    <a:pt x="910" y="2749"/>
                  </a:cubicBezTo>
                  <a:cubicBezTo>
                    <a:pt x="635" y="2961"/>
                    <a:pt x="43" y="2686"/>
                    <a:pt x="0" y="3215"/>
                  </a:cubicBezTo>
                  <a:cubicBezTo>
                    <a:pt x="318" y="3453"/>
                    <a:pt x="646" y="3557"/>
                    <a:pt x="967" y="3557"/>
                  </a:cubicBezTo>
                  <a:cubicBezTo>
                    <a:pt x="2441" y="3557"/>
                    <a:pt x="3772" y="1372"/>
                    <a:pt x="33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9271;p76"/>
            <p:cNvSpPr/>
            <p:nvPr/>
          </p:nvSpPr>
          <p:spPr>
            <a:xfrm>
              <a:off x="-1678225" y="3763825"/>
              <a:ext cx="87800" cy="86200"/>
            </a:xfrm>
            <a:custGeom>
              <a:avLst/>
              <a:gdLst/>
              <a:ahLst/>
              <a:cxnLst/>
              <a:rect l="l" t="t" r="r" b="b"/>
              <a:pathLst>
                <a:path w="3512" h="3448" extrusionOk="0">
                  <a:moveTo>
                    <a:pt x="2538" y="0"/>
                  </a:moveTo>
                  <a:lnTo>
                    <a:pt x="2538" y="0"/>
                  </a:lnTo>
                  <a:cubicBezTo>
                    <a:pt x="2010" y="360"/>
                    <a:pt x="1777" y="1037"/>
                    <a:pt x="1016" y="1163"/>
                  </a:cubicBezTo>
                  <a:cubicBezTo>
                    <a:pt x="614" y="1375"/>
                    <a:pt x="550" y="1819"/>
                    <a:pt x="275" y="2136"/>
                  </a:cubicBezTo>
                  <a:cubicBezTo>
                    <a:pt x="0" y="2454"/>
                    <a:pt x="297" y="3448"/>
                    <a:pt x="783" y="3448"/>
                  </a:cubicBezTo>
                  <a:cubicBezTo>
                    <a:pt x="1756" y="3384"/>
                    <a:pt x="3088" y="3363"/>
                    <a:pt x="2708" y="2157"/>
                  </a:cubicBezTo>
                  <a:lnTo>
                    <a:pt x="2581" y="2115"/>
                  </a:lnTo>
                  <a:cubicBezTo>
                    <a:pt x="2242" y="2263"/>
                    <a:pt x="2306" y="2644"/>
                    <a:pt x="2010" y="2792"/>
                  </a:cubicBezTo>
                  <a:cubicBezTo>
                    <a:pt x="1919" y="2832"/>
                    <a:pt x="1780" y="2858"/>
                    <a:pt x="1669" y="2858"/>
                  </a:cubicBezTo>
                  <a:cubicBezTo>
                    <a:pt x="1547" y="2858"/>
                    <a:pt x="1458" y="2827"/>
                    <a:pt x="1502" y="2750"/>
                  </a:cubicBezTo>
                  <a:cubicBezTo>
                    <a:pt x="1735" y="2390"/>
                    <a:pt x="1291" y="1798"/>
                    <a:pt x="2010" y="1629"/>
                  </a:cubicBezTo>
                  <a:cubicBezTo>
                    <a:pt x="2581" y="1396"/>
                    <a:pt x="3511" y="296"/>
                    <a:pt x="253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9272;p76"/>
            <p:cNvSpPr/>
            <p:nvPr/>
          </p:nvSpPr>
          <p:spPr>
            <a:xfrm>
              <a:off x="-2786250" y="4057250"/>
              <a:ext cx="89275" cy="103275"/>
            </a:xfrm>
            <a:custGeom>
              <a:avLst/>
              <a:gdLst/>
              <a:ahLst/>
              <a:cxnLst/>
              <a:rect l="l" t="t" r="r" b="b"/>
              <a:pathLst>
                <a:path w="3571" h="4131" extrusionOk="0">
                  <a:moveTo>
                    <a:pt x="3320" y="1"/>
                  </a:moveTo>
                  <a:cubicBezTo>
                    <a:pt x="3281" y="1"/>
                    <a:pt x="3236" y="14"/>
                    <a:pt x="3186" y="43"/>
                  </a:cubicBezTo>
                  <a:cubicBezTo>
                    <a:pt x="1875" y="297"/>
                    <a:pt x="902" y="1799"/>
                    <a:pt x="500" y="2941"/>
                  </a:cubicBezTo>
                  <a:cubicBezTo>
                    <a:pt x="0" y="3367"/>
                    <a:pt x="808" y="4130"/>
                    <a:pt x="1326" y="4130"/>
                  </a:cubicBezTo>
                  <a:cubicBezTo>
                    <a:pt x="1553" y="4130"/>
                    <a:pt x="1725" y="3983"/>
                    <a:pt x="1705" y="3596"/>
                  </a:cubicBezTo>
                  <a:cubicBezTo>
                    <a:pt x="1748" y="3195"/>
                    <a:pt x="1134" y="2793"/>
                    <a:pt x="1473" y="2454"/>
                  </a:cubicBezTo>
                  <a:cubicBezTo>
                    <a:pt x="2107" y="1862"/>
                    <a:pt x="2424" y="1016"/>
                    <a:pt x="3334" y="614"/>
                  </a:cubicBezTo>
                  <a:cubicBezTo>
                    <a:pt x="3570" y="487"/>
                    <a:pt x="3557" y="1"/>
                    <a:pt x="332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9273;p76"/>
            <p:cNvSpPr/>
            <p:nvPr/>
          </p:nvSpPr>
          <p:spPr>
            <a:xfrm>
              <a:off x="-1699900" y="4050150"/>
              <a:ext cx="94675" cy="82875"/>
            </a:xfrm>
            <a:custGeom>
              <a:avLst/>
              <a:gdLst/>
              <a:ahLst/>
              <a:cxnLst/>
              <a:rect l="l" t="t" r="r" b="b"/>
              <a:pathLst>
                <a:path w="3787" h="3315" extrusionOk="0">
                  <a:moveTo>
                    <a:pt x="2841" y="0"/>
                  </a:moveTo>
                  <a:cubicBezTo>
                    <a:pt x="2127" y="0"/>
                    <a:pt x="1428" y="2279"/>
                    <a:pt x="952" y="2590"/>
                  </a:cubicBezTo>
                  <a:cubicBezTo>
                    <a:pt x="719" y="2759"/>
                    <a:pt x="0" y="2611"/>
                    <a:pt x="402" y="3225"/>
                  </a:cubicBezTo>
                  <a:cubicBezTo>
                    <a:pt x="528" y="3288"/>
                    <a:pt x="645" y="3315"/>
                    <a:pt x="756" y="3315"/>
                  </a:cubicBezTo>
                  <a:cubicBezTo>
                    <a:pt x="1391" y="3315"/>
                    <a:pt x="1814" y="2413"/>
                    <a:pt x="2390" y="2125"/>
                  </a:cubicBezTo>
                  <a:cubicBezTo>
                    <a:pt x="2919" y="1596"/>
                    <a:pt x="3786" y="1089"/>
                    <a:pt x="3173" y="179"/>
                  </a:cubicBezTo>
                  <a:cubicBezTo>
                    <a:pt x="3062" y="55"/>
                    <a:pt x="2952" y="0"/>
                    <a:pt x="284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9274;p76"/>
            <p:cNvSpPr/>
            <p:nvPr/>
          </p:nvSpPr>
          <p:spPr>
            <a:xfrm>
              <a:off x="-2789625" y="3788150"/>
              <a:ext cx="65050" cy="96625"/>
            </a:xfrm>
            <a:custGeom>
              <a:avLst/>
              <a:gdLst/>
              <a:ahLst/>
              <a:cxnLst/>
              <a:rect l="l" t="t" r="r" b="b"/>
              <a:pathLst>
                <a:path w="2602" h="3865" extrusionOk="0">
                  <a:moveTo>
                    <a:pt x="1840" y="0"/>
                  </a:moveTo>
                  <a:lnTo>
                    <a:pt x="1840" y="0"/>
                  </a:lnTo>
                  <a:cubicBezTo>
                    <a:pt x="1312" y="1481"/>
                    <a:pt x="1502" y="2813"/>
                    <a:pt x="0" y="3849"/>
                  </a:cubicBezTo>
                  <a:cubicBezTo>
                    <a:pt x="99" y="3859"/>
                    <a:pt x="189" y="3864"/>
                    <a:pt x="273" y="3864"/>
                  </a:cubicBezTo>
                  <a:cubicBezTo>
                    <a:pt x="1228" y="3864"/>
                    <a:pt x="1253" y="3226"/>
                    <a:pt x="1798" y="2623"/>
                  </a:cubicBezTo>
                  <a:cubicBezTo>
                    <a:pt x="2602" y="2073"/>
                    <a:pt x="2559" y="719"/>
                    <a:pt x="184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9275;p76"/>
            <p:cNvSpPr/>
            <p:nvPr/>
          </p:nvSpPr>
          <p:spPr>
            <a:xfrm>
              <a:off x="-1955800" y="3959800"/>
              <a:ext cx="84075" cy="62725"/>
            </a:xfrm>
            <a:custGeom>
              <a:avLst/>
              <a:gdLst/>
              <a:ahLst/>
              <a:cxnLst/>
              <a:rect l="l" t="t" r="r" b="b"/>
              <a:pathLst>
                <a:path w="3363" h="2509" extrusionOk="0">
                  <a:moveTo>
                    <a:pt x="2039" y="1"/>
                  </a:moveTo>
                  <a:cubicBezTo>
                    <a:pt x="1810" y="1"/>
                    <a:pt x="1590" y="17"/>
                    <a:pt x="1417" y="29"/>
                  </a:cubicBezTo>
                  <a:cubicBezTo>
                    <a:pt x="1840" y="1361"/>
                    <a:pt x="0" y="1425"/>
                    <a:pt x="402" y="2228"/>
                  </a:cubicBezTo>
                  <a:cubicBezTo>
                    <a:pt x="582" y="2430"/>
                    <a:pt x="773" y="2509"/>
                    <a:pt x="968" y="2509"/>
                  </a:cubicBezTo>
                  <a:cubicBezTo>
                    <a:pt x="1551" y="2509"/>
                    <a:pt x="2173" y="1800"/>
                    <a:pt x="2665" y="1530"/>
                  </a:cubicBezTo>
                  <a:cubicBezTo>
                    <a:pt x="2897" y="1277"/>
                    <a:pt x="2771" y="748"/>
                    <a:pt x="3363" y="748"/>
                  </a:cubicBezTo>
                  <a:cubicBezTo>
                    <a:pt x="3332" y="117"/>
                    <a:pt x="2652" y="1"/>
                    <a:pt x="203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9276;p76"/>
            <p:cNvSpPr/>
            <p:nvPr/>
          </p:nvSpPr>
          <p:spPr>
            <a:xfrm>
              <a:off x="-2043050" y="3795025"/>
              <a:ext cx="43900" cy="86200"/>
            </a:xfrm>
            <a:custGeom>
              <a:avLst/>
              <a:gdLst/>
              <a:ahLst/>
              <a:cxnLst/>
              <a:rect l="l" t="t" r="r" b="b"/>
              <a:pathLst>
                <a:path w="1756" h="3448" extrusionOk="0">
                  <a:moveTo>
                    <a:pt x="741" y="0"/>
                  </a:moveTo>
                  <a:cubicBezTo>
                    <a:pt x="587" y="0"/>
                    <a:pt x="455" y="42"/>
                    <a:pt x="402" y="233"/>
                  </a:cubicBezTo>
                  <a:cubicBezTo>
                    <a:pt x="1756" y="867"/>
                    <a:pt x="0" y="1840"/>
                    <a:pt x="212" y="2771"/>
                  </a:cubicBezTo>
                  <a:cubicBezTo>
                    <a:pt x="233" y="3045"/>
                    <a:pt x="64" y="3426"/>
                    <a:pt x="593" y="3447"/>
                  </a:cubicBezTo>
                  <a:cubicBezTo>
                    <a:pt x="1692" y="3405"/>
                    <a:pt x="1142" y="1375"/>
                    <a:pt x="1692" y="571"/>
                  </a:cubicBezTo>
                  <a:cubicBezTo>
                    <a:pt x="1354" y="486"/>
                    <a:pt x="1523" y="106"/>
                    <a:pt x="1206" y="21"/>
                  </a:cubicBezTo>
                  <a:cubicBezTo>
                    <a:pt x="1178" y="25"/>
                    <a:pt x="1149" y="27"/>
                    <a:pt x="1119" y="27"/>
                  </a:cubicBezTo>
                  <a:cubicBezTo>
                    <a:pt x="999" y="27"/>
                    <a:pt x="863" y="0"/>
                    <a:pt x="74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9277;p76"/>
            <p:cNvSpPr/>
            <p:nvPr/>
          </p:nvSpPr>
          <p:spPr>
            <a:xfrm>
              <a:off x="-1207125" y="3842325"/>
              <a:ext cx="99900" cy="81125"/>
            </a:xfrm>
            <a:custGeom>
              <a:avLst/>
              <a:gdLst/>
              <a:ahLst/>
              <a:cxnLst/>
              <a:rect l="l" t="t" r="r" b="b"/>
              <a:pathLst>
                <a:path w="3996" h="3245" extrusionOk="0">
                  <a:moveTo>
                    <a:pt x="3626" y="1"/>
                  </a:moveTo>
                  <a:cubicBezTo>
                    <a:pt x="3227" y="1"/>
                    <a:pt x="2608" y="447"/>
                    <a:pt x="2813" y="857"/>
                  </a:cubicBezTo>
                  <a:cubicBezTo>
                    <a:pt x="2708" y="1788"/>
                    <a:pt x="614" y="2253"/>
                    <a:pt x="1" y="3057"/>
                  </a:cubicBezTo>
                  <a:cubicBezTo>
                    <a:pt x="184" y="3187"/>
                    <a:pt x="386" y="3245"/>
                    <a:pt x="600" y="3245"/>
                  </a:cubicBezTo>
                  <a:cubicBezTo>
                    <a:pt x="1841" y="3245"/>
                    <a:pt x="3462" y="1307"/>
                    <a:pt x="3913" y="477"/>
                  </a:cubicBezTo>
                  <a:cubicBezTo>
                    <a:pt x="3995" y="133"/>
                    <a:pt x="3843" y="1"/>
                    <a:pt x="362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9278;p76"/>
            <p:cNvSpPr/>
            <p:nvPr/>
          </p:nvSpPr>
          <p:spPr>
            <a:xfrm>
              <a:off x="-1440825" y="3903950"/>
              <a:ext cx="90450" cy="87775"/>
            </a:xfrm>
            <a:custGeom>
              <a:avLst/>
              <a:gdLst/>
              <a:ahLst/>
              <a:cxnLst/>
              <a:rect l="l" t="t" r="r" b="b"/>
              <a:pathLst>
                <a:path w="3618" h="3511" extrusionOk="0">
                  <a:moveTo>
                    <a:pt x="3045" y="1"/>
                  </a:moveTo>
                  <a:cubicBezTo>
                    <a:pt x="2929" y="1"/>
                    <a:pt x="2820" y="50"/>
                    <a:pt x="2750" y="169"/>
                  </a:cubicBezTo>
                  <a:cubicBezTo>
                    <a:pt x="2390" y="740"/>
                    <a:pt x="3152" y="1607"/>
                    <a:pt x="2221" y="1755"/>
                  </a:cubicBezTo>
                  <a:cubicBezTo>
                    <a:pt x="1735" y="2178"/>
                    <a:pt x="1" y="2728"/>
                    <a:pt x="1016" y="3511"/>
                  </a:cubicBezTo>
                  <a:cubicBezTo>
                    <a:pt x="1798" y="2876"/>
                    <a:pt x="3575" y="2601"/>
                    <a:pt x="3427" y="1396"/>
                  </a:cubicBezTo>
                  <a:cubicBezTo>
                    <a:pt x="3617" y="1078"/>
                    <a:pt x="3427" y="740"/>
                    <a:pt x="3554" y="444"/>
                  </a:cubicBezTo>
                  <a:cubicBezTo>
                    <a:pt x="3540" y="203"/>
                    <a:pt x="3279" y="1"/>
                    <a:pt x="304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9279;p76"/>
            <p:cNvSpPr/>
            <p:nvPr/>
          </p:nvSpPr>
          <p:spPr>
            <a:xfrm>
              <a:off x="-2317450" y="3668875"/>
              <a:ext cx="96225" cy="98400"/>
            </a:xfrm>
            <a:custGeom>
              <a:avLst/>
              <a:gdLst/>
              <a:ahLst/>
              <a:cxnLst/>
              <a:rect l="l" t="t" r="r" b="b"/>
              <a:pathLst>
                <a:path w="3849" h="3936" extrusionOk="0">
                  <a:moveTo>
                    <a:pt x="1791" y="0"/>
                  </a:moveTo>
                  <a:cubicBezTo>
                    <a:pt x="1353" y="0"/>
                    <a:pt x="906" y="63"/>
                    <a:pt x="825" y="457"/>
                  </a:cubicBezTo>
                  <a:cubicBezTo>
                    <a:pt x="1163" y="1091"/>
                    <a:pt x="359" y="1683"/>
                    <a:pt x="867" y="2275"/>
                  </a:cubicBezTo>
                  <a:cubicBezTo>
                    <a:pt x="874" y="2276"/>
                    <a:pt x="881" y="2276"/>
                    <a:pt x="888" y="2276"/>
                  </a:cubicBezTo>
                  <a:cubicBezTo>
                    <a:pt x="1665" y="2276"/>
                    <a:pt x="1339" y="1130"/>
                    <a:pt x="2051" y="795"/>
                  </a:cubicBezTo>
                  <a:lnTo>
                    <a:pt x="2051" y="795"/>
                  </a:lnTo>
                  <a:cubicBezTo>
                    <a:pt x="2013" y="1637"/>
                    <a:pt x="1854" y="3241"/>
                    <a:pt x="805" y="3241"/>
                  </a:cubicBezTo>
                  <a:cubicBezTo>
                    <a:pt x="695" y="3241"/>
                    <a:pt x="575" y="3223"/>
                    <a:pt x="444" y="3185"/>
                  </a:cubicBezTo>
                  <a:lnTo>
                    <a:pt x="444" y="3185"/>
                  </a:lnTo>
                  <a:cubicBezTo>
                    <a:pt x="1" y="3642"/>
                    <a:pt x="446" y="3936"/>
                    <a:pt x="907" y="3936"/>
                  </a:cubicBezTo>
                  <a:cubicBezTo>
                    <a:pt x="1151" y="3936"/>
                    <a:pt x="1398" y="3854"/>
                    <a:pt x="1523" y="3671"/>
                  </a:cubicBezTo>
                  <a:cubicBezTo>
                    <a:pt x="2009" y="3523"/>
                    <a:pt x="2284" y="3121"/>
                    <a:pt x="2643" y="2868"/>
                  </a:cubicBezTo>
                  <a:lnTo>
                    <a:pt x="2643" y="2550"/>
                  </a:lnTo>
                  <a:cubicBezTo>
                    <a:pt x="1671" y="1958"/>
                    <a:pt x="3849" y="1556"/>
                    <a:pt x="2453" y="12"/>
                  </a:cubicBezTo>
                  <a:lnTo>
                    <a:pt x="2453" y="12"/>
                  </a:lnTo>
                  <a:cubicBezTo>
                    <a:pt x="2425" y="14"/>
                    <a:pt x="2395" y="14"/>
                    <a:pt x="2363" y="14"/>
                  </a:cubicBezTo>
                  <a:cubicBezTo>
                    <a:pt x="2200" y="14"/>
                    <a:pt x="1997" y="0"/>
                    <a:pt x="179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9280;p76"/>
            <p:cNvSpPr/>
            <p:nvPr/>
          </p:nvSpPr>
          <p:spPr>
            <a:xfrm>
              <a:off x="-2754200" y="4058850"/>
              <a:ext cx="89900" cy="74375"/>
            </a:xfrm>
            <a:custGeom>
              <a:avLst/>
              <a:gdLst/>
              <a:ahLst/>
              <a:cxnLst/>
              <a:rect l="l" t="t" r="r" b="b"/>
              <a:pathLst>
                <a:path w="3596" h="2975" extrusionOk="0">
                  <a:moveTo>
                    <a:pt x="2052" y="0"/>
                  </a:moveTo>
                  <a:lnTo>
                    <a:pt x="2052" y="0"/>
                  </a:lnTo>
                  <a:cubicBezTo>
                    <a:pt x="2094" y="170"/>
                    <a:pt x="2115" y="339"/>
                    <a:pt x="1904" y="445"/>
                  </a:cubicBezTo>
                  <a:cubicBezTo>
                    <a:pt x="1333" y="762"/>
                    <a:pt x="0" y="2496"/>
                    <a:pt x="698" y="2919"/>
                  </a:cubicBezTo>
                  <a:cubicBezTo>
                    <a:pt x="785" y="2957"/>
                    <a:pt x="864" y="2974"/>
                    <a:pt x="936" y="2974"/>
                  </a:cubicBezTo>
                  <a:cubicBezTo>
                    <a:pt x="1184" y="2974"/>
                    <a:pt x="1360" y="2782"/>
                    <a:pt x="1523" y="2602"/>
                  </a:cubicBezTo>
                  <a:cubicBezTo>
                    <a:pt x="1988" y="1671"/>
                    <a:pt x="2919" y="1164"/>
                    <a:pt x="3596" y="445"/>
                  </a:cubicBezTo>
                  <a:cubicBezTo>
                    <a:pt x="3543" y="127"/>
                    <a:pt x="3268" y="80"/>
                    <a:pt x="2951" y="80"/>
                  </a:cubicBezTo>
                  <a:cubicBezTo>
                    <a:pt x="2815" y="80"/>
                    <a:pt x="2671" y="89"/>
                    <a:pt x="2534" y="89"/>
                  </a:cubicBezTo>
                  <a:cubicBezTo>
                    <a:pt x="2351" y="89"/>
                    <a:pt x="2179" y="73"/>
                    <a:pt x="205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9281;p76"/>
            <p:cNvSpPr/>
            <p:nvPr/>
          </p:nvSpPr>
          <p:spPr>
            <a:xfrm>
              <a:off x="-1445700" y="3896300"/>
              <a:ext cx="88975" cy="104875"/>
            </a:xfrm>
            <a:custGeom>
              <a:avLst/>
              <a:gdLst/>
              <a:ahLst/>
              <a:cxnLst/>
              <a:rect l="l" t="t" r="r" b="b"/>
              <a:pathLst>
                <a:path w="3559" h="4195" extrusionOk="0">
                  <a:moveTo>
                    <a:pt x="2453" y="1"/>
                  </a:moveTo>
                  <a:cubicBezTo>
                    <a:pt x="2421" y="1"/>
                    <a:pt x="2387" y="4"/>
                    <a:pt x="2353" y="10"/>
                  </a:cubicBezTo>
                  <a:cubicBezTo>
                    <a:pt x="2036" y="263"/>
                    <a:pt x="1697" y="454"/>
                    <a:pt x="1316" y="581"/>
                  </a:cubicBezTo>
                  <a:cubicBezTo>
                    <a:pt x="1278" y="1166"/>
                    <a:pt x="1545" y="1268"/>
                    <a:pt x="1822" y="1268"/>
                  </a:cubicBezTo>
                  <a:cubicBezTo>
                    <a:pt x="1970" y="1268"/>
                    <a:pt x="2120" y="1239"/>
                    <a:pt x="2229" y="1239"/>
                  </a:cubicBezTo>
                  <a:cubicBezTo>
                    <a:pt x="2366" y="1239"/>
                    <a:pt x="2436" y="1285"/>
                    <a:pt x="2353" y="1490"/>
                  </a:cubicBezTo>
                  <a:cubicBezTo>
                    <a:pt x="1972" y="2273"/>
                    <a:pt x="724" y="2357"/>
                    <a:pt x="534" y="3288"/>
                  </a:cubicBezTo>
                  <a:cubicBezTo>
                    <a:pt x="1" y="3751"/>
                    <a:pt x="212" y="4195"/>
                    <a:pt x="588" y="4195"/>
                  </a:cubicBezTo>
                  <a:cubicBezTo>
                    <a:pt x="778" y="4195"/>
                    <a:pt x="1011" y="4080"/>
                    <a:pt x="1211" y="3795"/>
                  </a:cubicBezTo>
                  <a:cubicBezTo>
                    <a:pt x="640" y="2865"/>
                    <a:pt x="2120" y="2759"/>
                    <a:pt x="2501" y="2167"/>
                  </a:cubicBezTo>
                  <a:cubicBezTo>
                    <a:pt x="3558" y="1977"/>
                    <a:pt x="2459" y="771"/>
                    <a:pt x="3241" y="285"/>
                  </a:cubicBezTo>
                  <a:cubicBezTo>
                    <a:pt x="2954" y="246"/>
                    <a:pt x="2754" y="1"/>
                    <a:pt x="245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9282;p76"/>
            <p:cNvSpPr/>
            <p:nvPr/>
          </p:nvSpPr>
          <p:spPr>
            <a:xfrm>
              <a:off x="-2068950" y="3801350"/>
              <a:ext cx="38075" cy="101025"/>
            </a:xfrm>
            <a:custGeom>
              <a:avLst/>
              <a:gdLst/>
              <a:ahLst/>
              <a:cxnLst/>
              <a:rect l="l" t="t" r="r" b="b"/>
              <a:pathLst>
                <a:path w="1523" h="4041" extrusionOk="0">
                  <a:moveTo>
                    <a:pt x="1438" y="1"/>
                  </a:moveTo>
                  <a:cubicBezTo>
                    <a:pt x="317" y="466"/>
                    <a:pt x="571" y="1629"/>
                    <a:pt x="148" y="2496"/>
                  </a:cubicBezTo>
                  <a:cubicBezTo>
                    <a:pt x="381" y="3025"/>
                    <a:pt x="0" y="3829"/>
                    <a:pt x="1015" y="4040"/>
                  </a:cubicBezTo>
                  <a:cubicBezTo>
                    <a:pt x="1332" y="3998"/>
                    <a:pt x="1311" y="3892"/>
                    <a:pt x="1184" y="3660"/>
                  </a:cubicBezTo>
                  <a:cubicBezTo>
                    <a:pt x="190" y="2412"/>
                    <a:pt x="1523" y="1270"/>
                    <a:pt x="143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9283;p76"/>
            <p:cNvSpPr/>
            <p:nvPr/>
          </p:nvSpPr>
          <p:spPr>
            <a:xfrm>
              <a:off x="-1966375" y="3961950"/>
              <a:ext cx="61350" cy="83775"/>
            </a:xfrm>
            <a:custGeom>
              <a:avLst/>
              <a:gdLst/>
              <a:ahLst/>
              <a:cxnLst/>
              <a:rect l="l" t="t" r="r" b="b"/>
              <a:pathLst>
                <a:path w="2454" h="3351" extrusionOk="0">
                  <a:moveTo>
                    <a:pt x="1687" y="0"/>
                  </a:moveTo>
                  <a:cubicBezTo>
                    <a:pt x="1476" y="0"/>
                    <a:pt x="1240" y="400"/>
                    <a:pt x="1036" y="493"/>
                  </a:cubicBezTo>
                  <a:cubicBezTo>
                    <a:pt x="1142" y="1064"/>
                    <a:pt x="656" y="1381"/>
                    <a:pt x="317" y="1762"/>
                  </a:cubicBezTo>
                  <a:cubicBezTo>
                    <a:pt x="0" y="2290"/>
                    <a:pt x="402" y="2734"/>
                    <a:pt x="571" y="3179"/>
                  </a:cubicBezTo>
                  <a:cubicBezTo>
                    <a:pt x="615" y="3310"/>
                    <a:pt x="743" y="3351"/>
                    <a:pt x="892" y="3351"/>
                  </a:cubicBezTo>
                  <a:cubicBezTo>
                    <a:pt x="1032" y="3351"/>
                    <a:pt x="1189" y="3315"/>
                    <a:pt x="1311" y="3284"/>
                  </a:cubicBezTo>
                  <a:cubicBezTo>
                    <a:pt x="1967" y="3136"/>
                    <a:pt x="1565" y="2586"/>
                    <a:pt x="1777" y="2269"/>
                  </a:cubicBezTo>
                  <a:lnTo>
                    <a:pt x="1777" y="2269"/>
                  </a:lnTo>
                  <a:cubicBezTo>
                    <a:pt x="1701" y="2283"/>
                    <a:pt x="1629" y="2289"/>
                    <a:pt x="1560" y="2289"/>
                  </a:cubicBezTo>
                  <a:cubicBezTo>
                    <a:pt x="901" y="2289"/>
                    <a:pt x="610" y="1691"/>
                    <a:pt x="1396" y="1423"/>
                  </a:cubicBezTo>
                  <a:cubicBezTo>
                    <a:pt x="2453" y="1127"/>
                    <a:pt x="2136" y="598"/>
                    <a:pt x="1777" y="27"/>
                  </a:cubicBezTo>
                  <a:cubicBezTo>
                    <a:pt x="1747" y="9"/>
                    <a:pt x="1717" y="0"/>
                    <a:pt x="168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9284;p76"/>
            <p:cNvSpPr/>
            <p:nvPr/>
          </p:nvSpPr>
          <p:spPr>
            <a:xfrm>
              <a:off x="-2808675" y="3778450"/>
              <a:ext cx="49750" cy="85475"/>
            </a:xfrm>
            <a:custGeom>
              <a:avLst/>
              <a:gdLst/>
              <a:ahLst/>
              <a:cxnLst/>
              <a:rect l="l" t="t" r="r" b="b"/>
              <a:pathLst>
                <a:path w="1990" h="3419" extrusionOk="0">
                  <a:moveTo>
                    <a:pt x="1208" y="0"/>
                  </a:moveTo>
                  <a:cubicBezTo>
                    <a:pt x="771" y="0"/>
                    <a:pt x="203" y="848"/>
                    <a:pt x="170" y="1213"/>
                  </a:cubicBezTo>
                  <a:cubicBezTo>
                    <a:pt x="149" y="1572"/>
                    <a:pt x="86" y="1932"/>
                    <a:pt x="276" y="2270"/>
                  </a:cubicBezTo>
                  <a:cubicBezTo>
                    <a:pt x="377" y="2317"/>
                    <a:pt x="456" y="2337"/>
                    <a:pt x="519" y="2337"/>
                  </a:cubicBezTo>
                  <a:cubicBezTo>
                    <a:pt x="852" y="2337"/>
                    <a:pt x="738" y="1784"/>
                    <a:pt x="1058" y="1784"/>
                  </a:cubicBezTo>
                  <a:cubicBezTo>
                    <a:pt x="1376" y="3412"/>
                    <a:pt x="191" y="2440"/>
                    <a:pt x="1" y="3137"/>
                  </a:cubicBezTo>
                  <a:cubicBezTo>
                    <a:pt x="170" y="3351"/>
                    <a:pt x="359" y="3419"/>
                    <a:pt x="551" y="3419"/>
                  </a:cubicBezTo>
                  <a:cubicBezTo>
                    <a:pt x="816" y="3419"/>
                    <a:pt x="1089" y="3292"/>
                    <a:pt x="1333" y="3243"/>
                  </a:cubicBezTo>
                  <a:cubicBezTo>
                    <a:pt x="1989" y="3095"/>
                    <a:pt x="1672" y="1551"/>
                    <a:pt x="1460" y="1086"/>
                  </a:cubicBezTo>
                  <a:cubicBezTo>
                    <a:pt x="1249" y="832"/>
                    <a:pt x="1270" y="452"/>
                    <a:pt x="1524" y="219"/>
                  </a:cubicBezTo>
                  <a:cubicBezTo>
                    <a:pt x="1437" y="64"/>
                    <a:pt x="1327" y="0"/>
                    <a:pt x="120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9285;p76"/>
            <p:cNvSpPr/>
            <p:nvPr/>
          </p:nvSpPr>
          <p:spPr>
            <a:xfrm>
              <a:off x="-1088675" y="3593575"/>
              <a:ext cx="68750" cy="87825"/>
            </a:xfrm>
            <a:custGeom>
              <a:avLst/>
              <a:gdLst/>
              <a:ahLst/>
              <a:cxnLst/>
              <a:rect l="l" t="t" r="r" b="b"/>
              <a:pathLst>
                <a:path w="2750" h="3513" extrusionOk="0">
                  <a:moveTo>
                    <a:pt x="2580" y="0"/>
                  </a:moveTo>
                  <a:lnTo>
                    <a:pt x="2580" y="0"/>
                  </a:lnTo>
                  <a:cubicBezTo>
                    <a:pt x="1544" y="64"/>
                    <a:pt x="635" y="1481"/>
                    <a:pt x="317" y="2369"/>
                  </a:cubicBezTo>
                  <a:cubicBezTo>
                    <a:pt x="0" y="2813"/>
                    <a:pt x="317" y="3194"/>
                    <a:pt x="677" y="3490"/>
                  </a:cubicBezTo>
                  <a:cubicBezTo>
                    <a:pt x="793" y="3505"/>
                    <a:pt x="890" y="3512"/>
                    <a:pt x="969" y="3512"/>
                  </a:cubicBezTo>
                  <a:cubicBezTo>
                    <a:pt x="1875" y="3512"/>
                    <a:pt x="589" y="2577"/>
                    <a:pt x="1036" y="2052"/>
                  </a:cubicBezTo>
                  <a:cubicBezTo>
                    <a:pt x="1269" y="1819"/>
                    <a:pt x="1354" y="1502"/>
                    <a:pt x="1607" y="1248"/>
                  </a:cubicBezTo>
                  <a:cubicBezTo>
                    <a:pt x="2750" y="1100"/>
                    <a:pt x="2305" y="825"/>
                    <a:pt x="258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9286;p76"/>
            <p:cNvSpPr/>
            <p:nvPr/>
          </p:nvSpPr>
          <p:spPr>
            <a:xfrm>
              <a:off x="-1974075" y="3998050"/>
              <a:ext cx="84900" cy="53525"/>
            </a:xfrm>
            <a:custGeom>
              <a:avLst/>
              <a:gdLst/>
              <a:ahLst/>
              <a:cxnLst/>
              <a:rect l="l" t="t" r="r" b="b"/>
              <a:pathLst>
                <a:path w="3396" h="2141" extrusionOk="0">
                  <a:moveTo>
                    <a:pt x="3396" y="0"/>
                  </a:moveTo>
                  <a:cubicBezTo>
                    <a:pt x="2846" y="64"/>
                    <a:pt x="2381" y="360"/>
                    <a:pt x="2085" y="804"/>
                  </a:cubicBezTo>
                  <a:cubicBezTo>
                    <a:pt x="2063" y="1058"/>
                    <a:pt x="1408" y="1100"/>
                    <a:pt x="1810" y="1502"/>
                  </a:cubicBezTo>
                  <a:cubicBezTo>
                    <a:pt x="1915" y="1629"/>
                    <a:pt x="1810" y="1756"/>
                    <a:pt x="1598" y="1777"/>
                  </a:cubicBezTo>
                  <a:cubicBezTo>
                    <a:pt x="1545" y="1777"/>
                    <a:pt x="1481" y="1778"/>
                    <a:pt x="1413" y="1778"/>
                  </a:cubicBezTo>
                  <a:cubicBezTo>
                    <a:pt x="1212" y="1778"/>
                    <a:pt x="990" y="1766"/>
                    <a:pt x="1006" y="1671"/>
                  </a:cubicBezTo>
                  <a:cubicBezTo>
                    <a:pt x="1091" y="1164"/>
                    <a:pt x="308" y="677"/>
                    <a:pt x="985" y="170"/>
                  </a:cubicBezTo>
                  <a:cubicBezTo>
                    <a:pt x="874" y="59"/>
                    <a:pt x="742" y="11"/>
                    <a:pt x="612" y="11"/>
                  </a:cubicBezTo>
                  <a:cubicBezTo>
                    <a:pt x="298" y="11"/>
                    <a:pt x="0" y="296"/>
                    <a:pt x="75" y="656"/>
                  </a:cubicBezTo>
                  <a:cubicBezTo>
                    <a:pt x="33" y="1015"/>
                    <a:pt x="329" y="1290"/>
                    <a:pt x="350" y="1650"/>
                  </a:cubicBezTo>
                  <a:cubicBezTo>
                    <a:pt x="366" y="1986"/>
                    <a:pt x="552" y="2141"/>
                    <a:pt x="844" y="2141"/>
                  </a:cubicBezTo>
                  <a:cubicBezTo>
                    <a:pt x="937" y="2141"/>
                    <a:pt x="1041" y="2125"/>
                    <a:pt x="1154" y="2094"/>
                  </a:cubicBezTo>
                  <a:cubicBezTo>
                    <a:pt x="1767" y="1904"/>
                    <a:pt x="2677" y="1967"/>
                    <a:pt x="2465" y="1015"/>
                  </a:cubicBezTo>
                  <a:cubicBezTo>
                    <a:pt x="2634" y="656"/>
                    <a:pt x="3311" y="444"/>
                    <a:pt x="339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9287;p76"/>
            <p:cNvSpPr/>
            <p:nvPr/>
          </p:nvSpPr>
          <p:spPr>
            <a:xfrm>
              <a:off x="-1722100" y="4027125"/>
              <a:ext cx="55525" cy="61375"/>
            </a:xfrm>
            <a:custGeom>
              <a:avLst/>
              <a:gdLst/>
              <a:ahLst/>
              <a:cxnLst/>
              <a:rect l="l" t="t" r="r" b="b"/>
              <a:pathLst>
                <a:path w="2221" h="2455" extrusionOk="0">
                  <a:moveTo>
                    <a:pt x="2221" y="1"/>
                  </a:moveTo>
                  <a:lnTo>
                    <a:pt x="2221" y="1"/>
                  </a:lnTo>
                  <a:cubicBezTo>
                    <a:pt x="804" y="318"/>
                    <a:pt x="360" y="1333"/>
                    <a:pt x="0" y="2390"/>
                  </a:cubicBezTo>
                  <a:cubicBezTo>
                    <a:pt x="108" y="2433"/>
                    <a:pt x="218" y="2455"/>
                    <a:pt x="327" y="2455"/>
                  </a:cubicBezTo>
                  <a:cubicBezTo>
                    <a:pt x="537" y="2455"/>
                    <a:pt x="742" y="2375"/>
                    <a:pt x="909" y="2221"/>
                  </a:cubicBezTo>
                  <a:cubicBezTo>
                    <a:pt x="1375" y="1862"/>
                    <a:pt x="1417" y="1227"/>
                    <a:pt x="2030" y="931"/>
                  </a:cubicBezTo>
                  <a:lnTo>
                    <a:pt x="222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9288;p76"/>
            <p:cNvSpPr/>
            <p:nvPr/>
          </p:nvSpPr>
          <p:spPr>
            <a:xfrm>
              <a:off x="-1677700" y="4028175"/>
              <a:ext cx="57125" cy="83050"/>
            </a:xfrm>
            <a:custGeom>
              <a:avLst/>
              <a:gdLst/>
              <a:ahLst/>
              <a:cxnLst/>
              <a:rect l="l" t="t" r="r" b="b"/>
              <a:pathLst>
                <a:path w="2285" h="3322" extrusionOk="0">
                  <a:moveTo>
                    <a:pt x="1735" y="1"/>
                  </a:moveTo>
                  <a:cubicBezTo>
                    <a:pt x="1396" y="149"/>
                    <a:pt x="677" y="128"/>
                    <a:pt x="1375" y="699"/>
                  </a:cubicBezTo>
                  <a:cubicBezTo>
                    <a:pt x="1841" y="1079"/>
                    <a:pt x="1" y="2327"/>
                    <a:pt x="254" y="3321"/>
                  </a:cubicBezTo>
                  <a:cubicBezTo>
                    <a:pt x="424" y="3300"/>
                    <a:pt x="614" y="3258"/>
                    <a:pt x="614" y="3131"/>
                  </a:cubicBezTo>
                  <a:cubicBezTo>
                    <a:pt x="572" y="2306"/>
                    <a:pt x="1545" y="1904"/>
                    <a:pt x="1714" y="1185"/>
                  </a:cubicBezTo>
                  <a:cubicBezTo>
                    <a:pt x="1746" y="1012"/>
                    <a:pt x="1834" y="955"/>
                    <a:pt x="1943" y="955"/>
                  </a:cubicBezTo>
                  <a:cubicBezTo>
                    <a:pt x="2048" y="955"/>
                    <a:pt x="2171" y="1007"/>
                    <a:pt x="2285" y="1058"/>
                  </a:cubicBezTo>
                  <a:cubicBezTo>
                    <a:pt x="2285" y="656"/>
                    <a:pt x="2242" y="233"/>
                    <a:pt x="173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9289;p76"/>
            <p:cNvSpPr/>
            <p:nvPr/>
          </p:nvSpPr>
          <p:spPr>
            <a:xfrm>
              <a:off x="-853400" y="3754725"/>
              <a:ext cx="70850" cy="55975"/>
            </a:xfrm>
            <a:custGeom>
              <a:avLst/>
              <a:gdLst/>
              <a:ahLst/>
              <a:cxnLst/>
              <a:rect l="l" t="t" r="r" b="b"/>
              <a:pathLst>
                <a:path w="2834" h="2239" extrusionOk="0">
                  <a:moveTo>
                    <a:pt x="2658" y="0"/>
                  </a:moveTo>
                  <a:cubicBezTo>
                    <a:pt x="2102" y="0"/>
                    <a:pt x="70" y="1639"/>
                    <a:pt x="1" y="1950"/>
                  </a:cubicBezTo>
                  <a:cubicBezTo>
                    <a:pt x="37" y="2133"/>
                    <a:pt x="200" y="2239"/>
                    <a:pt x="364" y="2239"/>
                  </a:cubicBezTo>
                  <a:cubicBezTo>
                    <a:pt x="485" y="2239"/>
                    <a:pt x="606" y="2182"/>
                    <a:pt x="677" y="2056"/>
                  </a:cubicBezTo>
                  <a:cubicBezTo>
                    <a:pt x="1248" y="1337"/>
                    <a:pt x="2285" y="1062"/>
                    <a:pt x="2771" y="280"/>
                  </a:cubicBezTo>
                  <a:cubicBezTo>
                    <a:pt x="2833" y="82"/>
                    <a:pt x="2783" y="0"/>
                    <a:pt x="265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9290;p76"/>
            <p:cNvSpPr/>
            <p:nvPr/>
          </p:nvSpPr>
          <p:spPr>
            <a:xfrm>
              <a:off x="-2343900" y="3700375"/>
              <a:ext cx="64525" cy="72450"/>
            </a:xfrm>
            <a:custGeom>
              <a:avLst/>
              <a:gdLst/>
              <a:ahLst/>
              <a:cxnLst/>
              <a:rect l="l" t="t" r="r" b="b"/>
              <a:pathLst>
                <a:path w="2581" h="2898" extrusionOk="0">
                  <a:moveTo>
                    <a:pt x="1333" y="0"/>
                  </a:moveTo>
                  <a:cubicBezTo>
                    <a:pt x="889" y="825"/>
                    <a:pt x="0" y="2454"/>
                    <a:pt x="1290" y="2898"/>
                  </a:cubicBezTo>
                  <a:cubicBezTo>
                    <a:pt x="1409" y="2752"/>
                    <a:pt x="1582" y="2736"/>
                    <a:pt x="1764" y="2736"/>
                  </a:cubicBezTo>
                  <a:cubicBezTo>
                    <a:pt x="1815" y="2736"/>
                    <a:pt x="1868" y="2737"/>
                    <a:pt x="1919" y="2737"/>
                  </a:cubicBezTo>
                  <a:cubicBezTo>
                    <a:pt x="2107" y="2737"/>
                    <a:pt x="2289" y="2720"/>
                    <a:pt x="2411" y="2559"/>
                  </a:cubicBezTo>
                  <a:cubicBezTo>
                    <a:pt x="2389" y="2558"/>
                    <a:pt x="2366" y="2557"/>
                    <a:pt x="2343" y="2557"/>
                  </a:cubicBezTo>
                  <a:cubicBezTo>
                    <a:pt x="2206" y="2557"/>
                    <a:pt x="2066" y="2580"/>
                    <a:pt x="1930" y="2580"/>
                  </a:cubicBezTo>
                  <a:cubicBezTo>
                    <a:pt x="1772" y="2580"/>
                    <a:pt x="1618" y="2549"/>
                    <a:pt x="1481" y="2411"/>
                  </a:cubicBezTo>
                  <a:cubicBezTo>
                    <a:pt x="1100" y="1629"/>
                    <a:pt x="2581" y="318"/>
                    <a:pt x="133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9291;p76"/>
            <p:cNvSpPr/>
            <p:nvPr/>
          </p:nvSpPr>
          <p:spPr>
            <a:xfrm>
              <a:off x="-1185450" y="4084450"/>
              <a:ext cx="52900" cy="46850"/>
            </a:xfrm>
            <a:custGeom>
              <a:avLst/>
              <a:gdLst/>
              <a:ahLst/>
              <a:cxnLst/>
              <a:rect l="l" t="t" r="r" b="b"/>
              <a:pathLst>
                <a:path w="2116" h="1874" extrusionOk="0">
                  <a:moveTo>
                    <a:pt x="1619" y="1"/>
                  </a:moveTo>
                  <a:cubicBezTo>
                    <a:pt x="1160" y="1"/>
                    <a:pt x="641" y="525"/>
                    <a:pt x="276" y="753"/>
                  </a:cubicBezTo>
                  <a:cubicBezTo>
                    <a:pt x="1" y="1049"/>
                    <a:pt x="170" y="1578"/>
                    <a:pt x="445" y="1874"/>
                  </a:cubicBezTo>
                  <a:cubicBezTo>
                    <a:pt x="1291" y="1578"/>
                    <a:pt x="1650" y="880"/>
                    <a:pt x="2116" y="288"/>
                  </a:cubicBezTo>
                  <a:cubicBezTo>
                    <a:pt x="1967" y="80"/>
                    <a:pt x="1798" y="1"/>
                    <a:pt x="16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9292;p76"/>
            <p:cNvSpPr/>
            <p:nvPr/>
          </p:nvSpPr>
          <p:spPr>
            <a:xfrm>
              <a:off x="-1229250" y="4107250"/>
              <a:ext cx="54925" cy="33150"/>
            </a:xfrm>
            <a:custGeom>
              <a:avLst/>
              <a:gdLst/>
              <a:ahLst/>
              <a:cxnLst/>
              <a:rect l="l" t="t" r="r" b="b"/>
              <a:pathLst>
                <a:path w="2197" h="1326" extrusionOk="0">
                  <a:moveTo>
                    <a:pt x="256" y="1"/>
                  </a:moveTo>
                  <a:cubicBezTo>
                    <a:pt x="0" y="1"/>
                    <a:pt x="44" y="176"/>
                    <a:pt x="167" y="666"/>
                  </a:cubicBezTo>
                  <a:cubicBezTo>
                    <a:pt x="615" y="1114"/>
                    <a:pt x="919" y="1326"/>
                    <a:pt x="1254" y="1326"/>
                  </a:cubicBezTo>
                  <a:cubicBezTo>
                    <a:pt x="1519" y="1326"/>
                    <a:pt x="1804" y="1193"/>
                    <a:pt x="2197" y="941"/>
                  </a:cubicBezTo>
                  <a:lnTo>
                    <a:pt x="2197" y="327"/>
                  </a:lnTo>
                  <a:cubicBezTo>
                    <a:pt x="1816" y="95"/>
                    <a:pt x="1372" y="264"/>
                    <a:pt x="991" y="137"/>
                  </a:cubicBezTo>
                  <a:cubicBezTo>
                    <a:pt x="630" y="54"/>
                    <a:pt x="397" y="1"/>
                    <a:pt x="25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9293;p76"/>
            <p:cNvSpPr/>
            <p:nvPr/>
          </p:nvSpPr>
          <p:spPr>
            <a:xfrm>
              <a:off x="-1212950" y="3839725"/>
              <a:ext cx="111600" cy="76650"/>
            </a:xfrm>
            <a:custGeom>
              <a:avLst/>
              <a:gdLst/>
              <a:ahLst/>
              <a:cxnLst/>
              <a:rect l="l" t="t" r="r" b="b"/>
              <a:pathLst>
                <a:path w="4464" h="3066" extrusionOk="0">
                  <a:moveTo>
                    <a:pt x="3772" y="1"/>
                  </a:moveTo>
                  <a:cubicBezTo>
                    <a:pt x="2618" y="1"/>
                    <a:pt x="3318" y="1426"/>
                    <a:pt x="1947" y="1554"/>
                  </a:cubicBezTo>
                  <a:cubicBezTo>
                    <a:pt x="1926" y="2463"/>
                    <a:pt x="487" y="2146"/>
                    <a:pt x="1" y="2696"/>
                  </a:cubicBezTo>
                  <a:cubicBezTo>
                    <a:pt x="87" y="2953"/>
                    <a:pt x="240" y="3065"/>
                    <a:pt x="448" y="3065"/>
                  </a:cubicBezTo>
                  <a:cubicBezTo>
                    <a:pt x="548" y="3065"/>
                    <a:pt x="660" y="3040"/>
                    <a:pt x="784" y="2992"/>
                  </a:cubicBezTo>
                  <a:cubicBezTo>
                    <a:pt x="1439" y="2082"/>
                    <a:pt x="3279" y="2082"/>
                    <a:pt x="3173" y="729"/>
                  </a:cubicBezTo>
                  <a:cubicBezTo>
                    <a:pt x="3122" y="484"/>
                    <a:pt x="3487" y="270"/>
                    <a:pt x="3784" y="270"/>
                  </a:cubicBezTo>
                  <a:cubicBezTo>
                    <a:pt x="3975" y="270"/>
                    <a:pt x="4138" y="358"/>
                    <a:pt x="4146" y="581"/>
                  </a:cubicBezTo>
                  <a:cubicBezTo>
                    <a:pt x="4358" y="475"/>
                    <a:pt x="4379" y="263"/>
                    <a:pt x="4464" y="115"/>
                  </a:cubicBezTo>
                  <a:cubicBezTo>
                    <a:pt x="4178" y="35"/>
                    <a:pt x="3952" y="1"/>
                    <a:pt x="377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9294;p76"/>
            <p:cNvSpPr/>
            <p:nvPr/>
          </p:nvSpPr>
          <p:spPr>
            <a:xfrm>
              <a:off x="-1453300" y="3905525"/>
              <a:ext cx="62725" cy="53325"/>
            </a:xfrm>
            <a:custGeom>
              <a:avLst/>
              <a:gdLst/>
              <a:ahLst/>
              <a:cxnLst/>
              <a:rect l="l" t="t" r="r" b="b"/>
              <a:pathLst>
                <a:path w="2509" h="2133" extrusionOk="0">
                  <a:moveTo>
                    <a:pt x="1684" y="0"/>
                  </a:moveTo>
                  <a:cubicBezTo>
                    <a:pt x="1113" y="275"/>
                    <a:pt x="605" y="656"/>
                    <a:pt x="182" y="1142"/>
                  </a:cubicBezTo>
                  <a:cubicBezTo>
                    <a:pt x="0" y="1753"/>
                    <a:pt x="42" y="2133"/>
                    <a:pt x="273" y="2133"/>
                  </a:cubicBezTo>
                  <a:cubicBezTo>
                    <a:pt x="418" y="2133"/>
                    <a:pt x="637" y="1984"/>
                    <a:pt x="923" y="1650"/>
                  </a:cubicBezTo>
                  <a:cubicBezTo>
                    <a:pt x="1853" y="1290"/>
                    <a:pt x="2509" y="1311"/>
                    <a:pt x="1684" y="191"/>
                  </a:cubicBezTo>
                  <a:cubicBezTo>
                    <a:pt x="1747" y="169"/>
                    <a:pt x="1769" y="42"/>
                    <a:pt x="168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9295;p76"/>
            <p:cNvSpPr/>
            <p:nvPr/>
          </p:nvSpPr>
          <p:spPr>
            <a:xfrm>
              <a:off x="-1616375" y="3758075"/>
              <a:ext cx="48150" cy="53125"/>
            </a:xfrm>
            <a:custGeom>
              <a:avLst/>
              <a:gdLst/>
              <a:ahLst/>
              <a:cxnLst/>
              <a:rect l="l" t="t" r="r" b="b"/>
              <a:pathLst>
                <a:path w="1926" h="2125" extrusionOk="0">
                  <a:moveTo>
                    <a:pt x="769" y="0"/>
                  </a:moveTo>
                  <a:cubicBezTo>
                    <a:pt x="512" y="0"/>
                    <a:pt x="248" y="64"/>
                    <a:pt x="1" y="188"/>
                  </a:cubicBezTo>
                  <a:cubicBezTo>
                    <a:pt x="149" y="442"/>
                    <a:pt x="487" y="590"/>
                    <a:pt x="234" y="928"/>
                  </a:cubicBezTo>
                  <a:cubicBezTo>
                    <a:pt x="593" y="1288"/>
                    <a:pt x="276" y="1732"/>
                    <a:pt x="466" y="2112"/>
                  </a:cubicBezTo>
                  <a:cubicBezTo>
                    <a:pt x="516" y="2121"/>
                    <a:pt x="562" y="2125"/>
                    <a:pt x="605" y="2125"/>
                  </a:cubicBezTo>
                  <a:cubicBezTo>
                    <a:pt x="1453" y="2125"/>
                    <a:pt x="1000" y="611"/>
                    <a:pt x="1926" y="611"/>
                  </a:cubicBezTo>
                  <a:cubicBezTo>
                    <a:pt x="1644" y="195"/>
                    <a:pt x="1217" y="0"/>
                    <a:pt x="76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9296;p76"/>
            <p:cNvSpPr/>
            <p:nvPr/>
          </p:nvSpPr>
          <p:spPr>
            <a:xfrm>
              <a:off x="-1733750" y="4083050"/>
              <a:ext cx="57675" cy="47200"/>
            </a:xfrm>
            <a:custGeom>
              <a:avLst/>
              <a:gdLst/>
              <a:ahLst/>
              <a:cxnLst/>
              <a:rect l="l" t="t" r="r" b="b"/>
              <a:pathLst>
                <a:path w="2307" h="1888" extrusionOk="0">
                  <a:moveTo>
                    <a:pt x="1083" y="0"/>
                  </a:moveTo>
                  <a:cubicBezTo>
                    <a:pt x="871" y="0"/>
                    <a:pt x="661" y="47"/>
                    <a:pt x="466" y="153"/>
                  </a:cubicBezTo>
                  <a:lnTo>
                    <a:pt x="445" y="153"/>
                  </a:lnTo>
                  <a:cubicBezTo>
                    <a:pt x="1" y="1549"/>
                    <a:pt x="530" y="1613"/>
                    <a:pt x="1756" y="1888"/>
                  </a:cubicBezTo>
                  <a:cubicBezTo>
                    <a:pt x="1650" y="1486"/>
                    <a:pt x="2116" y="1486"/>
                    <a:pt x="2306" y="1274"/>
                  </a:cubicBezTo>
                  <a:lnTo>
                    <a:pt x="2306" y="1274"/>
                  </a:lnTo>
                  <a:cubicBezTo>
                    <a:pt x="2229" y="1288"/>
                    <a:pt x="2154" y="1295"/>
                    <a:pt x="2084" y="1295"/>
                  </a:cubicBezTo>
                  <a:cubicBezTo>
                    <a:pt x="1400" y="1295"/>
                    <a:pt x="1034" y="676"/>
                    <a:pt x="1206" y="5"/>
                  </a:cubicBezTo>
                  <a:cubicBezTo>
                    <a:pt x="1165" y="2"/>
                    <a:pt x="1124" y="0"/>
                    <a:pt x="108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9297;p76"/>
            <p:cNvSpPr/>
            <p:nvPr/>
          </p:nvSpPr>
          <p:spPr>
            <a:xfrm>
              <a:off x="-1208000" y="3821450"/>
              <a:ext cx="62225" cy="45350"/>
            </a:xfrm>
            <a:custGeom>
              <a:avLst/>
              <a:gdLst/>
              <a:ahLst/>
              <a:cxnLst/>
              <a:rect l="l" t="t" r="r" b="b"/>
              <a:pathLst>
                <a:path w="2489" h="1814" extrusionOk="0">
                  <a:moveTo>
                    <a:pt x="1897" y="0"/>
                  </a:moveTo>
                  <a:lnTo>
                    <a:pt x="839" y="677"/>
                  </a:lnTo>
                  <a:cubicBezTo>
                    <a:pt x="879" y="933"/>
                    <a:pt x="1" y="1813"/>
                    <a:pt x="478" y="1813"/>
                  </a:cubicBezTo>
                  <a:cubicBezTo>
                    <a:pt x="513" y="1813"/>
                    <a:pt x="556" y="1808"/>
                    <a:pt x="607" y="1798"/>
                  </a:cubicBezTo>
                  <a:cubicBezTo>
                    <a:pt x="1262" y="1312"/>
                    <a:pt x="2489" y="1164"/>
                    <a:pt x="189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9298;p76"/>
            <p:cNvSpPr/>
            <p:nvPr/>
          </p:nvSpPr>
          <p:spPr>
            <a:xfrm>
              <a:off x="-2325400" y="3681825"/>
              <a:ext cx="40100" cy="78850"/>
            </a:xfrm>
            <a:custGeom>
              <a:avLst/>
              <a:gdLst/>
              <a:ahLst/>
              <a:cxnLst/>
              <a:rect l="l" t="t" r="r" b="b"/>
              <a:pathLst>
                <a:path w="1604" h="3154" extrusionOk="0">
                  <a:moveTo>
                    <a:pt x="1244" y="1"/>
                  </a:moveTo>
                  <a:cubicBezTo>
                    <a:pt x="939" y="1"/>
                    <a:pt x="529" y="310"/>
                    <a:pt x="593" y="742"/>
                  </a:cubicBezTo>
                  <a:cubicBezTo>
                    <a:pt x="1587" y="1313"/>
                    <a:pt x="1" y="2307"/>
                    <a:pt x="741" y="3153"/>
                  </a:cubicBezTo>
                  <a:cubicBezTo>
                    <a:pt x="698" y="2942"/>
                    <a:pt x="804" y="2709"/>
                    <a:pt x="1016" y="2603"/>
                  </a:cubicBezTo>
                  <a:cubicBezTo>
                    <a:pt x="1143" y="2328"/>
                    <a:pt x="1164" y="2011"/>
                    <a:pt x="1121" y="1715"/>
                  </a:cubicBezTo>
                  <a:cubicBezTo>
                    <a:pt x="1396" y="1334"/>
                    <a:pt x="1143" y="827"/>
                    <a:pt x="1544" y="467"/>
                  </a:cubicBezTo>
                  <a:cubicBezTo>
                    <a:pt x="1604" y="138"/>
                    <a:pt x="1447" y="1"/>
                    <a:pt x="124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9299;p76"/>
            <p:cNvSpPr/>
            <p:nvPr/>
          </p:nvSpPr>
          <p:spPr>
            <a:xfrm>
              <a:off x="-1236725" y="4088800"/>
              <a:ext cx="61875" cy="35100"/>
            </a:xfrm>
            <a:custGeom>
              <a:avLst/>
              <a:gdLst/>
              <a:ahLst/>
              <a:cxnLst/>
              <a:rect l="l" t="t" r="r" b="b"/>
              <a:pathLst>
                <a:path w="2475" h="1404" extrusionOk="0">
                  <a:moveTo>
                    <a:pt x="1116" y="0"/>
                  </a:moveTo>
                  <a:cubicBezTo>
                    <a:pt x="773" y="0"/>
                    <a:pt x="529" y="325"/>
                    <a:pt x="191" y="325"/>
                  </a:cubicBezTo>
                  <a:cubicBezTo>
                    <a:pt x="106" y="706"/>
                    <a:pt x="0" y="1171"/>
                    <a:pt x="444" y="1404"/>
                  </a:cubicBezTo>
                  <a:cubicBezTo>
                    <a:pt x="396" y="1017"/>
                    <a:pt x="483" y="906"/>
                    <a:pt x="623" y="906"/>
                  </a:cubicBezTo>
                  <a:cubicBezTo>
                    <a:pt x="809" y="906"/>
                    <a:pt x="1087" y="1099"/>
                    <a:pt x="1269" y="1099"/>
                  </a:cubicBezTo>
                  <a:cubicBezTo>
                    <a:pt x="1310" y="1099"/>
                    <a:pt x="1346" y="1090"/>
                    <a:pt x="1375" y="1065"/>
                  </a:cubicBezTo>
                  <a:cubicBezTo>
                    <a:pt x="1476" y="964"/>
                    <a:pt x="1364" y="747"/>
                    <a:pt x="1503" y="747"/>
                  </a:cubicBezTo>
                  <a:cubicBezTo>
                    <a:pt x="1509" y="747"/>
                    <a:pt x="1516" y="747"/>
                    <a:pt x="1523" y="748"/>
                  </a:cubicBezTo>
                  <a:cubicBezTo>
                    <a:pt x="1692" y="769"/>
                    <a:pt x="1523" y="960"/>
                    <a:pt x="1565" y="1065"/>
                  </a:cubicBezTo>
                  <a:cubicBezTo>
                    <a:pt x="1648" y="1148"/>
                    <a:pt x="1733" y="1176"/>
                    <a:pt x="1818" y="1176"/>
                  </a:cubicBezTo>
                  <a:cubicBezTo>
                    <a:pt x="2000" y="1176"/>
                    <a:pt x="2186" y="1047"/>
                    <a:pt x="2366" y="1047"/>
                  </a:cubicBezTo>
                  <a:cubicBezTo>
                    <a:pt x="2402" y="1047"/>
                    <a:pt x="2439" y="1053"/>
                    <a:pt x="2475" y="1065"/>
                  </a:cubicBezTo>
                  <a:cubicBezTo>
                    <a:pt x="2390" y="473"/>
                    <a:pt x="1967" y="177"/>
                    <a:pt x="1396" y="71"/>
                  </a:cubicBezTo>
                  <a:cubicBezTo>
                    <a:pt x="1295" y="21"/>
                    <a:pt x="1202" y="0"/>
                    <a:pt x="11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9300;p76"/>
            <p:cNvSpPr/>
            <p:nvPr/>
          </p:nvSpPr>
          <p:spPr>
            <a:xfrm>
              <a:off x="-1155825" y="4050400"/>
              <a:ext cx="40725" cy="41250"/>
            </a:xfrm>
            <a:custGeom>
              <a:avLst/>
              <a:gdLst/>
              <a:ahLst/>
              <a:cxnLst/>
              <a:rect l="l" t="t" r="r" b="b"/>
              <a:pathLst>
                <a:path w="1629" h="1650" extrusionOk="0">
                  <a:moveTo>
                    <a:pt x="1354" y="0"/>
                  </a:moveTo>
                  <a:lnTo>
                    <a:pt x="1354" y="0"/>
                  </a:lnTo>
                  <a:cubicBezTo>
                    <a:pt x="635" y="973"/>
                    <a:pt x="635" y="973"/>
                    <a:pt x="0" y="994"/>
                  </a:cubicBezTo>
                  <a:lnTo>
                    <a:pt x="0" y="1481"/>
                  </a:lnTo>
                  <a:cubicBezTo>
                    <a:pt x="88" y="1528"/>
                    <a:pt x="188" y="1539"/>
                    <a:pt x="291" y="1539"/>
                  </a:cubicBezTo>
                  <a:cubicBezTo>
                    <a:pt x="372" y="1539"/>
                    <a:pt x="455" y="1532"/>
                    <a:pt x="538" y="1532"/>
                  </a:cubicBezTo>
                  <a:cubicBezTo>
                    <a:pt x="677" y="1532"/>
                    <a:pt x="813" y="1551"/>
                    <a:pt x="931" y="1650"/>
                  </a:cubicBezTo>
                  <a:cubicBezTo>
                    <a:pt x="1375" y="1438"/>
                    <a:pt x="1438" y="1036"/>
                    <a:pt x="1607" y="677"/>
                  </a:cubicBezTo>
                  <a:cubicBezTo>
                    <a:pt x="1311" y="529"/>
                    <a:pt x="1629" y="169"/>
                    <a:pt x="135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9301;p76"/>
            <p:cNvSpPr/>
            <p:nvPr/>
          </p:nvSpPr>
          <p:spPr>
            <a:xfrm>
              <a:off x="-2706625" y="4069925"/>
              <a:ext cx="49725" cy="45725"/>
            </a:xfrm>
            <a:custGeom>
              <a:avLst/>
              <a:gdLst/>
              <a:ahLst/>
              <a:cxnLst/>
              <a:rect l="l" t="t" r="r" b="b"/>
              <a:pathLst>
                <a:path w="1989" h="1829" extrusionOk="0">
                  <a:moveTo>
                    <a:pt x="1658" y="1"/>
                  </a:moveTo>
                  <a:cubicBezTo>
                    <a:pt x="1179" y="1"/>
                    <a:pt x="1051" y="430"/>
                    <a:pt x="741" y="657"/>
                  </a:cubicBezTo>
                  <a:cubicBezTo>
                    <a:pt x="403" y="996"/>
                    <a:pt x="85" y="1355"/>
                    <a:pt x="1" y="1799"/>
                  </a:cubicBezTo>
                  <a:cubicBezTo>
                    <a:pt x="67" y="1819"/>
                    <a:pt x="128" y="1828"/>
                    <a:pt x="184" y="1828"/>
                  </a:cubicBezTo>
                  <a:cubicBezTo>
                    <a:pt x="724" y="1828"/>
                    <a:pt x="848" y="997"/>
                    <a:pt x="1372" y="997"/>
                  </a:cubicBezTo>
                  <a:cubicBezTo>
                    <a:pt x="1490" y="997"/>
                    <a:pt x="1629" y="1039"/>
                    <a:pt x="1799" y="1144"/>
                  </a:cubicBezTo>
                  <a:cubicBezTo>
                    <a:pt x="1735" y="763"/>
                    <a:pt x="1989" y="361"/>
                    <a:pt x="1693" y="2"/>
                  </a:cubicBezTo>
                  <a:cubicBezTo>
                    <a:pt x="1681" y="1"/>
                    <a:pt x="1670" y="1"/>
                    <a:pt x="165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9302;p76"/>
            <p:cNvSpPr/>
            <p:nvPr/>
          </p:nvSpPr>
          <p:spPr>
            <a:xfrm>
              <a:off x="-2283100" y="3669175"/>
              <a:ext cx="56600" cy="63475"/>
            </a:xfrm>
            <a:custGeom>
              <a:avLst/>
              <a:gdLst/>
              <a:ahLst/>
              <a:cxnLst/>
              <a:rect l="l" t="t" r="r" b="b"/>
              <a:pathLst>
                <a:path w="2264" h="2539" extrusionOk="0">
                  <a:moveTo>
                    <a:pt x="1079" y="0"/>
                  </a:moveTo>
                  <a:cubicBezTo>
                    <a:pt x="1037" y="127"/>
                    <a:pt x="931" y="318"/>
                    <a:pt x="973" y="360"/>
                  </a:cubicBezTo>
                  <a:cubicBezTo>
                    <a:pt x="2264" y="1185"/>
                    <a:pt x="1" y="2094"/>
                    <a:pt x="1269" y="2538"/>
                  </a:cubicBezTo>
                  <a:cubicBezTo>
                    <a:pt x="1058" y="1798"/>
                    <a:pt x="1735" y="1417"/>
                    <a:pt x="2179" y="931"/>
                  </a:cubicBezTo>
                  <a:cubicBezTo>
                    <a:pt x="1883" y="529"/>
                    <a:pt x="1523" y="212"/>
                    <a:pt x="107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9303;p76"/>
            <p:cNvSpPr/>
            <p:nvPr/>
          </p:nvSpPr>
          <p:spPr>
            <a:xfrm>
              <a:off x="-792475" y="3742675"/>
              <a:ext cx="64400" cy="38575"/>
            </a:xfrm>
            <a:custGeom>
              <a:avLst/>
              <a:gdLst/>
              <a:ahLst/>
              <a:cxnLst/>
              <a:rect l="l" t="t" r="r" b="b"/>
              <a:pathLst>
                <a:path w="2576" h="1543" extrusionOk="0">
                  <a:moveTo>
                    <a:pt x="1244" y="0"/>
                  </a:moveTo>
                  <a:lnTo>
                    <a:pt x="1032" y="43"/>
                  </a:lnTo>
                  <a:cubicBezTo>
                    <a:pt x="1" y="909"/>
                    <a:pt x="355" y="1543"/>
                    <a:pt x="1021" y="1543"/>
                  </a:cubicBezTo>
                  <a:cubicBezTo>
                    <a:pt x="1378" y="1543"/>
                    <a:pt x="1826" y="1360"/>
                    <a:pt x="2195" y="931"/>
                  </a:cubicBezTo>
                  <a:lnTo>
                    <a:pt x="2365" y="910"/>
                  </a:lnTo>
                  <a:cubicBezTo>
                    <a:pt x="2576" y="762"/>
                    <a:pt x="2428" y="529"/>
                    <a:pt x="2195" y="529"/>
                  </a:cubicBezTo>
                  <a:cubicBezTo>
                    <a:pt x="2117" y="550"/>
                    <a:pt x="2047" y="560"/>
                    <a:pt x="1984" y="560"/>
                  </a:cubicBezTo>
                  <a:cubicBezTo>
                    <a:pt x="1606" y="560"/>
                    <a:pt x="1479" y="218"/>
                    <a:pt x="124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9304;p76"/>
            <p:cNvSpPr/>
            <p:nvPr/>
          </p:nvSpPr>
          <p:spPr>
            <a:xfrm>
              <a:off x="-1240425" y="3873700"/>
              <a:ext cx="47600" cy="44775"/>
            </a:xfrm>
            <a:custGeom>
              <a:avLst/>
              <a:gdLst/>
              <a:ahLst/>
              <a:cxnLst/>
              <a:rect l="l" t="t" r="r" b="b"/>
              <a:pathLst>
                <a:path w="1904" h="1791" extrusionOk="0">
                  <a:moveTo>
                    <a:pt x="882" y="1"/>
                  </a:moveTo>
                  <a:cubicBezTo>
                    <a:pt x="710" y="1"/>
                    <a:pt x="531" y="143"/>
                    <a:pt x="402" y="512"/>
                  </a:cubicBezTo>
                  <a:cubicBezTo>
                    <a:pt x="0" y="1098"/>
                    <a:pt x="805" y="1790"/>
                    <a:pt x="1452" y="1790"/>
                  </a:cubicBezTo>
                  <a:cubicBezTo>
                    <a:pt x="1622" y="1790"/>
                    <a:pt x="1780" y="1743"/>
                    <a:pt x="1904" y="1633"/>
                  </a:cubicBezTo>
                  <a:cubicBezTo>
                    <a:pt x="1586" y="1633"/>
                    <a:pt x="1290" y="1612"/>
                    <a:pt x="1163" y="1294"/>
                  </a:cubicBezTo>
                  <a:cubicBezTo>
                    <a:pt x="1673" y="844"/>
                    <a:pt x="1301" y="1"/>
                    <a:pt x="88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9305;p76"/>
            <p:cNvSpPr/>
            <p:nvPr/>
          </p:nvSpPr>
          <p:spPr>
            <a:xfrm>
              <a:off x="-1146850" y="3808550"/>
              <a:ext cx="59925" cy="25625"/>
            </a:xfrm>
            <a:custGeom>
              <a:avLst/>
              <a:gdLst/>
              <a:ahLst/>
              <a:cxnLst/>
              <a:rect l="l" t="t" r="r" b="b"/>
              <a:pathLst>
                <a:path w="2397" h="1025" extrusionOk="0">
                  <a:moveTo>
                    <a:pt x="1087" y="0"/>
                  </a:moveTo>
                  <a:cubicBezTo>
                    <a:pt x="682" y="0"/>
                    <a:pt x="250" y="94"/>
                    <a:pt x="1" y="242"/>
                  </a:cubicBezTo>
                  <a:cubicBezTo>
                    <a:pt x="593" y="538"/>
                    <a:pt x="1333" y="580"/>
                    <a:pt x="1862" y="1024"/>
                  </a:cubicBezTo>
                  <a:cubicBezTo>
                    <a:pt x="2396" y="276"/>
                    <a:pt x="1782" y="0"/>
                    <a:pt x="108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9306;p76"/>
            <p:cNvSpPr/>
            <p:nvPr/>
          </p:nvSpPr>
          <p:spPr>
            <a:xfrm>
              <a:off x="-1169575" y="4020525"/>
              <a:ext cx="55000" cy="23225"/>
            </a:xfrm>
            <a:custGeom>
              <a:avLst/>
              <a:gdLst/>
              <a:ahLst/>
              <a:cxnLst/>
              <a:rect l="l" t="t" r="r" b="b"/>
              <a:pathLst>
                <a:path w="2200" h="929" extrusionOk="0">
                  <a:moveTo>
                    <a:pt x="1519" y="0"/>
                  </a:moveTo>
                  <a:cubicBezTo>
                    <a:pt x="1011" y="0"/>
                    <a:pt x="375" y="354"/>
                    <a:pt x="0" y="582"/>
                  </a:cubicBezTo>
                  <a:cubicBezTo>
                    <a:pt x="71" y="565"/>
                    <a:pt x="137" y="558"/>
                    <a:pt x="200" y="558"/>
                  </a:cubicBezTo>
                  <a:cubicBezTo>
                    <a:pt x="652" y="558"/>
                    <a:pt x="921" y="928"/>
                    <a:pt x="1243" y="928"/>
                  </a:cubicBezTo>
                  <a:cubicBezTo>
                    <a:pt x="1399" y="928"/>
                    <a:pt x="1568" y="841"/>
                    <a:pt x="1777" y="582"/>
                  </a:cubicBezTo>
                  <a:cubicBezTo>
                    <a:pt x="1865" y="494"/>
                    <a:pt x="1997" y="450"/>
                    <a:pt x="2124" y="450"/>
                  </a:cubicBezTo>
                  <a:cubicBezTo>
                    <a:pt x="2150" y="450"/>
                    <a:pt x="2175" y="451"/>
                    <a:pt x="2200" y="455"/>
                  </a:cubicBezTo>
                  <a:cubicBezTo>
                    <a:pt x="2068" y="120"/>
                    <a:pt x="1815" y="0"/>
                    <a:pt x="15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9307;p76"/>
            <p:cNvSpPr/>
            <p:nvPr/>
          </p:nvSpPr>
          <p:spPr>
            <a:xfrm>
              <a:off x="-745525" y="3725025"/>
              <a:ext cx="41775" cy="41450"/>
            </a:xfrm>
            <a:custGeom>
              <a:avLst/>
              <a:gdLst/>
              <a:ahLst/>
              <a:cxnLst/>
              <a:rect l="l" t="t" r="r" b="b"/>
              <a:pathLst>
                <a:path w="1671" h="1658" extrusionOk="0">
                  <a:moveTo>
                    <a:pt x="624" y="1"/>
                  </a:moveTo>
                  <a:cubicBezTo>
                    <a:pt x="459" y="1"/>
                    <a:pt x="286" y="63"/>
                    <a:pt x="106" y="177"/>
                  </a:cubicBezTo>
                  <a:cubicBezTo>
                    <a:pt x="0" y="495"/>
                    <a:pt x="529" y="643"/>
                    <a:pt x="381" y="981"/>
                  </a:cubicBezTo>
                  <a:cubicBezTo>
                    <a:pt x="360" y="1087"/>
                    <a:pt x="402" y="1193"/>
                    <a:pt x="465" y="1277"/>
                  </a:cubicBezTo>
                  <a:lnTo>
                    <a:pt x="487" y="1616"/>
                  </a:lnTo>
                  <a:cubicBezTo>
                    <a:pt x="550" y="1637"/>
                    <a:pt x="592" y="1637"/>
                    <a:pt x="656" y="1658"/>
                  </a:cubicBezTo>
                  <a:cubicBezTo>
                    <a:pt x="952" y="1256"/>
                    <a:pt x="1671" y="854"/>
                    <a:pt x="1206" y="304"/>
                  </a:cubicBezTo>
                  <a:cubicBezTo>
                    <a:pt x="1019" y="95"/>
                    <a:pt x="827" y="1"/>
                    <a:pt x="62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9308;p76"/>
            <p:cNvSpPr/>
            <p:nvPr/>
          </p:nvSpPr>
          <p:spPr>
            <a:xfrm>
              <a:off x="-2762125" y="4128650"/>
              <a:ext cx="51300" cy="41350"/>
            </a:xfrm>
            <a:custGeom>
              <a:avLst/>
              <a:gdLst/>
              <a:ahLst/>
              <a:cxnLst/>
              <a:rect l="l" t="t" r="r" b="b"/>
              <a:pathLst>
                <a:path w="2052" h="1654" extrusionOk="0">
                  <a:moveTo>
                    <a:pt x="1946" y="0"/>
                  </a:moveTo>
                  <a:cubicBezTo>
                    <a:pt x="1396" y="21"/>
                    <a:pt x="1015" y="381"/>
                    <a:pt x="550" y="550"/>
                  </a:cubicBezTo>
                  <a:cubicBezTo>
                    <a:pt x="570" y="862"/>
                    <a:pt x="589" y="1192"/>
                    <a:pt x="128" y="1192"/>
                  </a:cubicBezTo>
                  <a:cubicBezTo>
                    <a:pt x="89" y="1192"/>
                    <a:pt x="46" y="1189"/>
                    <a:pt x="0" y="1185"/>
                  </a:cubicBezTo>
                  <a:lnTo>
                    <a:pt x="0" y="1185"/>
                  </a:lnTo>
                  <a:cubicBezTo>
                    <a:pt x="218" y="1363"/>
                    <a:pt x="325" y="1654"/>
                    <a:pt x="670" y="1654"/>
                  </a:cubicBezTo>
                  <a:cubicBezTo>
                    <a:pt x="692" y="1654"/>
                    <a:pt x="716" y="1652"/>
                    <a:pt x="740" y="1650"/>
                  </a:cubicBezTo>
                  <a:cubicBezTo>
                    <a:pt x="1290" y="1185"/>
                    <a:pt x="1354" y="444"/>
                    <a:pt x="2052" y="64"/>
                  </a:cubicBezTo>
                  <a:lnTo>
                    <a:pt x="194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9309;p76"/>
            <p:cNvSpPr/>
            <p:nvPr/>
          </p:nvSpPr>
          <p:spPr>
            <a:xfrm>
              <a:off x="-1231025" y="4054625"/>
              <a:ext cx="54075" cy="42050"/>
            </a:xfrm>
            <a:custGeom>
              <a:avLst/>
              <a:gdLst/>
              <a:ahLst/>
              <a:cxnLst/>
              <a:rect l="l" t="t" r="r" b="b"/>
              <a:pathLst>
                <a:path w="2163" h="1682" extrusionOk="0">
                  <a:moveTo>
                    <a:pt x="1908" y="0"/>
                  </a:moveTo>
                  <a:cubicBezTo>
                    <a:pt x="1253" y="0"/>
                    <a:pt x="1232" y="804"/>
                    <a:pt x="576" y="804"/>
                  </a:cubicBezTo>
                  <a:cubicBezTo>
                    <a:pt x="407" y="1015"/>
                    <a:pt x="216" y="1248"/>
                    <a:pt x="26" y="1460"/>
                  </a:cubicBezTo>
                  <a:cubicBezTo>
                    <a:pt x="1" y="1625"/>
                    <a:pt x="71" y="1682"/>
                    <a:pt x="189" y="1682"/>
                  </a:cubicBezTo>
                  <a:cubicBezTo>
                    <a:pt x="438" y="1682"/>
                    <a:pt x="899" y="1431"/>
                    <a:pt x="1113" y="1431"/>
                  </a:cubicBezTo>
                  <a:cubicBezTo>
                    <a:pt x="1134" y="1431"/>
                    <a:pt x="1152" y="1433"/>
                    <a:pt x="1168" y="1438"/>
                  </a:cubicBezTo>
                  <a:cubicBezTo>
                    <a:pt x="1337" y="1100"/>
                    <a:pt x="1464" y="719"/>
                    <a:pt x="1845" y="444"/>
                  </a:cubicBezTo>
                  <a:cubicBezTo>
                    <a:pt x="2014" y="339"/>
                    <a:pt x="2162" y="191"/>
                    <a:pt x="190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9310;p76"/>
            <p:cNvSpPr/>
            <p:nvPr/>
          </p:nvSpPr>
          <p:spPr>
            <a:xfrm>
              <a:off x="-1988600" y="4013900"/>
              <a:ext cx="43400" cy="40750"/>
            </a:xfrm>
            <a:custGeom>
              <a:avLst/>
              <a:gdLst/>
              <a:ahLst/>
              <a:cxnLst/>
              <a:rect l="l" t="t" r="r" b="b"/>
              <a:pathLst>
                <a:path w="1736" h="1630" extrusionOk="0">
                  <a:moveTo>
                    <a:pt x="593" y="1"/>
                  </a:moveTo>
                  <a:cubicBezTo>
                    <a:pt x="1" y="593"/>
                    <a:pt x="276" y="1291"/>
                    <a:pt x="974" y="1629"/>
                  </a:cubicBezTo>
                  <a:cubicBezTo>
                    <a:pt x="1012" y="1626"/>
                    <a:pt x="1050" y="1625"/>
                    <a:pt x="1088" y="1625"/>
                  </a:cubicBezTo>
                  <a:cubicBezTo>
                    <a:pt x="1151" y="1625"/>
                    <a:pt x="1213" y="1628"/>
                    <a:pt x="1274" y="1628"/>
                  </a:cubicBezTo>
                  <a:cubicBezTo>
                    <a:pt x="1449" y="1628"/>
                    <a:pt x="1614" y="1609"/>
                    <a:pt x="1735" y="1460"/>
                  </a:cubicBezTo>
                  <a:cubicBezTo>
                    <a:pt x="614" y="1375"/>
                    <a:pt x="1629" y="804"/>
                    <a:pt x="656" y="43"/>
                  </a:cubicBezTo>
                  <a:lnTo>
                    <a:pt x="59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9311;p76"/>
            <p:cNvSpPr/>
            <p:nvPr/>
          </p:nvSpPr>
          <p:spPr>
            <a:xfrm>
              <a:off x="-1652850" y="3761175"/>
              <a:ext cx="37575" cy="32625"/>
            </a:xfrm>
            <a:custGeom>
              <a:avLst/>
              <a:gdLst/>
              <a:ahLst/>
              <a:cxnLst/>
              <a:rect l="l" t="t" r="r" b="b"/>
              <a:pathLst>
                <a:path w="1503" h="1305" extrusionOk="0">
                  <a:moveTo>
                    <a:pt x="1502" y="0"/>
                  </a:moveTo>
                  <a:cubicBezTo>
                    <a:pt x="847" y="191"/>
                    <a:pt x="297" y="656"/>
                    <a:pt x="1" y="1269"/>
                  </a:cubicBezTo>
                  <a:cubicBezTo>
                    <a:pt x="124" y="1294"/>
                    <a:pt x="235" y="1305"/>
                    <a:pt x="334" y="1305"/>
                  </a:cubicBezTo>
                  <a:cubicBezTo>
                    <a:pt x="1098" y="1305"/>
                    <a:pt x="1184" y="638"/>
                    <a:pt x="1502" y="170"/>
                  </a:cubicBezTo>
                  <a:lnTo>
                    <a:pt x="150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9312;p76"/>
            <p:cNvSpPr/>
            <p:nvPr/>
          </p:nvSpPr>
          <p:spPr>
            <a:xfrm>
              <a:off x="-1086575" y="3644850"/>
              <a:ext cx="51850" cy="47625"/>
            </a:xfrm>
            <a:custGeom>
              <a:avLst/>
              <a:gdLst/>
              <a:ahLst/>
              <a:cxnLst/>
              <a:rect l="l" t="t" r="r" b="b"/>
              <a:pathLst>
                <a:path w="2074" h="1905" extrusionOk="0">
                  <a:moveTo>
                    <a:pt x="952" y="1"/>
                  </a:moveTo>
                  <a:lnTo>
                    <a:pt x="952" y="1"/>
                  </a:lnTo>
                  <a:cubicBezTo>
                    <a:pt x="1" y="825"/>
                    <a:pt x="1946" y="1164"/>
                    <a:pt x="593" y="1460"/>
                  </a:cubicBezTo>
                  <a:lnTo>
                    <a:pt x="1333" y="1904"/>
                  </a:lnTo>
                  <a:cubicBezTo>
                    <a:pt x="1587" y="1650"/>
                    <a:pt x="1820" y="1396"/>
                    <a:pt x="2073" y="1143"/>
                  </a:cubicBezTo>
                  <a:cubicBezTo>
                    <a:pt x="1249" y="1100"/>
                    <a:pt x="931" y="677"/>
                    <a:pt x="95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9313;p76"/>
            <p:cNvSpPr/>
            <p:nvPr/>
          </p:nvSpPr>
          <p:spPr>
            <a:xfrm>
              <a:off x="-1963750" y="3974250"/>
              <a:ext cx="34400" cy="28075"/>
            </a:xfrm>
            <a:custGeom>
              <a:avLst/>
              <a:gdLst/>
              <a:ahLst/>
              <a:cxnLst/>
              <a:rect l="l" t="t" r="r" b="b"/>
              <a:pathLst>
                <a:path w="1376" h="1123" extrusionOk="0">
                  <a:moveTo>
                    <a:pt x="931" y="1"/>
                  </a:moveTo>
                  <a:lnTo>
                    <a:pt x="931" y="1"/>
                  </a:lnTo>
                  <a:cubicBezTo>
                    <a:pt x="530" y="191"/>
                    <a:pt x="191" y="529"/>
                    <a:pt x="1" y="952"/>
                  </a:cubicBezTo>
                  <a:cubicBezTo>
                    <a:pt x="122" y="1108"/>
                    <a:pt x="286" y="1122"/>
                    <a:pt x="457" y="1122"/>
                  </a:cubicBezTo>
                  <a:cubicBezTo>
                    <a:pt x="495" y="1122"/>
                    <a:pt x="533" y="1122"/>
                    <a:pt x="572" y="1122"/>
                  </a:cubicBezTo>
                  <a:cubicBezTo>
                    <a:pt x="1058" y="847"/>
                    <a:pt x="1375" y="508"/>
                    <a:pt x="9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9314;p76"/>
            <p:cNvSpPr/>
            <p:nvPr/>
          </p:nvSpPr>
          <p:spPr>
            <a:xfrm>
              <a:off x="-1490600" y="3946225"/>
              <a:ext cx="70950" cy="49775"/>
            </a:xfrm>
            <a:custGeom>
              <a:avLst/>
              <a:gdLst/>
              <a:ahLst/>
              <a:cxnLst/>
              <a:rect l="l" t="t" r="r" b="b"/>
              <a:pathLst>
                <a:path w="2838" h="1991" extrusionOk="0">
                  <a:moveTo>
                    <a:pt x="2245" y="1"/>
                  </a:moveTo>
                  <a:lnTo>
                    <a:pt x="1695" y="487"/>
                  </a:lnTo>
                  <a:cubicBezTo>
                    <a:pt x="1666" y="486"/>
                    <a:pt x="1637" y="486"/>
                    <a:pt x="1608" y="486"/>
                  </a:cubicBezTo>
                  <a:cubicBezTo>
                    <a:pt x="1" y="486"/>
                    <a:pt x="150" y="1990"/>
                    <a:pt x="960" y="1990"/>
                  </a:cubicBezTo>
                  <a:cubicBezTo>
                    <a:pt x="1079" y="1990"/>
                    <a:pt x="1213" y="1958"/>
                    <a:pt x="1357" y="1883"/>
                  </a:cubicBezTo>
                  <a:cubicBezTo>
                    <a:pt x="701" y="974"/>
                    <a:pt x="2838" y="1016"/>
                    <a:pt x="224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9315;p76"/>
            <p:cNvSpPr/>
            <p:nvPr/>
          </p:nvSpPr>
          <p:spPr>
            <a:xfrm>
              <a:off x="-1472025" y="3987125"/>
              <a:ext cx="41800" cy="22275"/>
            </a:xfrm>
            <a:custGeom>
              <a:avLst/>
              <a:gdLst/>
              <a:ahLst/>
              <a:cxnLst/>
              <a:rect l="l" t="t" r="r" b="b"/>
              <a:pathLst>
                <a:path w="1672" h="891" extrusionOk="0">
                  <a:moveTo>
                    <a:pt x="993" y="1"/>
                  </a:moveTo>
                  <a:cubicBezTo>
                    <a:pt x="698" y="1"/>
                    <a:pt x="431" y="318"/>
                    <a:pt x="90" y="318"/>
                  </a:cubicBezTo>
                  <a:cubicBezTo>
                    <a:pt x="61" y="318"/>
                    <a:pt x="31" y="315"/>
                    <a:pt x="1" y="310"/>
                  </a:cubicBezTo>
                  <a:lnTo>
                    <a:pt x="1" y="310"/>
                  </a:lnTo>
                  <a:cubicBezTo>
                    <a:pt x="263" y="686"/>
                    <a:pt x="563" y="891"/>
                    <a:pt x="904" y="891"/>
                  </a:cubicBezTo>
                  <a:cubicBezTo>
                    <a:pt x="1140" y="891"/>
                    <a:pt x="1395" y="793"/>
                    <a:pt x="1672" y="585"/>
                  </a:cubicBezTo>
                  <a:cubicBezTo>
                    <a:pt x="1502" y="480"/>
                    <a:pt x="1375" y="332"/>
                    <a:pt x="1312" y="141"/>
                  </a:cubicBezTo>
                  <a:cubicBezTo>
                    <a:pt x="1200" y="39"/>
                    <a:pt x="1094" y="1"/>
                    <a:pt x="99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9316;p76"/>
            <p:cNvSpPr/>
            <p:nvPr/>
          </p:nvSpPr>
          <p:spPr>
            <a:xfrm>
              <a:off x="-1596800" y="3771225"/>
              <a:ext cx="32275" cy="39750"/>
            </a:xfrm>
            <a:custGeom>
              <a:avLst/>
              <a:gdLst/>
              <a:ahLst/>
              <a:cxnLst/>
              <a:rect l="l" t="t" r="r" b="b"/>
              <a:pathLst>
                <a:path w="1291" h="1590" extrusionOk="0">
                  <a:moveTo>
                    <a:pt x="275" y="0"/>
                  </a:moveTo>
                  <a:cubicBezTo>
                    <a:pt x="381" y="529"/>
                    <a:pt x="275" y="1079"/>
                    <a:pt x="0" y="1523"/>
                  </a:cubicBezTo>
                  <a:cubicBezTo>
                    <a:pt x="23" y="1568"/>
                    <a:pt x="64" y="1589"/>
                    <a:pt x="107" y="1589"/>
                  </a:cubicBezTo>
                  <a:cubicBezTo>
                    <a:pt x="144" y="1589"/>
                    <a:pt x="183" y="1574"/>
                    <a:pt x="212" y="1544"/>
                  </a:cubicBezTo>
                  <a:cubicBezTo>
                    <a:pt x="466" y="1163"/>
                    <a:pt x="1143" y="994"/>
                    <a:pt x="910" y="360"/>
                  </a:cubicBezTo>
                  <a:cubicBezTo>
                    <a:pt x="868" y="254"/>
                    <a:pt x="1143" y="275"/>
                    <a:pt x="1291" y="254"/>
                  </a:cubicBezTo>
                  <a:cubicBezTo>
                    <a:pt x="1252" y="46"/>
                    <a:pt x="1004" y="38"/>
                    <a:pt x="741" y="38"/>
                  </a:cubicBezTo>
                  <a:cubicBezTo>
                    <a:pt x="719" y="38"/>
                    <a:pt x="697" y="38"/>
                    <a:pt x="675" y="38"/>
                  </a:cubicBezTo>
                  <a:cubicBezTo>
                    <a:pt x="532" y="38"/>
                    <a:pt x="388" y="36"/>
                    <a:pt x="27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9317;p76"/>
            <p:cNvSpPr/>
            <p:nvPr/>
          </p:nvSpPr>
          <p:spPr>
            <a:xfrm>
              <a:off x="-1470950" y="3934075"/>
              <a:ext cx="33850" cy="32025"/>
            </a:xfrm>
            <a:custGeom>
              <a:avLst/>
              <a:gdLst/>
              <a:ahLst/>
              <a:cxnLst/>
              <a:rect l="l" t="t" r="r" b="b"/>
              <a:pathLst>
                <a:path w="1354" h="1281" extrusionOk="0">
                  <a:moveTo>
                    <a:pt x="888" y="0"/>
                  </a:moveTo>
                  <a:lnTo>
                    <a:pt x="888" y="0"/>
                  </a:lnTo>
                  <a:cubicBezTo>
                    <a:pt x="508" y="296"/>
                    <a:pt x="212" y="698"/>
                    <a:pt x="0" y="1121"/>
                  </a:cubicBezTo>
                  <a:cubicBezTo>
                    <a:pt x="167" y="1223"/>
                    <a:pt x="318" y="1281"/>
                    <a:pt x="454" y="1281"/>
                  </a:cubicBezTo>
                  <a:cubicBezTo>
                    <a:pt x="628" y="1281"/>
                    <a:pt x="779" y="1187"/>
                    <a:pt x="909" y="973"/>
                  </a:cubicBezTo>
                  <a:cubicBezTo>
                    <a:pt x="761" y="656"/>
                    <a:pt x="1354" y="317"/>
                    <a:pt x="88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9318;p76"/>
            <p:cNvSpPr/>
            <p:nvPr/>
          </p:nvSpPr>
          <p:spPr>
            <a:xfrm>
              <a:off x="-1216100" y="4046700"/>
              <a:ext cx="32800" cy="31975"/>
            </a:xfrm>
            <a:custGeom>
              <a:avLst/>
              <a:gdLst/>
              <a:ahLst/>
              <a:cxnLst/>
              <a:rect l="l" t="t" r="r" b="b"/>
              <a:pathLst>
                <a:path w="1312" h="1279" extrusionOk="0">
                  <a:moveTo>
                    <a:pt x="1290" y="0"/>
                  </a:moveTo>
                  <a:cubicBezTo>
                    <a:pt x="783" y="275"/>
                    <a:pt x="317" y="656"/>
                    <a:pt x="0" y="1142"/>
                  </a:cubicBezTo>
                  <a:cubicBezTo>
                    <a:pt x="96" y="1238"/>
                    <a:pt x="189" y="1278"/>
                    <a:pt x="279" y="1278"/>
                  </a:cubicBezTo>
                  <a:cubicBezTo>
                    <a:pt x="666" y="1278"/>
                    <a:pt x="1003" y="544"/>
                    <a:pt x="1311" y="338"/>
                  </a:cubicBezTo>
                  <a:lnTo>
                    <a:pt x="129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9319;p76"/>
            <p:cNvSpPr/>
            <p:nvPr/>
          </p:nvSpPr>
          <p:spPr>
            <a:xfrm>
              <a:off x="-2706625" y="4053750"/>
              <a:ext cx="37575" cy="16975"/>
            </a:xfrm>
            <a:custGeom>
              <a:avLst/>
              <a:gdLst/>
              <a:ahLst/>
              <a:cxnLst/>
              <a:rect l="l" t="t" r="r" b="b"/>
              <a:pathLst>
                <a:path w="1503" h="679" extrusionOk="0">
                  <a:moveTo>
                    <a:pt x="819" y="0"/>
                  </a:moveTo>
                  <a:cubicBezTo>
                    <a:pt x="554" y="0"/>
                    <a:pt x="278" y="96"/>
                    <a:pt x="1" y="162"/>
                  </a:cubicBezTo>
                  <a:cubicBezTo>
                    <a:pt x="43" y="183"/>
                    <a:pt x="85" y="204"/>
                    <a:pt x="149" y="204"/>
                  </a:cubicBezTo>
                  <a:cubicBezTo>
                    <a:pt x="350" y="562"/>
                    <a:pt x="493" y="679"/>
                    <a:pt x="642" y="679"/>
                  </a:cubicBezTo>
                  <a:cubicBezTo>
                    <a:pt x="855" y="679"/>
                    <a:pt x="1080" y="443"/>
                    <a:pt x="1502" y="331"/>
                  </a:cubicBezTo>
                  <a:cubicBezTo>
                    <a:pt x="1291" y="79"/>
                    <a:pt x="1060" y="0"/>
                    <a:pt x="8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9320;p76"/>
            <p:cNvSpPr/>
            <p:nvPr/>
          </p:nvSpPr>
          <p:spPr>
            <a:xfrm>
              <a:off x="-1211875" y="3838375"/>
              <a:ext cx="33850" cy="28500"/>
            </a:xfrm>
            <a:custGeom>
              <a:avLst/>
              <a:gdLst/>
              <a:ahLst/>
              <a:cxnLst/>
              <a:rect l="l" t="t" r="r" b="b"/>
              <a:pathLst>
                <a:path w="1354" h="1140" extrusionOk="0">
                  <a:moveTo>
                    <a:pt x="994" y="0"/>
                  </a:moveTo>
                  <a:cubicBezTo>
                    <a:pt x="592" y="254"/>
                    <a:pt x="148" y="466"/>
                    <a:pt x="0" y="931"/>
                  </a:cubicBezTo>
                  <a:cubicBezTo>
                    <a:pt x="76" y="1071"/>
                    <a:pt x="113" y="1140"/>
                    <a:pt x="187" y="1140"/>
                  </a:cubicBezTo>
                  <a:cubicBezTo>
                    <a:pt x="258" y="1140"/>
                    <a:pt x="364" y="1076"/>
                    <a:pt x="571" y="952"/>
                  </a:cubicBezTo>
                  <a:cubicBezTo>
                    <a:pt x="762" y="656"/>
                    <a:pt x="1354" y="487"/>
                    <a:pt x="99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9321;p76"/>
            <p:cNvSpPr/>
            <p:nvPr/>
          </p:nvSpPr>
          <p:spPr>
            <a:xfrm>
              <a:off x="-771325" y="3734850"/>
              <a:ext cx="38500" cy="23000"/>
            </a:xfrm>
            <a:custGeom>
              <a:avLst/>
              <a:gdLst/>
              <a:ahLst/>
              <a:cxnLst/>
              <a:rect l="l" t="t" r="r" b="b"/>
              <a:pathLst>
                <a:path w="1540" h="920" extrusionOk="0">
                  <a:moveTo>
                    <a:pt x="1165" y="1"/>
                  </a:moveTo>
                  <a:cubicBezTo>
                    <a:pt x="675" y="1"/>
                    <a:pt x="1" y="919"/>
                    <a:pt x="1080" y="919"/>
                  </a:cubicBezTo>
                  <a:cubicBezTo>
                    <a:pt x="1197" y="919"/>
                    <a:pt x="1336" y="908"/>
                    <a:pt x="1497" y="884"/>
                  </a:cubicBezTo>
                  <a:lnTo>
                    <a:pt x="1540" y="609"/>
                  </a:lnTo>
                  <a:cubicBezTo>
                    <a:pt x="1540" y="159"/>
                    <a:pt x="1368" y="1"/>
                    <a:pt x="11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9322;p76"/>
            <p:cNvSpPr/>
            <p:nvPr/>
          </p:nvSpPr>
          <p:spPr>
            <a:xfrm>
              <a:off x="-1220875" y="3861625"/>
              <a:ext cx="25950" cy="29125"/>
            </a:xfrm>
            <a:custGeom>
              <a:avLst/>
              <a:gdLst/>
              <a:ahLst/>
              <a:cxnLst/>
              <a:rect l="l" t="t" r="r" b="b"/>
              <a:pathLst>
                <a:path w="1038" h="1165" extrusionOk="0">
                  <a:moveTo>
                    <a:pt x="360" y="1"/>
                  </a:moveTo>
                  <a:cubicBezTo>
                    <a:pt x="149" y="85"/>
                    <a:pt x="22" y="276"/>
                    <a:pt x="1" y="487"/>
                  </a:cubicBezTo>
                  <a:cubicBezTo>
                    <a:pt x="276" y="572"/>
                    <a:pt x="445" y="868"/>
                    <a:pt x="403" y="1164"/>
                  </a:cubicBezTo>
                  <a:cubicBezTo>
                    <a:pt x="1037" y="1016"/>
                    <a:pt x="487" y="381"/>
                    <a:pt x="931" y="170"/>
                  </a:cubicBezTo>
                  <a:lnTo>
                    <a:pt x="931" y="22"/>
                  </a:lnTo>
                  <a:cubicBezTo>
                    <a:pt x="909" y="15"/>
                    <a:pt x="887" y="11"/>
                    <a:pt x="865" y="11"/>
                  </a:cubicBezTo>
                  <a:cubicBezTo>
                    <a:pt x="755" y="11"/>
                    <a:pt x="645" y="87"/>
                    <a:pt x="535" y="87"/>
                  </a:cubicBezTo>
                  <a:cubicBezTo>
                    <a:pt x="477" y="87"/>
                    <a:pt x="419" y="66"/>
                    <a:pt x="36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9323;p76"/>
            <p:cNvSpPr/>
            <p:nvPr/>
          </p:nvSpPr>
          <p:spPr>
            <a:xfrm>
              <a:off x="-1411225" y="3896275"/>
              <a:ext cx="23300" cy="15350"/>
            </a:xfrm>
            <a:custGeom>
              <a:avLst/>
              <a:gdLst/>
              <a:ahLst/>
              <a:cxnLst/>
              <a:rect l="l" t="t" r="r" b="b"/>
              <a:pathLst>
                <a:path w="932" h="614" extrusionOk="0">
                  <a:moveTo>
                    <a:pt x="649" y="0"/>
                  </a:moveTo>
                  <a:cubicBezTo>
                    <a:pt x="410" y="0"/>
                    <a:pt x="184" y="218"/>
                    <a:pt x="1" y="370"/>
                  </a:cubicBezTo>
                  <a:lnTo>
                    <a:pt x="1" y="561"/>
                  </a:lnTo>
                  <a:cubicBezTo>
                    <a:pt x="137" y="595"/>
                    <a:pt x="262" y="613"/>
                    <a:pt x="374" y="613"/>
                  </a:cubicBezTo>
                  <a:cubicBezTo>
                    <a:pt x="680" y="613"/>
                    <a:pt x="885" y="473"/>
                    <a:pt x="932" y="116"/>
                  </a:cubicBezTo>
                  <a:cubicBezTo>
                    <a:pt x="837" y="33"/>
                    <a:pt x="742" y="0"/>
                    <a:pt x="64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9324;p76"/>
            <p:cNvSpPr/>
            <p:nvPr/>
          </p:nvSpPr>
          <p:spPr>
            <a:xfrm>
              <a:off x="-788900" y="3743725"/>
              <a:ext cx="26375" cy="19075"/>
            </a:xfrm>
            <a:custGeom>
              <a:avLst/>
              <a:gdLst/>
              <a:ahLst/>
              <a:cxnLst/>
              <a:rect l="l" t="t" r="r" b="b"/>
              <a:pathLst>
                <a:path w="1055" h="763" extrusionOk="0">
                  <a:moveTo>
                    <a:pt x="889" y="1"/>
                  </a:moveTo>
                  <a:lnTo>
                    <a:pt x="889" y="1"/>
                  </a:lnTo>
                  <a:cubicBezTo>
                    <a:pt x="572" y="64"/>
                    <a:pt x="255" y="191"/>
                    <a:pt x="1" y="402"/>
                  </a:cubicBezTo>
                  <a:cubicBezTo>
                    <a:pt x="170" y="466"/>
                    <a:pt x="170" y="614"/>
                    <a:pt x="191" y="762"/>
                  </a:cubicBezTo>
                  <a:cubicBezTo>
                    <a:pt x="196" y="762"/>
                    <a:pt x="201" y="763"/>
                    <a:pt x="206" y="763"/>
                  </a:cubicBezTo>
                  <a:cubicBezTo>
                    <a:pt x="450" y="763"/>
                    <a:pt x="1055" y="290"/>
                    <a:pt x="88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9325;p76"/>
            <p:cNvSpPr/>
            <p:nvPr/>
          </p:nvSpPr>
          <p:spPr>
            <a:xfrm>
              <a:off x="-761400" y="3741600"/>
              <a:ext cx="23825" cy="20050"/>
            </a:xfrm>
            <a:custGeom>
              <a:avLst/>
              <a:gdLst/>
              <a:ahLst/>
              <a:cxnLst/>
              <a:rect l="l" t="t" r="r" b="b"/>
              <a:pathLst>
                <a:path w="953" h="802" extrusionOk="0">
                  <a:moveTo>
                    <a:pt x="212" y="1"/>
                  </a:moveTo>
                  <a:lnTo>
                    <a:pt x="1" y="43"/>
                  </a:lnTo>
                  <a:cubicBezTo>
                    <a:pt x="32" y="422"/>
                    <a:pt x="64" y="802"/>
                    <a:pt x="439" y="802"/>
                  </a:cubicBezTo>
                  <a:cubicBezTo>
                    <a:pt x="566" y="802"/>
                    <a:pt x="733" y="758"/>
                    <a:pt x="952" y="657"/>
                  </a:cubicBezTo>
                  <a:cubicBezTo>
                    <a:pt x="635" y="487"/>
                    <a:pt x="106" y="509"/>
                    <a:pt x="21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9326;p76"/>
            <p:cNvSpPr/>
            <p:nvPr/>
          </p:nvSpPr>
          <p:spPr>
            <a:xfrm>
              <a:off x="-752400" y="3729450"/>
              <a:ext cx="32275" cy="20650"/>
            </a:xfrm>
            <a:custGeom>
              <a:avLst/>
              <a:gdLst/>
              <a:ahLst/>
              <a:cxnLst/>
              <a:rect l="l" t="t" r="r" b="b"/>
              <a:pathLst>
                <a:path w="1291" h="826" extrusionOk="0">
                  <a:moveTo>
                    <a:pt x="381" y="0"/>
                  </a:moveTo>
                  <a:cubicBezTo>
                    <a:pt x="190" y="0"/>
                    <a:pt x="21" y="149"/>
                    <a:pt x="0" y="339"/>
                  </a:cubicBezTo>
                  <a:cubicBezTo>
                    <a:pt x="39" y="337"/>
                    <a:pt x="76" y="336"/>
                    <a:pt x="113" y="336"/>
                  </a:cubicBezTo>
                  <a:cubicBezTo>
                    <a:pt x="479" y="336"/>
                    <a:pt x="744" y="441"/>
                    <a:pt x="783" y="825"/>
                  </a:cubicBezTo>
                  <a:cubicBezTo>
                    <a:pt x="1290" y="318"/>
                    <a:pt x="529" y="275"/>
                    <a:pt x="38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9327;p76"/>
            <p:cNvSpPr/>
            <p:nvPr/>
          </p:nvSpPr>
          <p:spPr>
            <a:xfrm>
              <a:off x="-1687225" y="3817225"/>
              <a:ext cx="15900" cy="16400"/>
            </a:xfrm>
            <a:custGeom>
              <a:avLst/>
              <a:gdLst/>
              <a:ahLst/>
              <a:cxnLst/>
              <a:rect l="l" t="t" r="r" b="b"/>
              <a:pathLst>
                <a:path w="636" h="656" extrusionOk="0">
                  <a:moveTo>
                    <a:pt x="635" y="0"/>
                  </a:moveTo>
                  <a:cubicBezTo>
                    <a:pt x="1" y="212"/>
                    <a:pt x="297" y="444"/>
                    <a:pt x="635" y="656"/>
                  </a:cubicBezTo>
                  <a:lnTo>
                    <a:pt x="63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9328;p76"/>
            <p:cNvSpPr/>
            <p:nvPr/>
          </p:nvSpPr>
          <p:spPr>
            <a:xfrm>
              <a:off x="-2011875" y="3793675"/>
              <a:ext cx="15900" cy="15650"/>
            </a:xfrm>
            <a:custGeom>
              <a:avLst/>
              <a:gdLst/>
              <a:ahLst/>
              <a:cxnLst/>
              <a:rect l="l" t="t" r="r" b="b"/>
              <a:pathLst>
                <a:path w="636" h="626" extrusionOk="0">
                  <a:moveTo>
                    <a:pt x="209" y="1"/>
                  </a:moveTo>
                  <a:cubicBezTo>
                    <a:pt x="86" y="1"/>
                    <a:pt x="1" y="38"/>
                    <a:pt x="65" y="139"/>
                  </a:cubicBezTo>
                  <a:cubicBezTo>
                    <a:pt x="86" y="350"/>
                    <a:pt x="65" y="604"/>
                    <a:pt x="445" y="625"/>
                  </a:cubicBezTo>
                  <a:cubicBezTo>
                    <a:pt x="340" y="414"/>
                    <a:pt x="149" y="181"/>
                    <a:pt x="636" y="139"/>
                  </a:cubicBezTo>
                  <a:cubicBezTo>
                    <a:pt x="600" y="66"/>
                    <a:pt x="371" y="1"/>
                    <a:pt x="20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9329;p76"/>
            <p:cNvSpPr/>
            <p:nvPr/>
          </p:nvSpPr>
          <p:spPr>
            <a:xfrm>
              <a:off x="-1358350" y="3914500"/>
              <a:ext cx="10075" cy="24350"/>
            </a:xfrm>
            <a:custGeom>
              <a:avLst/>
              <a:gdLst/>
              <a:ahLst/>
              <a:cxnLst/>
              <a:rect l="l" t="t" r="r" b="b"/>
              <a:pathLst>
                <a:path w="403" h="974" extrusionOk="0">
                  <a:moveTo>
                    <a:pt x="255" y="1"/>
                  </a:moveTo>
                  <a:lnTo>
                    <a:pt x="255" y="1"/>
                  </a:lnTo>
                  <a:cubicBezTo>
                    <a:pt x="1" y="297"/>
                    <a:pt x="170" y="635"/>
                    <a:pt x="128" y="974"/>
                  </a:cubicBezTo>
                  <a:cubicBezTo>
                    <a:pt x="403" y="656"/>
                    <a:pt x="255" y="318"/>
                    <a:pt x="25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9330;p76"/>
            <p:cNvSpPr/>
            <p:nvPr/>
          </p:nvSpPr>
          <p:spPr>
            <a:xfrm>
              <a:off x="-1730575" y="4086875"/>
              <a:ext cx="7950" cy="25400"/>
            </a:xfrm>
            <a:custGeom>
              <a:avLst/>
              <a:gdLst/>
              <a:ahLst/>
              <a:cxnLst/>
              <a:rect l="l" t="t" r="r" b="b"/>
              <a:pathLst>
                <a:path w="318" h="1016" extrusionOk="0">
                  <a:moveTo>
                    <a:pt x="318" y="0"/>
                  </a:moveTo>
                  <a:cubicBezTo>
                    <a:pt x="1" y="170"/>
                    <a:pt x="254" y="445"/>
                    <a:pt x="149" y="656"/>
                  </a:cubicBezTo>
                  <a:lnTo>
                    <a:pt x="297" y="1016"/>
                  </a:lnTo>
                  <a:cubicBezTo>
                    <a:pt x="318" y="677"/>
                    <a:pt x="318" y="339"/>
                    <a:pt x="31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9331;p76"/>
            <p:cNvSpPr/>
            <p:nvPr/>
          </p:nvSpPr>
          <p:spPr>
            <a:xfrm>
              <a:off x="-2407350" y="4106975"/>
              <a:ext cx="7425" cy="21175"/>
            </a:xfrm>
            <a:custGeom>
              <a:avLst/>
              <a:gdLst/>
              <a:ahLst/>
              <a:cxnLst/>
              <a:rect l="l" t="t" r="r" b="b"/>
              <a:pathLst>
                <a:path w="297" h="847" extrusionOk="0">
                  <a:moveTo>
                    <a:pt x="296" y="0"/>
                  </a:moveTo>
                  <a:lnTo>
                    <a:pt x="106" y="148"/>
                  </a:lnTo>
                  <a:cubicBezTo>
                    <a:pt x="148" y="381"/>
                    <a:pt x="0" y="656"/>
                    <a:pt x="254" y="846"/>
                  </a:cubicBezTo>
                  <a:cubicBezTo>
                    <a:pt x="275" y="550"/>
                    <a:pt x="275" y="275"/>
                    <a:pt x="29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9332;p76"/>
            <p:cNvSpPr/>
            <p:nvPr/>
          </p:nvSpPr>
          <p:spPr>
            <a:xfrm>
              <a:off x="-2381450" y="4102725"/>
              <a:ext cx="34000" cy="20125"/>
            </a:xfrm>
            <a:custGeom>
              <a:avLst/>
              <a:gdLst/>
              <a:ahLst/>
              <a:cxnLst/>
              <a:rect l="l" t="t" r="r" b="b"/>
              <a:pathLst>
                <a:path w="1360" h="805" extrusionOk="0">
                  <a:moveTo>
                    <a:pt x="402" y="1"/>
                  </a:moveTo>
                  <a:cubicBezTo>
                    <a:pt x="198" y="1"/>
                    <a:pt x="7" y="163"/>
                    <a:pt x="1" y="635"/>
                  </a:cubicBezTo>
                  <a:lnTo>
                    <a:pt x="170" y="805"/>
                  </a:lnTo>
                  <a:cubicBezTo>
                    <a:pt x="1359" y="776"/>
                    <a:pt x="848" y="1"/>
                    <a:pt x="40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9333;p76"/>
            <p:cNvSpPr/>
            <p:nvPr/>
          </p:nvSpPr>
          <p:spPr>
            <a:xfrm>
              <a:off x="-1025775" y="3585100"/>
              <a:ext cx="56600" cy="38700"/>
            </a:xfrm>
            <a:custGeom>
              <a:avLst/>
              <a:gdLst/>
              <a:ahLst/>
              <a:cxnLst/>
              <a:rect l="l" t="t" r="r" b="b"/>
              <a:pathLst>
                <a:path w="2264" h="1548" extrusionOk="0">
                  <a:moveTo>
                    <a:pt x="1312" y="1"/>
                  </a:moveTo>
                  <a:cubicBezTo>
                    <a:pt x="995" y="403"/>
                    <a:pt x="1" y="931"/>
                    <a:pt x="508" y="1481"/>
                  </a:cubicBezTo>
                  <a:cubicBezTo>
                    <a:pt x="588" y="1527"/>
                    <a:pt x="664" y="1547"/>
                    <a:pt x="739" y="1547"/>
                  </a:cubicBezTo>
                  <a:cubicBezTo>
                    <a:pt x="1142" y="1547"/>
                    <a:pt x="1487" y="962"/>
                    <a:pt x="1862" y="783"/>
                  </a:cubicBezTo>
                  <a:cubicBezTo>
                    <a:pt x="2264" y="233"/>
                    <a:pt x="1672" y="170"/>
                    <a:pt x="131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9334;p76"/>
            <p:cNvSpPr/>
            <p:nvPr/>
          </p:nvSpPr>
          <p:spPr>
            <a:xfrm>
              <a:off x="-1048500" y="3593025"/>
              <a:ext cx="32275" cy="32750"/>
            </a:xfrm>
            <a:custGeom>
              <a:avLst/>
              <a:gdLst/>
              <a:ahLst/>
              <a:cxnLst/>
              <a:rect l="l" t="t" r="r" b="b"/>
              <a:pathLst>
                <a:path w="1291" h="1310" extrusionOk="0">
                  <a:moveTo>
                    <a:pt x="931" y="1"/>
                  </a:moveTo>
                  <a:cubicBezTo>
                    <a:pt x="656" y="445"/>
                    <a:pt x="868" y="1164"/>
                    <a:pt x="0" y="1291"/>
                  </a:cubicBezTo>
                  <a:cubicBezTo>
                    <a:pt x="113" y="1303"/>
                    <a:pt x="212" y="1309"/>
                    <a:pt x="297" y="1309"/>
                  </a:cubicBezTo>
                  <a:cubicBezTo>
                    <a:pt x="1237" y="1309"/>
                    <a:pt x="651" y="602"/>
                    <a:pt x="129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9335;p76"/>
            <p:cNvSpPr/>
            <p:nvPr/>
          </p:nvSpPr>
          <p:spPr>
            <a:xfrm>
              <a:off x="-1034750" y="3661250"/>
              <a:ext cx="18525" cy="11650"/>
            </a:xfrm>
            <a:custGeom>
              <a:avLst/>
              <a:gdLst/>
              <a:ahLst/>
              <a:cxnLst/>
              <a:rect l="l" t="t" r="r" b="b"/>
              <a:pathLst>
                <a:path w="741" h="466" extrusionOk="0">
                  <a:moveTo>
                    <a:pt x="741" y="0"/>
                  </a:moveTo>
                  <a:cubicBezTo>
                    <a:pt x="423" y="0"/>
                    <a:pt x="148" y="191"/>
                    <a:pt x="0" y="466"/>
                  </a:cubicBezTo>
                  <a:cubicBezTo>
                    <a:pt x="339" y="423"/>
                    <a:pt x="677" y="381"/>
                    <a:pt x="74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9336;p76"/>
            <p:cNvSpPr/>
            <p:nvPr/>
          </p:nvSpPr>
          <p:spPr>
            <a:xfrm>
              <a:off x="-1062775" y="362530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571" y="0"/>
                  </a:moveTo>
                  <a:lnTo>
                    <a:pt x="571" y="0"/>
                  </a:lnTo>
                  <a:cubicBezTo>
                    <a:pt x="254" y="148"/>
                    <a:pt x="43" y="444"/>
                    <a:pt x="0" y="783"/>
                  </a:cubicBezTo>
                  <a:cubicBezTo>
                    <a:pt x="318" y="635"/>
                    <a:pt x="529" y="338"/>
                    <a:pt x="57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9337;p76"/>
            <p:cNvSpPr/>
            <p:nvPr/>
          </p:nvSpPr>
          <p:spPr>
            <a:xfrm>
              <a:off x="-822725" y="3762225"/>
              <a:ext cx="85150" cy="50825"/>
            </a:xfrm>
            <a:custGeom>
              <a:avLst/>
              <a:gdLst/>
              <a:ahLst/>
              <a:cxnLst/>
              <a:rect l="l" t="t" r="r" b="b"/>
              <a:pathLst>
                <a:path w="3406" h="2033" extrusionOk="0">
                  <a:moveTo>
                    <a:pt x="1735" y="1"/>
                  </a:moveTo>
                  <a:cubicBezTo>
                    <a:pt x="1671" y="1"/>
                    <a:pt x="1608" y="1"/>
                    <a:pt x="1544" y="22"/>
                  </a:cubicBezTo>
                  <a:cubicBezTo>
                    <a:pt x="1312" y="614"/>
                    <a:pt x="931" y="1143"/>
                    <a:pt x="466" y="1566"/>
                  </a:cubicBezTo>
                  <a:cubicBezTo>
                    <a:pt x="318" y="1693"/>
                    <a:pt x="0" y="1777"/>
                    <a:pt x="191" y="1989"/>
                  </a:cubicBezTo>
                  <a:cubicBezTo>
                    <a:pt x="289" y="2019"/>
                    <a:pt x="384" y="2032"/>
                    <a:pt x="474" y="2032"/>
                  </a:cubicBezTo>
                  <a:cubicBezTo>
                    <a:pt x="1371" y="2032"/>
                    <a:pt x="1894" y="692"/>
                    <a:pt x="2996" y="692"/>
                  </a:cubicBezTo>
                  <a:cubicBezTo>
                    <a:pt x="3040" y="692"/>
                    <a:pt x="3084" y="694"/>
                    <a:pt x="3130" y="699"/>
                  </a:cubicBezTo>
                  <a:cubicBezTo>
                    <a:pt x="3384" y="699"/>
                    <a:pt x="3384" y="360"/>
                    <a:pt x="3405" y="149"/>
                  </a:cubicBezTo>
                  <a:lnTo>
                    <a:pt x="3405" y="149"/>
                  </a:lnTo>
                  <a:cubicBezTo>
                    <a:pt x="3072" y="322"/>
                    <a:pt x="2514" y="632"/>
                    <a:pt x="2133" y="632"/>
                  </a:cubicBezTo>
                  <a:cubicBezTo>
                    <a:pt x="1863" y="632"/>
                    <a:pt x="1682" y="475"/>
                    <a:pt x="173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9338;p76"/>
            <p:cNvSpPr/>
            <p:nvPr/>
          </p:nvSpPr>
          <p:spPr>
            <a:xfrm>
              <a:off x="-2451200" y="3912425"/>
              <a:ext cx="70300" cy="49250"/>
            </a:xfrm>
            <a:custGeom>
              <a:avLst/>
              <a:gdLst/>
              <a:ahLst/>
              <a:cxnLst/>
              <a:rect l="l" t="t" r="r" b="b"/>
              <a:pathLst>
                <a:path w="2812" h="1970" extrusionOk="0">
                  <a:moveTo>
                    <a:pt x="668" y="0"/>
                  </a:moveTo>
                  <a:cubicBezTo>
                    <a:pt x="0" y="0"/>
                    <a:pt x="860" y="606"/>
                    <a:pt x="485" y="1247"/>
                  </a:cubicBezTo>
                  <a:cubicBezTo>
                    <a:pt x="633" y="1522"/>
                    <a:pt x="422" y="1881"/>
                    <a:pt x="845" y="1945"/>
                  </a:cubicBezTo>
                  <a:cubicBezTo>
                    <a:pt x="927" y="1960"/>
                    <a:pt x="1009" y="1969"/>
                    <a:pt x="1087" y="1969"/>
                  </a:cubicBezTo>
                  <a:cubicBezTo>
                    <a:pt x="1335" y="1969"/>
                    <a:pt x="1552" y="1879"/>
                    <a:pt x="1649" y="1606"/>
                  </a:cubicBezTo>
                  <a:cubicBezTo>
                    <a:pt x="2008" y="1099"/>
                    <a:pt x="2812" y="845"/>
                    <a:pt x="2072" y="253"/>
                  </a:cubicBezTo>
                  <a:cubicBezTo>
                    <a:pt x="1331" y="76"/>
                    <a:pt x="904" y="0"/>
                    <a:pt x="66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9339;p76"/>
            <p:cNvSpPr/>
            <p:nvPr/>
          </p:nvSpPr>
          <p:spPr>
            <a:xfrm>
              <a:off x="-1211350" y="3866225"/>
              <a:ext cx="37025" cy="40175"/>
            </a:xfrm>
            <a:custGeom>
              <a:avLst/>
              <a:gdLst/>
              <a:ahLst/>
              <a:cxnLst/>
              <a:rect l="l" t="t" r="r" b="b"/>
              <a:pathLst>
                <a:path w="1481" h="1607" extrusionOk="0">
                  <a:moveTo>
                    <a:pt x="639" y="1"/>
                  </a:moveTo>
                  <a:cubicBezTo>
                    <a:pt x="52" y="1"/>
                    <a:pt x="322" y="719"/>
                    <a:pt x="0" y="980"/>
                  </a:cubicBezTo>
                  <a:cubicBezTo>
                    <a:pt x="0" y="1170"/>
                    <a:pt x="0" y="1382"/>
                    <a:pt x="0" y="1593"/>
                  </a:cubicBezTo>
                  <a:cubicBezTo>
                    <a:pt x="64" y="1602"/>
                    <a:pt x="126" y="1607"/>
                    <a:pt x="186" y="1607"/>
                  </a:cubicBezTo>
                  <a:cubicBezTo>
                    <a:pt x="684" y="1607"/>
                    <a:pt x="1066" y="1317"/>
                    <a:pt x="1481" y="1128"/>
                  </a:cubicBezTo>
                  <a:cubicBezTo>
                    <a:pt x="614" y="959"/>
                    <a:pt x="381" y="599"/>
                    <a:pt x="741" y="7"/>
                  </a:cubicBezTo>
                  <a:cubicBezTo>
                    <a:pt x="704" y="3"/>
                    <a:pt x="670" y="1"/>
                    <a:pt x="63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9340;p76"/>
            <p:cNvSpPr/>
            <p:nvPr/>
          </p:nvSpPr>
          <p:spPr>
            <a:xfrm>
              <a:off x="-1616475" y="3809175"/>
              <a:ext cx="24450" cy="8600"/>
            </a:xfrm>
            <a:custGeom>
              <a:avLst/>
              <a:gdLst/>
              <a:ahLst/>
              <a:cxnLst/>
              <a:rect l="l" t="t" r="r" b="b"/>
              <a:pathLst>
                <a:path w="978" h="344" extrusionOk="0">
                  <a:moveTo>
                    <a:pt x="682" y="0"/>
                  </a:moveTo>
                  <a:cubicBezTo>
                    <a:pt x="426" y="0"/>
                    <a:pt x="0" y="69"/>
                    <a:pt x="238" y="343"/>
                  </a:cubicBezTo>
                  <a:cubicBezTo>
                    <a:pt x="555" y="343"/>
                    <a:pt x="830" y="301"/>
                    <a:pt x="978" y="5"/>
                  </a:cubicBezTo>
                  <a:lnTo>
                    <a:pt x="787" y="5"/>
                  </a:lnTo>
                  <a:cubicBezTo>
                    <a:pt x="759" y="2"/>
                    <a:pt x="723" y="0"/>
                    <a:pt x="68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9341;p76"/>
            <p:cNvSpPr/>
            <p:nvPr/>
          </p:nvSpPr>
          <p:spPr>
            <a:xfrm>
              <a:off x="-1698850" y="4050400"/>
              <a:ext cx="28050" cy="32275"/>
            </a:xfrm>
            <a:custGeom>
              <a:avLst/>
              <a:gdLst/>
              <a:ahLst/>
              <a:cxnLst/>
              <a:rect l="l" t="t" r="r" b="b"/>
              <a:pathLst>
                <a:path w="1122" h="1291" extrusionOk="0">
                  <a:moveTo>
                    <a:pt x="1122" y="0"/>
                  </a:moveTo>
                  <a:lnTo>
                    <a:pt x="1122" y="0"/>
                  </a:lnTo>
                  <a:cubicBezTo>
                    <a:pt x="170" y="64"/>
                    <a:pt x="297" y="825"/>
                    <a:pt x="1" y="1290"/>
                  </a:cubicBezTo>
                  <a:cubicBezTo>
                    <a:pt x="614" y="1036"/>
                    <a:pt x="825" y="508"/>
                    <a:pt x="11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9342;p76"/>
            <p:cNvSpPr/>
            <p:nvPr/>
          </p:nvSpPr>
          <p:spPr>
            <a:xfrm>
              <a:off x="-1718400" y="4083175"/>
              <a:ext cx="19575" cy="23825"/>
            </a:xfrm>
            <a:custGeom>
              <a:avLst/>
              <a:gdLst/>
              <a:ahLst/>
              <a:cxnLst/>
              <a:rect l="l" t="t" r="r" b="b"/>
              <a:pathLst>
                <a:path w="783" h="953" extrusionOk="0">
                  <a:moveTo>
                    <a:pt x="613" y="0"/>
                  </a:moveTo>
                  <a:cubicBezTo>
                    <a:pt x="254" y="381"/>
                    <a:pt x="0" y="741"/>
                    <a:pt x="783" y="952"/>
                  </a:cubicBezTo>
                  <a:cubicBezTo>
                    <a:pt x="783" y="635"/>
                    <a:pt x="783" y="318"/>
                    <a:pt x="78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9343;p76"/>
            <p:cNvSpPr/>
            <p:nvPr/>
          </p:nvSpPr>
          <p:spPr>
            <a:xfrm>
              <a:off x="-1196025" y="4057500"/>
              <a:ext cx="44975" cy="32750"/>
            </a:xfrm>
            <a:custGeom>
              <a:avLst/>
              <a:gdLst/>
              <a:ahLst/>
              <a:cxnLst/>
              <a:rect l="l" t="t" r="r" b="b"/>
              <a:pathLst>
                <a:path w="1799" h="1310" extrusionOk="0">
                  <a:moveTo>
                    <a:pt x="1125" y="0"/>
                  </a:moveTo>
                  <a:cubicBezTo>
                    <a:pt x="1086" y="0"/>
                    <a:pt x="1049" y="15"/>
                    <a:pt x="1016" y="54"/>
                  </a:cubicBezTo>
                  <a:cubicBezTo>
                    <a:pt x="868" y="393"/>
                    <a:pt x="1" y="1070"/>
                    <a:pt x="508" y="1302"/>
                  </a:cubicBezTo>
                  <a:cubicBezTo>
                    <a:pt x="550" y="1307"/>
                    <a:pt x="589" y="1309"/>
                    <a:pt x="627" y="1309"/>
                  </a:cubicBezTo>
                  <a:cubicBezTo>
                    <a:pt x="1094" y="1309"/>
                    <a:pt x="1315" y="964"/>
                    <a:pt x="1608" y="710"/>
                  </a:cubicBezTo>
                  <a:cubicBezTo>
                    <a:pt x="1608" y="499"/>
                    <a:pt x="1798" y="245"/>
                    <a:pt x="1397" y="118"/>
                  </a:cubicBezTo>
                  <a:cubicBezTo>
                    <a:pt x="1309" y="74"/>
                    <a:pt x="1211" y="0"/>
                    <a:pt x="11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9344;p76"/>
            <p:cNvSpPr/>
            <p:nvPr/>
          </p:nvSpPr>
          <p:spPr>
            <a:xfrm>
              <a:off x="-2024025" y="3873275"/>
              <a:ext cx="18525" cy="32275"/>
            </a:xfrm>
            <a:custGeom>
              <a:avLst/>
              <a:gdLst/>
              <a:ahLst/>
              <a:cxnLst/>
              <a:rect l="l" t="t" r="r" b="b"/>
              <a:pathLst>
                <a:path w="741" h="1291" extrusionOk="0">
                  <a:moveTo>
                    <a:pt x="741" y="0"/>
                  </a:moveTo>
                  <a:lnTo>
                    <a:pt x="741" y="0"/>
                  </a:lnTo>
                  <a:cubicBezTo>
                    <a:pt x="360" y="338"/>
                    <a:pt x="85" y="783"/>
                    <a:pt x="1" y="1290"/>
                  </a:cubicBezTo>
                  <a:lnTo>
                    <a:pt x="572" y="1290"/>
                  </a:lnTo>
                  <a:cubicBezTo>
                    <a:pt x="466" y="846"/>
                    <a:pt x="741" y="444"/>
                    <a:pt x="74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9345;p76"/>
            <p:cNvSpPr/>
            <p:nvPr/>
          </p:nvSpPr>
          <p:spPr>
            <a:xfrm>
              <a:off x="-1996000" y="384155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170" y="0"/>
                  </a:moveTo>
                  <a:cubicBezTo>
                    <a:pt x="212" y="275"/>
                    <a:pt x="149" y="550"/>
                    <a:pt x="1" y="783"/>
                  </a:cubicBezTo>
                  <a:cubicBezTo>
                    <a:pt x="572" y="613"/>
                    <a:pt x="445" y="317"/>
                    <a:pt x="17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9346;p76"/>
            <p:cNvSpPr/>
            <p:nvPr/>
          </p:nvSpPr>
          <p:spPr>
            <a:xfrm>
              <a:off x="-1996000" y="3813000"/>
              <a:ext cx="14300" cy="12175"/>
            </a:xfrm>
            <a:custGeom>
              <a:avLst/>
              <a:gdLst/>
              <a:ahLst/>
              <a:cxnLst/>
              <a:rect l="l" t="t" r="r" b="b"/>
              <a:pathLst>
                <a:path w="572" h="487" extrusionOk="0">
                  <a:moveTo>
                    <a:pt x="1" y="0"/>
                  </a:moveTo>
                  <a:lnTo>
                    <a:pt x="1" y="487"/>
                  </a:lnTo>
                  <a:cubicBezTo>
                    <a:pt x="276" y="317"/>
                    <a:pt x="572" y="169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9347;p76"/>
            <p:cNvSpPr/>
            <p:nvPr/>
          </p:nvSpPr>
          <p:spPr>
            <a:xfrm>
              <a:off x="-2718775" y="4110675"/>
              <a:ext cx="26450" cy="19575"/>
            </a:xfrm>
            <a:custGeom>
              <a:avLst/>
              <a:gdLst/>
              <a:ahLst/>
              <a:cxnLst/>
              <a:rect l="l" t="t" r="r" b="b"/>
              <a:pathLst>
                <a:path w="1058" h="783" extrusionOk="0">
                  <a:moveTo>
                    <a:pt x="1058" y="0"/>
                  </a:moveTo>
                  <a:lnTo>
                    <a:pt x="487" y="148"/>
                  </a:lnTo>
                  <a:cubicBezTo>
                    <a:pt x="0" y="254"/>
                    <a:pt x="127" y="550"/>
                    <a:pt x="296" y="783"/>
                  </a:cubicBezTo>
                  <a:cubicBezTo>
                    <a:pt x="508" y="487"/>
                    <a:pt x="952" y="360"/>
                    <a:pt x="105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9348;p76"/>
            <p:cNvSpPr/>
            <p:nvPr/>
          </p:nvSpPr>
          <p:spPr>
            <a:xfrm>
              <a:off x="-2279400" y="3740550"/>
              <a:ext cx="28050" cy="20800"/>
            </a:xfrm>
            <a:custGeom>
              <a:avLst/>
              <a:gdLst/>
              <a:ahLst/>
              <a:cxnLst/>
              <a:rect l="l" t="t" r="r" b="b"/>
              <a:pathLst>
                <a:path w="1122" h="832" extrusionOk="0">
                  <a:moveTo>
                    <a:pt x="1121" y="1"/>
                  </a:moveTo>
                  <a:lnTo>
                    <a:pt x="1121" y="1"/>
                  </a:lnTo>
                  <a:cubicBezTo>
                    <a:pt x="572" y="85"/>
                    <a:pt x="318" y="466"/>
                    <a:pt x="1" y="804"/>
                  </a:cubicBezTo>
                  <a:cubicBezTo>
                    <a:pt x="98" y="823"/>
                    <a:pt x="186" y="831"/>
                    <a:pt x="265" y="831"/>
                  </a:cubicBezTo>
                  <a:cubicBezTo>
                    <a:pt x="821" y="831"/>
                    <a:pt x="955" y="408"/>
                    <a:pt x="112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9349;p76"/>
            <p:cNvSpPr/>
            <p:nvPr/>
          </p:nvSpPr>
          <p:spPr>
            <a:xfrm>
              <a:off x="-1650200" y="3781800"/>
              <a:ext cx="57650" cy="58225"/>
            </a:xfrm>
            <a:custGeom>
              <a:avLst/>
              <a:gdLst/>
              <a:ahLst/>
              <a:cxnLst/>
              <a:rect l="l" t="t" r="r" b="b"/>
              <a:pathLst>
                <a:path w="2306" h="2329" extrusionOk="0">
                  <a:moveTo>
                    <a:pt x="1587" y="0"/>
                  </a:moveTo>
                  <a:cubicBezTo>
                    <a:pt x="1333" y="254"/>
                    <a:pt x="1227" y="614"/>
                    <a:pt x="846" y="783"/>
                  </a:cubicBezTo>
                  <a:cubicBezTo>
                    <a:pt x="593" y="1037"/>
                    <a:pt x="931" y="1460"/>
                    <a:pt x="466" y="1692"/>
                  </a:cubicBezTo>
                  <a:cubicBezTo>
                    <a:pt x="275" y="1777"/>
                    <a:pt x="0" y="2073"/>
                    <a:pt x="360" y="2263"/>
                  </a:cubicBezTo>
                  <a:cubicBezTo>
                    <a:pt x="440" y="2309"/>
                    <a:pt x="518" y="2328"/>
                    <a:pt x="594" y="2328"/>
                  </a:cubicBezTo>
                  <a:cubicBezTo>
                    <a:pt x="801" y="2328"/>
                    <a:pt x="994" y="2185"/>
                    <a:pt x="1164" y="2031"/>
                  </a:cubicBezTo>
                  <a:cubicBezTo>
                    <a:pt x="1375" y="1650"/>
                    <a:pt x="1269" y="1354"/>
                    <a:pt x="1777" y="1121"/>
                  </a:cubicBezTo>
                  <a:cubicBezTo>
                    <a:pt x="2136" y="677"/>
                    <a:pt x="2306" y="275"/>
                    <a:pt x="158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9350;p76"/>
            <p:cNvSpPr/>
            <p:nvPr/>
          </p:nvSpPr>
          <p:spPr>
            <a:xfrm>
              <a:off x="-1660175" y="3801025"/>
              <a:ext cx="49650" cy="40725"/>
            </a:xfrm>
            <a:custGeom>
              <a:avLst/>
              <a:gdLst/>
              <a:ahLst/>
              <a:cxnLst/>
              <a:rect l="l" t="t" r="r" b="b"/>
              <a:pathLst>
                <a:path w="1986" h="1629" extrusionOk="0">
                  <a:moveTo>
                    <a:pt x="1024" y="1"/>
                  </a:moveTo>
                  <a:cubicBezTo>
                    <a:pt x="1" y="1"/>
                    <a:pt x="1139" y="1040"/>
                    <a:pt x="463" y="1219"/>
                  </a:cubicBezTo>
                  <a:cubicBezTo>
                    <a:pt x="173" y="1432"/>
                    <a:pt x="554" y="1627"/>
                    <a:pt x="831" y="1627"/>
                  </a:cubicBezTo>
                  <a:cubicBezTo>
                    <a:pt x="858" y="1627"/>
                    <a:pt x="883" y="1625"/>
                    <a:pt x="907" y="1621"/>
                  </a:cubicBezTo>
                  <a:cubicBezTo>
                    <a:pt x="955" y="1626"/>
                    <a:pt x="1000" y="1629"/>
                    <a:pt x="1042" y="1629"/>
                  </a:cubicBezTo>
                  <a:cubicBezTo>
                    <a:pt x="1709" y="1629"/>
                    <a:pt x="1707" y="1027"/>
                    <a:pt x="1986" y="669"/>
                  </a:cubicBezTo>
                  <a:lnTo>
                    <a:pt x="1986" y="500"/>
                  </a:lnTo>
                  <a:cubicBezTo>
                    <a:pt x="1436" y="543"/>
                    <a:pt x="1711" y="1050"/>
                    <a:pt x="1415" y="1240"/>
                  </a:cubicBezTo>
                  <a:cubicBezTo>
                    <a:pt x="1285" y="1321"/>
                    <a:pt x="1156" y="1452"/>
                    <a:pt x="1007" y="1452"/>
                  </a:cubicBezTo>
                  <a:cubicBezTo>
                    <a:pt x="962" y="1452"/>
                    <a:pt x="914" y="1439"/>
                    <a:pt x="865" y="1410"/>
                  </a:cubicBezTo>
                  <a:cubicBezTo>
                    <a:pt x="421" y="1114"/>
                    <a:pt x="1563" y="775"/>
                    <a:pt x="1245" y="14"/>
                  </a:cubicBezTo>
                  <a:cubicBezTo>
                    <a:pt x="1162" y="5"/>
                    <a:pt x="1089" y="1"/>
                    <a:pt x="102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9351;p76"/>
            <p:cNvSpPr/>
            <p:nvPr/>
          </p:nvSpPr>
          <p:spPr>
            <a:xfrm>
              <a:off x="-2762675" y="4069950"/>
              <a:ext cx="75125" cy="74000"/>
            </a:xfrm>
            <a:custGeom>
              <a:avLst/>
              <a:gdLst/>
              <a:ahLst/>
              <a:cxnLst/>
              <a:rect l="l" t="t" r="r" b="b"/>
              <a:pathLst>
                <a:path w="3005" h="2960" extrusionOk="0">
                  <a:moveTo>
                    <a:pt x="2243" y="1"/>
                  </a:moveTo>
                  <a:cubicBezTo>
                    <a:pt x="1355" y="149"/>
                    <a:pt x="1355" y="1016"/>
                    <a:pt x="741" y="1375"/>
                  </a:cubicBezTo>
                  <a:cubicBezTo>
                    <a:pt x="1" y="1841"/>
                    <a:pt x="149" y="2348"/>
                    <a:pt x="572" y="2898"/>
                  </a:cubicBezTo>
                  <a:cubicBezTo>
                    <a:pt x="674" y="2941"/>
                    <a:pt x="765" y="2960"/>
                    <a:pt x="848" y="2960"/>
                  </a:cubicBezTo>
                  <a:cubicBezTo>
                    <a:pt x="1309" y="2960"/>
                    <a:pt x="1509" y="2387"/>
                    <a:pt x="1970" y="2387"/>
                  </a:cubicBezTo>
                  <a:cubicBezTo>
                    <a:pt x="1990" y="2387"/>
                    <a:pt x="2010" y="2388"/>
                    <a:pt x="2031" y="2390"/>
                  </a:cubicBezTo>
                  <a:cubicBezTo>
                    <a:pt x="2095" y="2179"/>
                    <a:pt x="1968" y="1925"/>
                    <a:pt x="2243" y="1777"/>
                  </a:cubicBezTo>
                  <a:cubicBezTo>
                    <a:pt x="2602" y="1460"/>
                    <a:pt x="2962" y="1143"/>
                    <a:pt x="3004" y="656"/>
                  </a:cubicBezTo>
                  <a:lnTo>
                    <a:pt x="3004" y="656"/>
                  </a:lnTo>
                  <a:cubicBezTo>
                    <a:pt x="2793" y="677"/>
                    <a:pt x="2518" y="614"/>
                    <a:pt x="2475" y="868"/>
                  </a:cubicBezTo>
                  <a:cubicBezTo>
                    <a:pt x="2370" y="1375"/>
                    <a:pt x="1799" y="1629"/>
                    <a:pt x="1672" y="2116"/>
                  </a:cubicBezTo>
                  <a:cubicBezTo>
                    <a:pt x="1619" y="2290"/>
                    <a:pt x="1466" y="2407"/>
                    <a:pt x="1296" y="2407"/>
                  </a:cubicBezTo>
                  <a:cubicBezTo>
                    <a:pt x="1259" y="2407"/>
                    <a:pt x="1222" y="2402"/>
                    <a:pt x="1185" y="2390"/>
                  </a:cubicBezTo>
                  <a:cubicBezTo>
                    <a:pt x="614" y="2094"/>
                    <a:pt x="1926" y="381"/>
                    <a:pt x="224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9352;p76"/>
            <p:cNvSpPr/>
            <p:nvPr/>
          </p:nvSpPr>
          <p:spPr>
            <a:xfrm>
              <a:off x="-1383200" y="3907100"/>
              <a:ext cx="28025" cy="43550"/>
            </a:xfrm>
            <a:custGeom>
              <a:avLst/>
              <a:gdLst/>
              <a:ahLst/>
              <a:cxnLst/>
              <a:rect l="l" t="t" r="r" b="b"/>
              <a:pathLst>
                <a:path w="1121" h="1742" extrusionOk="0">
                  <a:moveTo>
                    <a:pt x="572" y="1"/>
                  </a:moveTo>
                  <a:lnTo>
                    <a:pt x="572" y="1"/>
                  </a:lnTo>
                  <a:cubicBezTo>
                    <a:pt x="1" y="508"/>
                    <a:pt x="762" y="1312"/>
                    <a:pt x="1" y="1735"/>
                  </a:cubicBezTo>
                  <a:cubicBezTo>
                    <a:pt x="53" y="1739"/>
                    <a:pt x="101" y="1742"/>
                    <a:pt x="145" y="1742"/>
                  </a:cubicBezTo>
                  <a:cubicBezTo>
                    <a:pt x="1120" y="1742"/>
                    <a:pt x="430" y="668"/>
                    <a:pt x="57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9353;p76"/>
            <p:cNvSpPr/>
            <p:nvPr/>
          </p:nvSpPr>
          <p:spPr>
            <a:xfrm>
              <a:off x="-2303725" y="3678675"/>
              <a:ext cx="51850" cy="80275"/>
            </a:xfrm>
            <a:custGeom>
              <a:avLst/>
              <a:gdLst/>
              <a:ahLst/>
              <a:cxnLst/>
              <a:rect l="l" t="t" r="r" b="b"/>
              <a:pathLst>
                <a:path w="2074" h="3211" extrusionOk="0">
                  <a:moveTo>
                    <a:pt x="1351" y="0"/>
                  </a:moveTo>
                  <a:cubicBezTo>
                    <a:pt x="747" y="0"/>
                    <a:pt x="985" y="1549"/>
                    <a:pt x="233" y="1841"/>
                  </a:cubicBezTo>
                  <a:cubicBezTo>
                    <a:pt x="1" y="2137"/>
                    <a:pt x="297" y="2497"/>
                    <a:pt x="64" y="2793"/>
                  </a:cubicBezTo>
                  <a:cubicBezTo>
                    <a:pt x="144" y="3105"/>
                    <a:pt x="251" y="3210"/>
                    <a:pt x="373" y="3210"/>
                  </a:cubicBezTo>
                  <a:cubicBezTo>
                    <a:pt x="540" y="3210"/>
                    <a:pt x="736" y="3012"/>
                    <a:pt x="931" y="2877"/>
                  </a:cubicBezTo>
                  <a:cubicBezTo>
                    <a:pt x="1777" y="2306"/>
                    <a:pt x="1354" y="1312"/>
                    <a:pt x="1946" y="636"/>
                  </a:cubicBezTo>
                  <a:cubicBezTo>
                    <a:pt x="2073" y="488"/>
                    <a:pt x="1650" y="65"/>
                    <a:pt x="1375" y="1"/>
                  </a:cubicBezTo>
                  <a:cubicBezTo>
                    <a:pt x="1367" y="1"/>
                    <a:pt x="1359" y="0"/>
                    <a:pt x="13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9354;p76"/>
            <p:cNvSpPr/>
            <p:nvPr/>
          </p:nvSpPr>
          <p:spPr>
            <a:xfrm>
              <a:off x="-1471500" y="3938150"/>
              <a:ext cx="71350" cy="53100"/>
            </a:xfrm>
            <a:custGeom>
              <a:avLst/>
              <a:gdLst/>
              <a:ahLst/>
              <a:cxnLst/>
              <a:rect l="l" t="t" r="r" b="b"/>
              <a:pathLst>
                <a:path w="2854" h="2124" extrusionOk="0">
                  <a:moveTo>
                    <a:pt x="2313" y="0"/>
                  </a:moveTo>
                  <a:cubicBezTo>
                    <a:pt x="2282" y="0"/>
                    <a:pt x="2252" y="2"/>
                    <a:pt x="2222" y="6"/>
                  </a:cubicBezTo>
                  <a:cubicBezTo>
                    <a:pt x="2010" y="154"/>
                    <a:pt x="1629" y="28"/>
                    <a:pt x="1481" y="345"/>
                  </a:cubicBezTo>
                  <a:cubicBezTo>
                    <a:pt x="1418" y="852"/>
                    <a:pt x="1016" y="1275"/>
                    <a:pt x="487" y="1360"/>
                  </a:cubicBezTo>
                  <a:cubicBezTo>
                    <a:pt x="234" y="1423"/>
                    <a:pt x="1" y="1614"/>
                    <a:pt x="43" y="1889"/>
                  </a:cubicBezTo>
                  <a:cubicBezTo>
                    <a:pt x="128" y="2078"/>
                    <a:pt x="315" y="2123"/>
                    <a:pt x="529" y="2123"/>
                  </a:cubicBezTo>
                  <a:cubicBezTo>
                    <a:pt x="727" y="2123"/>
                    <a:pt x="950" y="2084"/>
                    <a:pt x="1137" y="2084"/>
                  </a:cubicBezTo>
                  <a:cubicBezTo>
                    <a:pt x="1200" y="2084"/>
                    <a:pt x="1259" y="2088"/>
                    <a:pt x="1312" y="2100"/>
                  </a:cubicBezTo>
                  <a:lnTo>
                    <a:pt x="1672" y="1804"/>
                  </a:lnTo>
                  <a:cubicBezTo>
                    <a:pt x="1756" y="1149"/>
                    <a:pt x="2031" y="620"/>
                    <a:pt x="2835" y="429"/>
                  </a:cubicBezTo>
                  <a:cubicBezTo>
                    <a:pt x="2854" y="164"/>
                    <a:pt x="2583" y="0"/>
                    <a:pt x="231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9355;p76"/>
            <p:cNvSpPr/>
            <p:nvPr/>
          </p:nvSpPr>
          <p:spPr>
            <a:xfrm>
              <a:off x="-1433425" y="3921275"/>
              <a:ext cx="58625" cy="61450"/>
            </a:xfrm>
            <a:custGeom>
              <a:avLst/>
              <a:gdLst/>
              <a:ahLst/>
              <a:cxnLst/>
              <a:rect l="l" t="t" r="r" b="b"/>
              <a:pathLst>
                <a:path w="2345" h="2458" extrusionOk="0">
                  <a:moveTo>
                    <a:pt x="1700" y="0"/>
                  </a:moveTo>
                  <a:cubicBezTo>
                    <a:pt x="1581" y="0"/>
                    <a:pt x="1477" y="56"/>
                    <a:pt x="1439" y="195"/>
                  </a:cubicBezTo>
                  <a:cubicBezTo>
                    <a:pt x="1714" y="512"/>
                    <a:pt x="1312" y="745"/>
                    <a:pt x="1270" y="999"/>
                  </a:cubicBezTo>
                  <a:cubicBezTo>
                    <a:pt x="297" y="1147"/>
                    <a:pt x="1" y="1675"/>
                    <a:pt x="149" y="2458"/>
                  </a:cubicBezTo>
                  <a:cubicBezTo>
                    <a:pt x="614" y="1189"/>
                    <a:pt x="1460" y="1570"/>
                    <a:pt x="2137" y="576"/>
                  </a:cubicBezTo>
                  <a:cubicBezTo>
                    <a:pt x="2344" y="309"/>
                    <a:pt x="1980" y="0"/>
                    <a:pt x="170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9356;p76"/>
            <p:cNvSpPr/>
            <p:nvPr/>
          </p:nvSpPr>
          <p:spPr>
            <a:xfrm>
              <a:off x="-1411225" y="3926025"/>
              <a:ext cx="35250" cy="20225"/>
            </a:xfrm>
            <a:custGeom>
              <a:avLst/>
              <a:gdLst/>
              <a:ahLst/>
              <a:cxnLst/>
              <a:rect l="l" t="t" r="r" b="b"/>
              <a:pathLst>
                <a:path w="1410" h="809" extrusionOk="0">
                  <a:moveTo>
                    <a:pt x="661" y="1"/>
                  </a:moveTo>
                  <a:cubicBezTo>
                    <a:pt x="627" y="1"/>
                    <a:pt x="590" y="2"/>
                    <a:pt x="551" y="5"/>
                  </a:cubicBezTo>
                  <a:lnTo>
                    <a:pt x="382" y="5"/>
                  </a:lnTo>
                  <a:lnTo>
                    <a:pt x="1" y="491"/>
                  </a:lnTo>
                  <a:cubicBezTo>
                    <a:pt x="64" y="639"/>
                    <a:pt x="212" y="766"/>
                    <a:pt x="382" y="809"/>
                  </a:cubicBezTo>
                  <a:cubicBezTo>
                    <a:pt x="847" y="647"/>
                    <a:pt x="1409" y="1"/>
                    <a:pt x="66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9357;p76"/>
            <p:cNvSpPr/>
            <p:nvPr/>
          </p:nvSpPr>
          <p:spPr>
            <a:xfrm>
              <a:off x="-2803900" y="3810875"/>
              <a:ext cx="39900" cy="45625"/>
            </a:xfrm>
            <a:custGeom>
              <a:avLst/>
              <a:gdLst/>
              <a:ahLst/>
              <a:cxnLst/>
              <a:rect l="l" t="t" r="r" b="b"/>
              <a:pathLst>
                <a:path w="1596" h="1825" extrusionOk="0">
                  <a:moveTo>
                    <a:pt x="741" y="0"/>
                  </a:moveTo>
                  <a:lnTo>
                    <a:pt x="191" y="1037"/>
                  </a:lnTo>
                  <a:cubicBezTo>
                    <a:pt x="64" y="1037"/>
                    <a:pt x="64" y="1143"/>
                    <a:pt x="0" y="1185"/>
                  </a:cubicBezTo>
                  <a:lnTo>
                    <a:pt x="0" y="1671"/>
                  </a:lnTo>
                  <a:cubicBezTo>
                    <a:pt x="157" y="1778"/>
                    <a:pt x="308" y="1824"/>
                    <a:pt x="447" y="1824"/>
                  </a:cubicBezTo>
                  <a:cubicBezTo>
                    <a:pt x="1190" y="1824"/>
                    <a:pt x="1596" y="499"/>
                    <a:pt x="74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9358;p76"/>
            <p:cNvSpPr/>
            <p:nvPr/>
          </p:nvSpPr>
          <p:spPr>
            <a:xfrm>
              <a:off x="-2810250" y="3804525"/>
              <a:ext cx="11125" cy="36500"/>
            </a:xfrm>
            <a:custGeom>
              <a:avLst/>
              <a:gdLst/>
              <a:ahLst/>
              <a:cxnLst/>
              <a:rect l="l" t="t" r="r" b="b"/>
              <a:pathLst>
                <a:path w="445" h="1460" extrusionOk="0">
                  <a:moveTo>
                    <a:pt x="445" y="1"/>
                  </a:moveTo>
                  <a:cubicBezTo>
                    <a:pt x="1" y="445"/>
                    <a:pt x="297" y="974"/>
                    <a:pt x="254" y="1460"/>
                  </a:cubicBezTo>
                  <a:lnTo>
                    <a:pt x="445" y="1291"/>
                  </a:lnTo>
                  <a:cubicBezTo>
                    <a:pt x="445" y="868"/>
                    <a:pt x="445" y="424"/>
                    <a:pt x="44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9359;p76"/>
            <p:cNvSpPr/>
            <p:nvPr/>
          </p:nvSpPr>
          <p:spPr>
            <a:xfrm>
              <a:off x="-1216100" y="4099100"/>
              <a:ext cx="34200" cy="16875"/>
            </a:xfrm>
            <a:custGeom>
              <a:avLst/>
              <a:gdLst/>
              <a:ahLst/>
              <a:cxnLst/>
              <a:rect l="l" t="t" r="r" b="b"/>
              <a:pathLst>
                <a:path w="1368" h="675" extrusionOk="0">
                  <a:moveTo>
                    <a:pt x="772" y="0"/>
                  </a:moveTo>
                  <a:cubicBezTo>
                    <a:pt x="660" y="0"/>
                    <a:pt x="532" y="37"/>
                    <a:pt x="402" y="125"/>
                  </a:cubicBezTo>
                  <a:cubicBezTo>
                    <a:pt x="0" y="379"/>
                    <a:pt x="465" y="484"/>
                    <a:pt x="550" y="653"/>
                  </a:cubicBezTo>
                  <a:lnTo>
                    <a:pt x="740" y="675"/>
                  </a:lnTo>
                  <a:cubicBezTo>
                    <a:pt x="1368" y="460"/>
                    <a:pt x="1170" y="0"/>
                    <a:pt x="77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9360;p76"/>
            <p:cNvSpPr/>
            <p:nvPr/>
          </p:nvSpPr>
          <p:spPr>
            <a:xfrm>
              <a:off x="-1434475" y="3938375"/>
              <a:ext cx="18525" cy="7875"/>
            </a:xfrm>
            <a:custGeom>
              <a:avLst/>
              <a:gdLst/>
              <a:ahLst/>
              <a:cxnLst/>
              <a:rect l="l" t="t" r="r" b="b"/>
              <a:pathLst>
                <a:path w="741" h="315" extrusionOk="0">
                  <a:moveTo>
                    <a:pt x="402" y="1"/>
                  </a:moveTo>
                  <a:cubicBezTo>
                    <a:pt x="212" y="1"/>
                    <a:pt x="40" y="50"/>
                    <a:pt x="0" y="315"/>
                  </a:cubicBezTo>
                  <a:lnTo>
                    <a:pt x="741" y="19"/>
                  </a:lnTo>
                  <a:cubicBezTo>
                    <a:pt x="637" y="19"/>
                    <a:pt x="517" y="1"/>
                    <a:pt x="40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9361;p76"/>
            <p:cNvSpPr/>
            <p:nvPr/>
          </p:nvSpPr>
          <p:spPr>
            <a:xfrm>
              <a:off x="-2306375" y="3724700"/>
              <a:ext cx="12200" cy="23800"/>
            </a:xfrm>
            <a:custGeom>
              <a:avLst/>
              <a:gdLst/>
              <a:ahLst/>
              <a:cxnLst/>
              <a:rect l="l" t="t" r="r" b="b"/>
              <a:pathLst>
                <a:path w="488" h="952" extrusionOk="0">
                  <a:moveTo>
                    <a:pt x="339" y="0"/>
                  </a:moveTo>
                  <a:cubicBezTo>
                    <a:pt x="1" y="275"/>
                    <a:pt x="212" y="635"/>
                    <a:pt x="170" y="952"/>
                  </a:cubicBezTo>
                  <a:cubicBezTo>
                    <a:pt x="487" y="677"/>
                    <a:pt x="276" y="317"/>
                    <a:pt x="33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102577" y="447230"/>
            <a:ext cx="11456670" cy="1149350"/>
            <a:chOff x="232" y="1375"/>
            <a:chExt cx="18042" cy="1810"/>
          </a:xfrm>
        </p:grpSpPr>
        <p:grpSp>
          <p:nvGrpSpPr>
            <p:cNvPr id="15" name="组合 14"/>
            <p:cNvGrpSpPr/>
            <p:nvPr/>
          </p:nvGrpSpPr>
          <p:grpSpPr>
            <a:xfrm>
              <a:off x="232" y="1617"/>
              <a:ext cx="18042" cy="1568"/>
              <a:chOff x="956" y="1118"/>
              <a:chExt cx="12143" cy="1055"/>
            </a:xfrm>
          </p:grpSpPr>
          <p:sp>
            <p:nvSpPr>
              <p:cNvPr id="16" name="Google Shape;7252;p43"/>
              <p:cNvSpPr txBox="1"/>
              <p:nvPr/>
            </p:nvSpPr>
            <p:spPr>
              <a:xfrm>
                <a:off x="956" y="1118"/>
                <a:ext cx="12143" cy="91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91425" tIns="91425" rIns="91425" bIns="91425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3"/>
                  </a:buClr>
                  <a:buSzPts val="2000"/>
                  <a:buFont typeface="Caveat Brush"/>
                  <a:buNone/>
                  <a:defRPr sz="2500" b="1" i="0" u="none" strike="noStrike" cap="none">
                    <a:solidFill>
                      <a:schemeClr val="accent3"/>
                    </a:solidFill>
                    <a:latin typeface="Caveat Brush"/>
                    <a:ea typeface="Caveat Brush"/>
                    <a:cs typeface="Caveat Brush"/>
                    <a:sym typeface="Caveat Brush"/>
                  </a:defRPr>
                </a:lvl1pPr>
                <a:lvl2pPr marR="0" lvl="1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3"/>
                  </a:buClr>
                  <a:buSzPts val="2000"/>
                  <a:buFont typeface="Caveat Brush"/>
                  <a:buNone/>
                  <a:defRPr sz="2000" b="0" i="0" u="none" strike="noStrike" cap="none">
                    <a:solidFill>
                      <a:schemeClr val="accent3"/>
                    </a:solidFill>
                    <a:latin typeface="Caveat Brush"/>
                    <a:ea typeface="Caveat Brush"/>
                    <a:cs typeface="Caveat Brush"/>
                    <a:sym typeface="Caveat Brush"/>
                  </a:defRPr>
                </a:lvl2pPr>
                <a:lvl3pPr marR="0" lvl="2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3"/>
                  </a:buClr>
                  <a:buSzPts val="2000"/>
                  <a:buFont typeface="Caveat Brush"/>
                  <a:buNone/>
                  <a:defRPr sz="2000" b="0" i="0" u="none" strike="noStrike" cap="none">
                    <a:solidFill>
                      <a:schemeClr val="accent3"/>
                    </a:solidFill>
                    <a:latin typeface="Caveat Brush"/>
                    <a:ea typeface="Caveat Brush"/>
                    <a:cs typeface="Caveat Brush"/>
                    <a:sym typeface="Caveat Brush"/>
                  </a:defRPr>
                </a:lvl3pPr>
                <a:lvl4pPr marR="0" lvl="3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3"/>
                  </a:buClr>
                  <a:buSzPts val="2000"/>
                  <a:buFont typeface="Caveat Brush"/>
                  <a:buNone/>
                  <a:defRPr sz="2000" b="0" i="0" u="none" strike="noStrike" cap="none">
                    <a:solidFill>
                      <a:schemeClr val="accent3"/>
                    </a:solidFill>
                    <a:latin typeface="Caveat Brush"/>
                    <a:ea typeface="Caveat Brush"/>
                    <a:cs typeface="Caveat Brush"/>
                    <a:sym typeface="Caveat Brush"/>
                  </a:defRPr>
                </a:lvl4pPr>
                <a:lvl5pPr marR="0" lvl="4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3"/>
                  </a:buClr>
                  <a:buSzPts val="2000"/>
                  <a:buFont typeface="Caveat Brush"/>
                  <a:buNone/>
                  <a:defRPr sz="2000" b="0" i="0" u="none" strike="noStrike" cap="none">
                    <a:solidFill>
                      <a:schemeClr val="accent3"/>
                    </a:solidFill>
                    <a:latin typeface="Caveat Brush"/>
                    <a:ea typeface="Caveat Brush"/>
                    <a:cs typeface="Caveat Brush"/>
                    <a:sym typeface="Caveat Brush"/>
                  </a:defRPr>
                </a:lvl5pPr>
                <a:lvl6pPr marR="0" lvl="5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3"/>
                  </a:buClr>
                  <a:buSzPts val="2000"/>
                  <a:buFont typeface="Caveat Brush"/>
                  <a:buNone/>
                  <a:defRPr sz="2000" b="0" i="0" u="none" strike="noStrike" cap="none">
                    <a:solidFill>
                      <a:schemeClr val="accent3"/>
                    </a:solidFill>
                    <a:latin typeface="Caveat Brush"/>
                    <a:ea typeface="Caveat Brush"/>
                    <a:cs typeface="Caveat Brush"/>
                    <a:sym typeface="Caveat Brush"/>
                  </a:defRPr>
                </a:lvl6pPr>
                <a:lvl7pPr marR="0" lvl="6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3"/>
                  </a:buClr>
                  <a:buSzPts val="2000"/>
                  <a:buFont typeface="Caveat Brush"/>
                  <a:buNone/>
                  <a:defRPr sz="2000" b="0" i="0" u="none" strike="noStrike" cap="none">
                    <a:solidFill>
                      <a:schemeClr val="accent3"/>
                    </a:solidFill>
                    <a:latin typeface="Caveat Brush"/>
                    <a:ea typeface="Caveat Brush"/>
                    <a:cs typeface="Caveat Brush"/>
                    <a:sym typeface="Caveat Brush"/>
                  </a:defRPr>
                </a:lvl7pPr>
                <a:lvl8pPr marR="0" lvl="7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3"/>
                  </a:buClr>
                  <a:buSzPts val="2000"/>
                  <a:buFont typeface="Caveat Brush"/>
                  <a:buNone/>
                  <a:defRPr sz="2000" b="0" i="0" u="none" strike="noStrike" cap="none">
                    <a:solidFill>
                      <a:schemeClr val="accent3"/>
                    </a:solidFill>
                    <a:latin typeface="Caveat Brush"/>
                    <a:ea typeface="Caveat Brush"/>
                    <a:cs typeface="Caveat Brush"/>
                    <a:sym typeface="Caveat Brush"/>
                  </a:defRPr>
                </a:lvl8pPr>
                <a:lvl9pPr marR="0" lvl="8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3"/>
                  </a:buClr>
                  <a:buSzPts val="2000"/>
                  <a:buFont typeface="Caveat Brush"/>
                  <a:buNone/>
                  <a:defRPr sz="2000" b="0" i="0" u="none" strike="noStrike" cap="none">
                    <a:solidFill>
                      <a:schemeClr val="accent3"/>
                    </a:solidFill>
                    <a:latin typeface="Caveat Brush"/>
                    <a:ea typeface="Caveat Brush"/>
                    <a:cs typeface="Caveat Brush"/>
                    <a:sym typeface="Caveat Brush"/>
                  </a:defRPr>
                </a:lvl9pPr>
              </a:lstStyle>
              <a:p>
                <a:pPr algn="ctr" fontAlgn="auto">
                  <a:defRPr/>
                </a:pPr>
                <a:r>
                  <a:rPr lang="en-US" altLang="zh-CN" sz="4000" spc="-300" dirty="0">
                    <a:solidFill>
                      <a:srgbClr val="42210F"/>
                    </a:solidFill>
                    <a:effectLst>
                      <a:outerShdw dist="63500" dir="2700000" algn="tl">
                        <a:srgbClr val="F5AC47">
                          <a:alpha val="100000"/>
                        </a:srgbClr>
                      </a:outerShdw>
                    </a:effectLst>
                    <a:latin typeface="#9Slide03 Kaleko 105 Round Bold" pitchFamily="2" charset="0"/>
                    <a:ea typeface="字魂179号-正酷波波体" charset="-122"/>
                    <a:cs typeface="Open Sans Light" pitchFamily="34" charset="0"/>
                    <a:sym typeface="+mn-lt"/>
                  </a:rPr>
                  <a:t>Bài 2/tr123:</a:t>
                </a:r>
              </a:p>
            </p:txBody>
          </p:sp>
          <p:grpSp>
            <p:nvGrpSpPr>
              <p:cNvPr id="19" name="Google Shape;7256;p43"/>
              <p:cNvGrpSpPr/>
              <p:nvPr/>
            </p:nvGrpSpPr>
            <p:grpSpPr>
              <a:xfrm>
                <a:off x="4675" y="1898"/>
                <a:ext cx="5049" cy="275"/>
                <a:chOff x="3962000" y="4060525"/>
                <a:chExt cx="2324125" cy="174750"/>
              </a:xfrm>
            </p:grpSpPr>
            <p:sp>
              <p:nvSpPr>
                <p:cNvPr id="31" name="Google Shape;7257;p43"/>
                <p:cNvSpPr/>
                <p:nvPr/>
              </p:nvSpPr>
              <p:spPr>
                <a:xfrm>
                  <a:off x="3962000" y="4060525"/>
                  <a:ext cx="1117875" cy="168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715" h="6759" extrusionOk="0">
                      <a:moveTo>
                        <a:pt x="9249" y="189"/>
                      </a:moveTo>
                      <a:lnTo>
                        <a:pt x="9605" y="168"/>
                      </a:lnTo>
                      <a:cubicBezTo>
                        <a:pt x="9730" y="377"/>
                        <a:pt x="10023" y="377"/>
                        <a:pt x="10128" y="168"/>
                      </a:cubicBezTo>
                      <a:lnTo>
                        <a:pt x="11048" y="168"/>
                      </a:lnTo>
                      <a:cubicBezTo>
                        <a:pt x="11174" y="377"/>
                        <a:pt x="11404" y="356"/>
                        <a:pt x="11572" y="440"/>
                      </a:cubicBezTo>
                      <a:cubicBezTo>
                        <a:pt x="11969" y="607"/>
                        <a:pt x="12199" y="440"/>
                        <a:pt x="12262" y="42"/>
                      </a:cubicBezTo>
                      <a:lnTo>
                        <a:pt x="12618" y="42"/>
                      </a:lnTo>
                      <a:cubicBezTo>
                        <a:pt x="13078" y="838"/>
                        <a:pt x="13517" y="838"/>
                        <a:pt x="14041" y="42"/>
                      </a:cubicBezTo>
                      <a:cubicBezTo>
                        <a:pt x="14229" y="1"/>
                        <a:pt x="14396" y="1"/>
                        <a:pt x="14564" y="63"/>
                      </a:cubicBezTo>
                      <a:cubicBezTo>
                        <a:pt x="14606" y="210"/>
                        <a:pt x="14731" y="314"/>
                        <a:pt x="14878" y="335"/>
                      </a:cubicBezTo>
                      <a:cubicBezTo>
                        <a:pt x="15422" y="461"/>
                        <a:pt x="16007" y="398"/>
                        <a:pt x="16510" y="168"/>
                      </a:cubicBezTo>
                      <a:cubicBezTo>
                        <a:pt x="16865" y="147"/>
                        <a:pt x="17221" y="168"/>
                        <a:pt x="17577" y="231"/>
                      </a:cubicBezTo>
                      <a:cubicBezTo>
                        <a:pt x="17807" y="607"/>
                        <a:pt x="18372" y="628"/>
                        <a:pt x="18455" y="1193"/>
                      </a:cubicBezTo>
                      <a:cubicBezTo>
                        <a:pt x="18623" y="900"/>
                        <a:pt x="18790" y="628"/>
                        <a:pt x="18979" y="356"/>
                      </a:cubicBezTo>
                      <a:cubicBezTo>
                        <a:pt x="19292" y="294"/>
                        <a:pt x="19606" y="314"/>
                        <a:pt x="19920" y="419"/>
                      </a:cubicBezTo>
                      <a:cubicBezTo>
                        <a:pt x="20108" y="566"/>
                        <a:pt x="20339" y="712"/>
                        <a:pt x="20569" y="817"/>
                      </a:cubicBezTo>
                      <a:cubicBezTo>
                        <a:pt x="20924" y="900"/>
                        <a:pt x="21301" y="963"/>
                        <a:pt x="21301" y="398"/>
                      </a:cubicBezTo>
                      <a:cubicBezTo>
                        <a:pt x="21887" y="294"/>
                        <a:pt x="22494" y="294"/>
                        <a:pt x="23059" y="398"/>
                      </a:cubicBezTo>
                      <a:cubicBezTo>
                        <a:pt x="23059" y="858"/>
                        <a:pt x="23414" y="1130"/>
                        <a:pt x="23561" y="1507"/>
                      </a:cubicBezTo>
                      <a:cubicBezTo>
                        <a:pt x="23833" y="1361"/>
                        <a:pt x="23833" y="1130"/>
                        <a:pt x="23896" y="963"/>
                      </a:cubicBezTo>
                      <a:cubicBezTo>
                        <a:pt x="23937" y="754"/>
                        <a:pt x="23958" y="566"/>
                        <a:pt x="23958" y="356"/>
                      </a:cubicBezTo>
                      <a:cubicBezTo>
                        <a:pt x="24314" y="294"/>
                        <a:pt x="24670" y="314"/>
                        <a:pt x="25005" y="398"/>
                      </a:cubicBezTo>
                      <a:cubicBezTo>
                        <a:pt x="25025" y="545"/>
                        <a:pt x="25005" y="796"/>
                        <a:pt x="25214" y="796"/>
                      </a:cubicBezTo>
                      <a:cubicBezTo>
                        <a:pt x="25549" y="796"/>
                        <a:pt x="25946" y="796"/>
                        <a:pt x="26072" y="335"/>
                      </a:cubicBezTo>
                      <a:lnTo>
                        <a:pt x="28206" y="356"/>
                      </a:lnTo>
                      <a:cubicBezTo>
                        <a:pt x="28248" y="628"/>
                        <a:pt x="28436" y="670"/>
                        <a:pt x="28666" y="670"/>
                      </a:cubicBezTo>
                      <a:cubicBezTo>
                        <a:pt x="29336" y="712"/>
                        <a:pt x="30005" y="607"/>
                        <a:pt x="30696" y="733"/>
                      </a:cubicBezTo>
                      <a:cubicBezTo>
                        <a:pt x="30947" y="796"/>
                        <a:pt x="31031" y="566"/>
                        <a:pt x="31051" y="335"/>
                      </a:cubicBezTo>
                      <a:cubicBezTo>
                        <a:pt x="31282" y="294"/>
                        <a:pt x="31533" y="314"/>
                        <a:pt x="31742" y="419"/>
                      </a:cubicBezTo>
                      <a:cubicBezTo>
                        <a:pt x="31805" y="586"/>
                        <a:pt x="31972" y="691"/>
                        <a:pt x="32139" y="670"/>
                      </a:cubicBezTo>
                      <a:lnTo>
                        <a:pt x="32997" y="670"/>
                      </a:lnTo>
                      <a:cubicBezTo>
                        <a:pt x="32997" y="900"/>
                        <a:pt x="32997" y="1151"/>
                        <a:pt x="33311" y="1193"/>
                      </a:cubicBezTo>
                      <a:cubicBezTo>
                        <a:pt x="33520" y="1235"/>
                        <a:pt x="33709" y="1130"/>
                        <a:pt x="33813" y="942"/>
                      </a:cubicBezTo>
                      <a:cubicBezTo>
                        <a:pt x="33855" y="817"/>
                        <a:pt x="33876" y="670"/>
                        <a:pt x="33876" y="545"/>
                      </a:cubicBezTo>
                      <a:cubicBezTo>
                        <a:pt x="34169" y="503"/>
                        <a:pt x="34483" y="524"/>
                        <a:pt x="34755" y="607"/>
                      </a:cubicBezTo>
                      <a:cubicBezTo>
                        <a:pt x="34755" y="712"/>
                        <a:pt x="34839" y="817"/>
                        <a:pt x="34943" y="858"/>
                      </a:cubicBezTo>
                      <a:cubicBezTo>
                        <a:pt x="34880" y="1193"/>
                        <a:pt x="35173" y="1507"/>
                        <a:pt x="35006" y="1863"/>
                      </a:cubicBezTo>
                      <a:cubicBezTo>
                        <a:pt x="34943" y="2009"/>
                        <a:pt x="35069" y="2156"/>
                        <a:pt x="35215" y="2198"/>
                      </a:cubicBezTo>
                      <a:cubicBezTo>
                        <a:pt x="35383" y="2239"/>
                        <a:pt x="35571" y="2198"/>
                        <a:pt x="35676" y="2051"/>
                      </a:cubicBezTo>
                      <a:cubicBezTo>
                        <a:pt x="35822" y="1947"/>
                        <a:pt x="35759" y="1821"/>
                        <a:pt x="35676" y="1674"/>
                      </a:cubicBezTo>
                      <a:cubicBezTo>
                        <a:pt x="35424" y="1256"/>
                        <a:pt x="35550" y="984"/>
                        <a:pt x="36010" y="858"/>
                      </a:cubicBezTo>
                      <a:cubicBezTo>
                        <a:pt x="36261" y="879"/>
                        <a:pt x="36533" y="775"/>
                        <a:pt x="36722" y="1026"/>
                      </a:cubicBezTo>
                      <a:cubicBezTo>
                        <a:pt x="36408" y="1172"/>
                        <a:pt x="36345" y="1444"/>
                        <a:pt x="36366" y="1737"/>
                      </a:cubicBezTo>
                      <a:lnTo>
                        <a:pt x="36303" y="1779"/>
                      </a:lnTo>
                      <a:lnTo>
                        <a:pt x="36324" y="1821"/>
                      </a:lnTo>
                      <a:lnTo>
                        <a:pt x="36366" y="1737"/>
                      </a:lnTo>
                      <a:cubicBezTo>
                        <a:pt x="36638" y="1695"/>
                        <a:pt x="36889" y="2051"/>
                        <a:pt x="37182" y="1800"/>
                      </a:cubicBezTo>
                      <a:cubicBezTo>
                        <a:pt x="37119" y="1528"/>
                        <a:pt x="36826" y="1340"/>
                        <a:pt x="36910" y="1026"/>
                      </a:cubicBezTo>
                      <a:cubicBezTo>
                        <a:pt x="37224" y="1005"/>
                        <a:pt x="37517" y="879"/>
                        <a:pt x="37789" y="691"/>
                      </a:cubicBezTo>
                      <a:lnTo>
                        <a:pt x="38145" y="691"/>
                      </a:lnTo>
                      <a:lnTo>
                        <a:pt x="38312" y="858"/>
                      </a:lnTo>
                      <a:cubicBezTo>
                        <a:pt x="38626" y="1172"/>
                        <a:pt x="38689" y="1633"/>
                        <a:pt x="38919" y="2030"/>
                      </a:cubicBezTo>
                      <a:cubicBezTo>
                        <a:pt x="38856" y="1444"/>
                        <a:pt x="39421" y="1277"/>
                        <a:pt x="39567" y="858"/>
                      </a:cubicBezTo>
                      <a:lnTo>
                        <a:pt x="39923" y="858"/>
                      </a:lnTo>
                      <a:cubicBezTo>
                        <a:pt x="39965" y="1382"/>
                        <a:pt x="40676" y="1298"/>
                        <a:pt x="40739" y="1821"/>
                      </a:cubicBezTo>
                      <a:cubicBezTo>
                        <a:pt x="40781" y="1821"/>
                        <a:pt x="40844" y="1821"/>
                        <a:pt x="40886" y="1821"/>
                      </a:cubicBezTo>
                      <a:cubicBezTo>
                        <a:pt x="41534" y="1800"/>
                        <a:pt x="42141" y="1528"/>
                        <a:pt x="42580" y="1026"/>
                      </a:cubicBezTo>
                      <a:lnTo>
                        <a:pt x="42580" y="1026"/>
                      </a:lnTo>
                      <a:cubicBezTo>
                        <a:pt x="42873" y="1068"/>
                        <a:pt x="43145" y="1110"/>
                        <a:pt x="43438" y="1151"/>
                      </a:cubicBezTo>
                      <a:cubicBezTo>
                        <a:pt x="43522" y="1151"/>
                        <a:pt x="43606" y="1172"/>
                        <a:pt x="43606" y="1277"/>
                      </a:cubicBezTo>
                      <a:cubicBezTo>
                        <a:pt x="43606" y="1361"/>
                        <a:pt x="43564" y="1444"/>
                        <a:pt x="43501" y="1486"/>
                      </a:cubicBezTo>
                      <a:cubicBezTo>
                        <a:pt x="43417" y="1549"/>
                        <a:pt x="43292" y="1591"/>
                        <a:pt x="43187" y="1612"/>
                      </a:cubicBezTo>
                      <a:cubicBezTo>
                        <a:pt x="42706" y="1716"/>
                        <a:pt x="42476" y="1947"/>
                        <a:pt x="42706" y="2470"/>
                      </a:cubicBezTo>
                      <a:cubicBezTo>
                        <a:pt x="42748" y="2574"/>
                        <a:pt x="42580" y="2721"/>
                        <a:pt x="42727" y="2888"/>
                      </a:cubicBezTo>
                      <a:cubicBezTo>
                        <a:pt x="42978" y="2867"/>
                        <a:pt x="43145" y="2532"/>
                        <a:pt x="43459" y="2637"/>
                      </a:cubicBezTo>
                      <a:cubicBezTo>
                        <a:pt x="43501" y="3014"/>
                        <a:pt x="43836" y="3035"/>
                        <a:pt x="44087" y="3181"/>
                      </a:cubicBezTo>
                      <a:cubicBezTo>
                        <a:pt x="44317" y="3327"/>
                        <a:pt x="44715" y="3474"/>
                        <a:pt x="44610" y="3976"/>
                      </a:cubicBezTo>
                      <a:cubicBezTo>
                        <a:pt x="44422" y="4687"/>
                        <a:pt x="44338" y="4813"/>
                        <a:pt x="43606" y="4750"/>
                      </a:cubicBezTo>
                      <a:cubicBezTo>
                        <a:pt x="43229" y="4708"/>
                        <a:pt x="42852" y="4646"/>
                        <a:pt x="42497" y="4520"/>
                      </a:cubicBezTo>
                      <a:cubicBezTo>
                        <a:pt x="41848" y="4311"/>
                        <a:pt x="41158" y="4436"/>
                        <a:pt x="40614" y="4813"/>
                      </a:cubicBezTo>
                      <a:cubicBezTo>
                        <a:pt x="40132" y="5232"/>
                        <a:pt x="40090" y="5232"/>
                        <a:pt x="39693" y="4667"/>
                      </a:cubicBezTo>
                      <a:cubicBezTo>
                        <a:pt x="39609" y="4520"/>
                        <a:pt x="39526" y="4248"/>
                        <a:pt x="39358" y="4311"/>
                      </a:cubicBezTo>
                      <a:cubicBezTo>
                        <a:pt x="38730" y="4604"/>
                        <a:pt x="38437" y="4206"/>
                        <a:pt x="38186" y="3683"/>
                      </a:cubicBezTo>
                      <a:cubicBezTo>
                        <a:pt x="37747" y="4018"/>
                        <a:pt x="37391" y="4415"/>
                        <a:pt x="36826" y="4102"/>
                      </a:cubicBezTo>
                      <a:cubicBezTo>
                        <a:pt x="36826" y="4708"/>
                        <a:pt x="36826" y="4708"/>
                        <a:pt x="36387" y="5294"/>
                      </a:cubicBezTo>
                      <a:cubicBezTo>
                        <a:pt x="36324" y="5378"/>
                        <a:pt x="36261" y="5483"/>
                        <a:pt x="36199" y="5587"/>
                      </a:cubicBezTo>
                      <a:cubicBezTo>
                        <a:pt x="35843" y="6048"/>
                        <a:pt x="35822" y="6027"/>
                        <a:pt x="35383" y="5692"/>
                      </a:cubicBezTo>
                      <a:cubicBezTo>
                        <a:pt x="35215" y="5566"/>
                        <a:pt x="35173" y="5399"/>
                        <a:pt x="35069" y="5273"/>
                      </a:cubicBezTo>
                      <a:cubicBezTo>
                        <a:pt x="34818" y="5001"/>
                        <a:pt x="34336" y="5106"/>
                        <a:pt x="34253" y="5483"/>
                      </a:cubicBezTo>
                      <a:cubicBezTo>
                        <a:pt x="34044" y="6089"/>
                        <a:pt x="33813" y="6131"/>
                        <a:pt x="33248" y="5817"/>
                      </a:cubicBezTo>
                      <a:cubicBezTo>
                        <a:pt x="32914" y="5629"/>
                        <a:pt x="32851" y="5252"/>
                        <a:pt x="32558" y="5043"/>
                      </a:cubicBezTo>
                      <a:cubicBezTo>
                        <a:pt x="32453" y="4960"/>
                        <a:pt x="32391" y="4771"/>
                        <a:pt x="32202" y="4897"/>
                      </a:cubicBezTo>
                      <a:cubicBezTo>
                        <a:pt x="32098" y="4980"/>
                        <a:pt x="32160" y="5106"/>
                        <a:pt x="32202" y="5232"/>
                      </a:cubicBezTo>
                      <a:cubicBezTo>
                        <a:pt x="32411" y="5817"/>
                        <a:pt x="32391" y="5817"/>
                        <a:pt x="31847" y="6068"/>
                      </a:cubicBezTo>
                      <a:cubicBezTo>
                        <a:pt x="31637" y="6173"/>
                        <a:pt x="31428" y="6278"/>
                        <a:pt x="31240" y="6424"/>
                      </a:cubicBezTo>
                      <a:cubicBezTo>
                        <a:pt x="31031" y="6550"/>
                        <a:pt x="30717" y="6633"/>
                        <a:pt x="30570" y="6487"/>
                      </a:cubicBezTo>
                      <a:cubicBezTo>
                        <a:pt x="30131" y="6110"/>
                        <a:pt x="29901" y="6424"/>
                        <a:pt x="29650" y="6696"/>
                      </a:cubicBezTo>
                      <a:cubicBezTo>
                        <a:pt x="28875" y="6759"/>
                        <a:pt x="28101" y="6717"/>
                        <a:pt x="27327" y="6612"/>
                      </a:cubicBezTo>
                      <a:cubicBezTo>
                        <a:pt x="27285" y="6550"/>
                        <a:pt x="27243" y="6445"/>
                        <a:pt x="27181" y="6424"/>
                      </a:cubicBezTo>
                      <a:cubicBezTo>
                        <a:pt x="27034" y="6403"/>
                        <a:pt x="26992" y="6529"/>
                        <a:pt x="26971" y="6633"/>
                      </a:cubicBezTo>
                      <a:cubicBezTo>
                        <a:pt x="26804" y="6696"/>
                        <a:pt x="26616" y="6675"/>
                        <a:pt x="26448" y="6592"/>
                      </a:cubicBezTo>
                      <a:cubicBezTo>
                        <a:pt x="26302" y="5964"/>
                        <a:pt x="26218" y="5880"/>
                        <a:pt x="25758" y="6110"/>
                      </a:cubicBezTo>
                      <a:cubicBezTo>
                        <a:pt x="25507" y="6236"/>
                        <a:pt x="25297" y="6424"/>
                        <a:pt x="25025" y="6320"/>
                      </a:cubicBezTo>
                      <a:cubicBezTo>
                        <a:pt x="24481" y="6131"/>
                        <a:pt x="23833" y="6257"/>
                        <a:pt x="23372" y="5817"/>
                      </a:cubicBezTo>
                      <a:cubicBezTo>
                        <a:pt x="23268" y="5692"/>
                        <a:pt x="23100" y="5671"/>
                        <a:pt x="22954" y="5713"/>
                      </a:cubicBezTo>
                      <a:cubicBezTo>
                        <a:pt x="22536" y="5943"/>
                        <a:pt x="22410" y="5692"/>
                        <a:pt x="22284" y="5336"/>
                      </a:cubicBezTo>
                      <a:cubicBezTo>
                        <a:pt x="22222" y="5169"/>
                        <a:pt x="22264" y="4897"/>
                        <a:pt x="21887" y="4855"/>
                      </a:cubicBezTo>
                      <a:cubicBezTo>
                        <a:pt x="21971" y="5629"/>
                        <a:pt x="21510" y="5985"/>
                        <a:pt x="20883" y="6257"/>
                      </a:cubicBezTo>
                      <a:cubicBezTo>
                        <a:pt x="20820" y="6278"/>
                        <a:pt x="20799" y="6403"/>
                        <a:pt x="20757" y="6487"/>
                      </a:cubicBezTo>
                      <a:lnTo>
                        <a:pt x="20422" y="6487"/>
                      </a:lnTo>
                      <a:cubicBezTo>
                        <a:pt x="20150" y="6110"/>
                        <a:pt x="20108" y="6110"/>
                        <a:pt x="19899" y="6508"/>
                      </a:cubicBezTo>
                      <a:cubicBezTo>
                        <a:pt x="19418" y="6571"/>
                        <a:pt x="18937" y="6571"/>
                        <a:pt x="18476" y="6508"/>
                      </a:cubicBezTo>
                      <a:cubicBezTo>
                        <a:pt x="18455" y="6445"/>
                        <a:pt x="18435" y="6340"/>
                        <a:pt x="18414" y="6340"/>
                      </a:cubicBezTo>
                      <a:cubicBezTo>
                        <a:pt x="17598" y="6215"/>
                        <a:pt x="16823" y="5880"/>
                        <a:pt x="16154" y="5399"/>
                      </a:cubicBezTo>
                      <a:cubicBezTo>
                        <a:pt x="15986" y="5273"/>
                        <a:pt x="15735" y="5315"/>
                        <a:pt x="15589" y="5462"/>
                      </a:cubicBezTo>
                      <a:cubicBezTo>
                        <a:pt x="15422" y="5629"/>
                        <a:pt x="15275" y="5796"/>
                        <a:pt x="15108" y="5985"/>
                      </a:cubicBezTo>
                      <a:cubicBezTo>
                        <a:pt x="14940" y="6027"/>
                        <a:pt x="14752" y="6027"/>
                        <a:pt x="14564" y="5985"/>
                      </a:cubicBezTo>
                      <a:cubicBezTo>
                        <a:pt x="14208" y="5566"/>
                        <a:pt x="14041" y="5566"/>
                        <a:pt x="13685" y="5985"/>
                      </a:cubicBezTo>
                      <a:cubicBezTo>
                        <a:pt x="13497" y="6027"/>
                        <a:pt x="13329" y="6006"/>
                        <a:pt x="13162" y="5922"/>
                      </a:cubicBezTo>
                      <a:cubicBezTo>
                        <a:pt x="13036" y="5608"/>
                        <a:pt x="12848" y="5608"/>
                        <a:pt x="12639" y="5838"/>
                      </a:cubicBezTo>
                      <a:lnTo>
                        <a:pt x="11551" y="5817"/>
                      </a:lnTo>
                      <a:cubicBezTo>
                        <a:pt x="11446" y="5629"/>
                        <a:pt x="11153" y="5629"/>
                        <a:pt x="11028" y="5817"/>
                      </a:cubicBezTo>
                      <a:cubicBezTo>
                        <a:pt x="10797" y="5859"/>
                        <a:pt x="10546" y="5859"/>
                        <a:pt x="10316" y="5817"/>
                      </a:cubicBezTo>
                      <a:cubicBezTo>
                        <a:pt x="10002" y="5399"/>
                        <a:pt x="9835" y="5378"/>
                        <a:pt x="9437" y="5755"/>
                      </a:cubicBezTo>
                      <a:cubicBezTo>
                        <a:pt x="8663" y="5922"/>
                        <a:pt x="7889" y="5817"/>
                        <a:pt x="7115" y="5817"/>
                      </a:cubicBezTo>
                      <a:cubicBezTo>
                        <a:pt x="6906" y="5608"/>
                        <a:pt x="6717" y="5608"/>
                        <a:pt x="6592" y="5901"/>
                      </a:cubicBezTo>
                      <a:cubicBezTo>
                        <a:pt x="6362" y="6006"/>
                        <a:pt x="6131" y="6027"/>
                        <a:pt x="5880" y="6006"/>
                      </a:cubicBezTo>
                      <a:cubicBezTo>
                        <a:pt x="5462" y="5587"/>
                        <a:pt x="4771" y="5524"/>
                        <a:pt x="4269" y="5880"/>
                      </a:cubicBezTo>
                      <a:cubicBezTo>
                        <a:pt x="3516" y="5796"/>
                        <a:pt x="2805" y="5504"/>
                        <a:pt x="2072" y="5315"/>
                      </a:cubicBezTo>
                      <a:cubicBezTo>
                        <a:pt x="1110" y="5085"/>
                        <a:pt x="670" y="4290"/>
                        <a:pt x="377" y="3432"/>
                      </a:cubicBezTo>
                      <a:cubicBezTo>
                        <a:pt x="210" y="2909"/>
                        <a:pt x="1" y="2407"/>
                        <a:pt x="210" y="1821"/>
                      </a:cubicBezTo>
                      <a:cubicBezTo>
                        <a:pt x="482" y="1026"/>
                        <a:pt x="984" y="586"/>
                        <a:pt x="1800" y="524"/>
                      </a:cubicBezTo>
                      <a:cubicBezTo>
                        <a:pt x="2219" y="503"/>
                        <a:pt x="2637" y="524"/>
                        <a:pt x="3035" y="503"/>
                      </a:cubicBezTo>
                      <a:cubicBezTo>
                        <a:pt x="3453" y="1319"/>
                        <a:pt x="4144" y="545"/>
                        <a:pt x="4667" y="796"/>
                      </a:cubicBezTo>
                      <a:cubicBezTo>
                        <a:pt x="4834" y="879"/>
                        <a:pt x="5022" y="817"/>
                        <a:pt x="5106" y="649"/>
                      </a:cubicBezTo>
                      <a:cubicBezTo>
                        <a:pt x="5127" y="566"/>
                        <a:pt x="5169" y="482"/>
                        <a:pt x="5190" y="398"/>
                      </a:cubicBezTo>
                      <a:cubicBezTo>
                        <a:pt x="5357" y="356"/>
                        <a:pt x="5525" y="356"/>
                        <a:pt x="5713" y="398"/>
                      </a:cubicBezTo>
                      <a:cubicBezTo>
                        <a:pt x="5713" y="628"/>
                        <a:pt x="5943" y="775"/>
                        <a:pt x="6152" y="691"/>
                      </a:cubicBezTo>
                      <a:cubicBezTo>
                        <a:pt x="6550" y="566"/>
                        <a:pt x="6947" y="503"/>
                        <a:pt x="7366" y="524"/>
                      </a:cubicBezTo>
                      <a:cubicBezTo>
                        <a:pt x="7533" y="524"/>
                        <a:pt x="7617" y="398"/>
                        <a:pt x="7659" y="252"/>
                      </a:cubicBezTo>
                      <a:cubicBezTo>
                        <a:pt x="7952" y="189"/>
                        <a:pt x="8245" y="168"/>
                        <a:pt x="8538" y="231"/>
                      </a:cubicBezTo>
                      <a:cubicBezTo>
                        <a:pt x="8852" y="628"/>
                        <a:pt x="8956" y="628"/>
                        <a:pt x="9249" y="189"/>
                      </a:cubicBezTo>
                      <a:close/>
                      <a:moveTo>
                        <a:pt x="40216" y="3181"/>
                      </a:moveTo>
                      <a:cubicBezTo>
                        <a:pt x="40237" y="3014"/>
                        <a:pt x="40132" y="2930"/>
                        <a:pt x="39986" y="2867"/>
                      </a:cubicBezTo>
                      <a:cubicBezTo>
                        <a:pt x="39860" y="2783"/>
                        <a:pt x="39672" y="2846"/>
                        <a:pt x="39630" y="2993"/>
                      </a:cubicBezTo>
                      <a:cubicBezTo>
                        <a:pt x="39567" y="3139"/>
                        <a:pt x="39672" y="3307"/>
                        <a:pt x="39818" y="3327"/>
                      </a:cubicBezTo>
                      <a:cubicBezTo>
                        <a:pt x="39965" y="3348"/>
                        <a:pt x="40111" y="3348"/>
                        <a:pt x="40216" y="3181"/>
                      </a:cubicBezTo>
                      <a:close/>
                      <a:moveTo>
                        <a:pt x="30654" y="1089"/>
                      </a:moveTo>
                      <a:cubicBezTo>
                        <a:pt x="30633" y="1151"/>
                        <a:pt x="30591" y="1214"/>
                        <a:pt x="30612" y="1235"/>
                      </a:cubicBezTo>
                      <a:cubicBezTo>
                        <a:pt x="30612" y="1277"/>
                        <a:pt x="30696" y="1298"/>
                        <a:pt x="30738" y="1319"/>
                      </a:cubicBezTo>
                      <a:cubicBezTo>
                        <a:pt x="30759" y="1256"/>
                        <a:pt x="30821" y="1193"/>
                        <a:pt x="30800" y="1172"/>
                      </a:cubicBezTo>
                      <a:cubicBezTo>
                        <a:pt x="30779" y="1130"/>
                        <a:pt x="30717" y="1130"/>
                        <a:pt x="30654" y="1110"/>
                      </a:cubicBezTo>
                      <a:close/>
                      <a:moveTo>
                        <a:pt x="31888" y="1444"/>
                      </a:moveTo>
                      <a:cubicBezTo>
                        <a:pt x="31867" y="1382"/>
                        <a:pt x="31847" y="1319"/>
                        <a:pt x="31826" y="1298"/>
                      </a:cubicBezTo>
                      <a:cubicBezTo>
                        <a:pt x="31784" y="1277"/>
                        <a:pt x="31721" y="1319"/>
                        <a:pt x="31679" y="1340"/>
                      </a:cubicBezTo>
                      <a:cubicBezTo>
                        <a:pt x="31700" y="1402"/>
                        <a:pt x="31700" y="1465"/>
                        <a:pt x="31742" y="1486"/>
                      </a:cubicBezTo>
                      <a:cubicBezTo>
                        <a:pt x="31784" y="1507"/>
                        <a:pt x="31826" y="1465"/>
                        <a:pt x="31888" y="1444"/>
                      </a:cubicBezTo>
                      <a:close/>
                      <a:moveTo>
                        <a:pt x="43417" y="3286"/>
                      </a:moveTo>
                      <a:cubicBezTo>
                        <a:pt x="43355" y="3265"/>
                        <a:pt x="43313" y="3223"/>
                        <a:pt x="43271" y="3223"/>
                      </a:cubicBezTo>
                      <a:cubicBezTo>
                        <a:pt x="43229" y="3244"/>
                        <a:pt x="43229" y="3327"/>
                        <a:pt x="43208" y="3369"/>
                      </a:cubicBezTo>
                      <a:cubicBezTo>
                        <a:pt x="43250" y="3390"/>
                        <a:pt x="43313" y="3453"/>
                        <a:pt x="43334" y="3432"/>
                      </a:cubicBezTo>
                      <a:cubicBezTo>
                        <a:pt x="43375" y="3411"/>
                        <a:pt x="43396" y="3348"/>
                        <a:pt x="43417" y="3307"/>
                      </a:cubicBezTo>
                      <a:close/>
                      <a:moveTo>
                        <a:pt x="35989" y="5001"/>
                      </a:moveTo>
                      <a:cubicBezTo>
                        <a:pt x="35969" y="5064"/>
                        <a:pt x="35948" y="5106"/>
                        <a:pt x="35927" y="5148"/>
                      </a:cubicBezTo>
                      <a:cubicBezTo>
                        <a:pt x="35969" y="5169"/>
                        <a:pt x="36031" y="5232"/>
                        <a:pt x="36052" y="5211"/>
                      </a:cubicBezTo>
                      <a:cubicBezTo>
                        <a:pt x="36094" y="5190"/>
                        <a:pt x="36115" y="5127"/>
                        <a:pt x="36136" y="5064"/>
                      </a:cubicBezTo>
                      <a:close/>
                    </a:path>
                  </a:pathLst>
                </a:custGeom>
                <a:solidFill>
                  <a:srgbClr val="FF7884">
                    <a:alpha val="33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>
                    <a:solidFill>
                      <a:srgbClr val="4B4D4B"/>
                    </a:solidFill>
                    <a:latin typeface="思源宋体 CN Heavy" panose="02020900000000000000" charset="-122"/>
                    <a:ea typeface="思源宋体 CN Heavy" panose="02020900000000000000" charset="-122"/>
                  </a:endParaRPr>
                </a:p>
              </p:txBody>
            </p:sp>
            <p:sp>
              <p:nvSpPr>
                <p:cNvPr id="32" name="Google Shape;7258;p43"/>
                <p:cNvSpPr/>
                <p:nvPr/>
              </p:nvSpPr>
              <p:spPr>
                <a:xfrm>
                  <a:off x="4702700" y="4077275"/>
                  <a:ext cx="1172275" cy="158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891" h="6320" extrusionOk="0">
                      <a:moveTo>
                        <a:pt x="14019" y="1716"/>
                      </a:moveTo>
                      <a:cubicBezTo>
                        <a:pt x="13538" y="1862"/>
                        <a:pt x="13350" y="2197"/>
                        <a:pt x="13099" y="2239"/>
                      </a:cubicBezTo>
                      <a:cubicBezTo>
                        <a:pt x="12952" y="2072"/>
                        <a:pt x="13141" y="1925"/>
                        <a:pt x="13078" y="1800"/>
                      </a:cubicBezTo>
                      <a:cubicBezTo>
                        <a:pt x="12869" y="1277"/>
                        <a:pt x="13078" y="1067"/>
                        <a:pt x="13559" y="963"/>
                      </a:cubicBezTo>
                      <a:cubicBezTo>
                        <a:pt x="13685" y="942"/>
                        <a:pt x="13789" y="900"/>
                        <a:pt x="13894" y="837"/>
                      </a:cubicBezTo>
                      <a:cubicBezTo>
                        <a:pt x="13957" y="774"/>
                        <a:pt x="13978" y="691"/>
                        <a:pt x="13978" y="628"/>
                      </a:cubicBezTo>
                      <a:cubicBezTo>
                        <a:pt x="13978" y="523"/>
                        <a:pt x="13915" y="502"/>
                        <a:pt x="13810" y="481"/>
                      </a:cubicBezTo>
                      <a:cubicBezTo>
                        <a:pt x="13517" y="460"/>
                        <a:pt x="13245" y="419"/>
                        <a:pt x="12973" y="377"/>
                      </a:cubicBezTo>
                      <a:cubicBezTo>
                        <a:pt x="12994" y="188"/>
                        <a:pt x="13057" y="21"/>
                        <a:pt x="13287" y="105"/>
                      </a:cubicBezTo>
                      <a:cubicBezTo>
                        <a:pt x="13601" y="209"/>
                        <a:pt x="13894" y="293"/>
                        <a:pt x="14187" y="63"/>
                      </a:cubicBezTo>
                      <a:cubicBezTo>
                        <a:pt x="15317" y="0"/>
                        <a:pt x="16447" y="21"/>
                        <a:pt x="17597" y="126"/>
                      </a:cubicBezTo>
                      <a:cubicBezTo>
                        <a:pt x="17869" y="460"/>
                        <a:pt x="18016" y="460"/>
                        <a:pt x="18288" y="126"/>
                      </a:cubicBezTo>
                      <a:cubicBezTo>
                        <a:pt x="18539" y="42"/>
                        <a:pt x="18811" y="42"/>
                        <a:pt x="19041" y="168"/>
                      </a:cubicBezTo>
                      <a:cubicBezTo>
                        <a:pt x="19083" y="188"/>
                        <a:pt x="19104" y="188"/>
                        <a:pt x="19146" y="209"/>
                      </a:cubicBezTo>
                      <a:lnTo>
                        <a:pt x="20087" y="230"/>
                      </a:lnTo>
                      <a:cubicBezTo>
                        <a:pt x="20548" y="523"/>
                        <a:pt x="21008" y="732"/>
                        <a:pt x="21468" y="230"/>
                      </a:cubicBezTo>
                      <a:cubicBezTo>
                        <a:pt x="22012" y="168"/>
                        <a:pt x="22556" y="188"/>
                        <a:pt x="23079" y="293"/>
                      </a:cubicBezTo>
                      <a:cubicBezTo>
                        <a:pt x="23100" y="398"/>
                        <a:pt x="23142" y="502"/>
                        <a:pt x="23268" y="502"/>
                      </a:cubicBezTo>
                      <a:cubicBezTo>
                        <a:pt x="23393" y="481"/>
                        <a:pt x="23414" y="377"/>
                        <a:pt x="23435" y="272"/>
                      </a:cubicBezTo>
                      <a:cubicBezTo>
                        <a:pt x="23665" y="209"/>
                        <a:pt x="23916" y="188"/>
                        <a:pt x="24147" y="230"/>
                      </a:cubicBezTo>
                      <a:cubicBezTo>
                        <a:pt x="24272" y="398"/>
                        <a:pt x="24377" y="398"/>
                        <a:pt x="24502" y="230"/>
                      </a:cubicBezTo>
                      <a:cubicBezTo>
                        <a:pt x="24795" y="188"/>
                        <a:pt x="25088" y="188"/>
                        <a:pt x="25381" y="272"/>
                      </a:cubicBezTo>
                      <a:cubicBezTo>
                        <a:pt x="25758" y="670"/>
                        <a:pt x="25946" y="670"/>
                        <a:pt x="26281" y="251"/>
                      </a:cubicBezTo>
                      <a:cubicBezTo>
                        <a:pt x="26804" y="188"/>
                        <a:pt x="27348" y="188"/>
                        <a:pt x="27871" y="272"/>
                      </a:cubicBezTo>
                      <a:cubicBezTo>
                        <a:pt x="27871" y="523"/>
                        <a:pt x="28080" y="732"/>
                        <a:pt x="28331" y="732"/>
                      </a:cubicBezTo>
                      <a:cubicBezTo>
                        <a:pt x="28666" y="753"/>
                        <a:pt x="28980" y="816"/>
                        <a:pt x="29273" y="921"/>
                      </a:cubicBezTo>
                      <a:cubicBezTo>
                        <a:pt x="29817" y="1088"/>
                        <a:pt x="30382" y="900"/>
                        <a:pt x="30717" y="440"/>
                      </a:cubicBezTo>
                      <a:cubicBezTo>
                        <a:pt x="30947" y="377"/>
                        <a:pt x="31198" y="398"/>
                        <a:pt x="31428" y="481"/>
                      </a:cubicBezTo>
                      <a:cubicBezTo>
                        <a:pt x="31574" y="837"/>
                        <a:pt x="31763" y="858"/>
                        <a:pt x="31951" y="502"/>
                      </a:cubicBezTo>
                      <a:cubicBezTo>
                        <a:pt x="32537" y="356"/>
                        <a:pt x="33144" y="356"/>
                        <a:pt x="33730" y="523"/>
                      </a:cubicBezTo>
                      <a:cubicBezTo>
                        <a:pt x="33960" y="858"/>
                        <a:pt x="34190" y="816"/>
                        <a:pt x="34441" y="544"/>
                      </a:cubicBezTo>
                      <a:lnTo>
                        <a:pt x="35508" y="586"/>
                      </a:lnTo>
                      <a:cubicBezTo>
                        <a:pt x="35675" y="795"/>
                        <a:pt x="35759" y="712"/>
                        <a:pt x="35843" y="502"/>
                      </a:cubicBezTo>
                      <a:lnTo>
                        <a:pt x="38333" y="649"/>
                      </a:lnTo>
                      <a:cubicBezTo>
                        <a:pt x="38375" y="858"/>
                        <a:pt x="38479" y="1088"/>
                        <a:pt x="38709" y="1025"/>
                      </a:cubicBezTo>
                      <a:cubicBezTo>
                        <a:pt x="39191" y="921"/>
                        <a:pt x="39651" y="1088"/>
                        <a:pt x="40090" y="1151"/>
                      </a:cubicBezTo>
                      <a:cubicBezTo>
                        <a:pt x="40467" y="1235"/>
                        <a:pt x="40844" y="1151"/>
                        <a:pt x="41157" y="921"/>
                      </a:cubicBezTo>
                      <a:cubicBezTo>
                        <a:pt x="41576" y="900"/>
                        <a:pt x="41994" y="921"/>
                        <a:pt x="42413" y="1025"/>
                      </a:cubicBezTo>
                      <a:cubicBezTo>
                        <a:pt x="42476" y="1235"/>
                        <a:pt x="42580" y="1339"/>
                        <a:pt x="42748" y="1109"/>
                      </a:cubicBezTo>
                      <a:cubicBezTo>
                        <a:pt x="43166" y="1067"/>
                        <a:pt x="43585" y="1088"/>
                        <a:pt x="44003" y="1172"/>
                      </a:cubicBezTo>
                      <a:cubicBezTo>
                        <a:pt x="44066" y="1402"/>
                        <a:pt x="44170" y="1528"/>
                        <a:pt x="44359" y="1256"/>
                      </a:cubicBezTo>
                      <a:lnTo>
                        <a:pt x="45405" y="1318"/>
                      </a:lnTo>
                      <a:cubicBezTo>
                        <a:pt x="45426" y="1423"/>
                        <a:pt x="45468" y="1569"/>
                        <a:pt x="45593" y="1590"/>
                      </a:cubicBezTo>
                      <a:cubicBezTo>
                        <a:pt x="46137" y="1695"/>
                        <a:pt x="46409" y="2113"/>
                        <a:pt x="46744" y="2469"/>
                      </a:cubicBezTo>
                      <a:cubicBezTo>
                        <a:pt x="46890" y="2616"/>
                        <a:pt x="46890" y="2699"/>
                        <a:pt x="46807" y="2909"/>
                      </a:cubicBezTo>
                      <a:cubicBezTo>
                        <a:pt x="46660" y="3369"/>
                        <a:pt x="46263" y="3704"/>
                        <a:pt x="46137" y="4164"/>
                      </a:cubicBezTo>
                      <a:cubicBezTo>
                        <a:pt x="46074" y="4394"/>
                        <a:pt x="46116" y="4666"/>
                        <a:pt x="45823" y="4750"/>
                      </a:cubicBezTo>
                      <a:cubicBezTo>
                        <a:pt x="45551" y="4813"/>
                        <a:pt x="45426" y="4541"/>
                        <a:pt x="45258" y="4394"/>
                      </a:cubicBezTo>
                      <a:cubicBezTo>
                        <a:pt x="45175" y="4310"/>
                        <a:pt x="45133" y="4206"/>
                        <a:pt x="45049" y="4143"/>
                      </a:cubicBezTo>
                      <a:cubicBezTo>
                        <a:pt x="44840" y="3892"/>
                        <a:pt x="44610" y="3892"/>
                        <a:pt x="44547" y="4227"/>
                      </a:cubicBezTo>
                      <a:cubicBezTo>
                        <a:pt x="44484" y="4603"/>
                        <a:pt x="44296" y="4520"/>
                        <a:pt x="44003" y="4541"/>
                      </a:cubicBezTo>
                      <a:cubicBezTo>
                        <a:pt x="43313" y="4582"/>
                        <a:pt x="42622" y="4771"/>
                        <a:pt x="41911" y="4541"/>
                      </a:cubicBezTo>
                      <a:cubicBezTo>
                        <a:pt x="41785" y="4499"/>
                        <a:pt x="41680" y="4582"/>
                        <a:pt x="41597" y="4645"/>
                      </a:cubicBezTo>
                      <a:cubicBezTo>
                        <a:pt x="41325" y="4834"/>
                        <a:pt x="41011" y="4917"/>
                        <a:pt x="40697" y="4875"/>
                      </a:cubicBezTo>
                      <a:cubicBezTo>
                        <a:pt x="40488" y="4854"/>
                        <a:pt x="40446" y="5022"/>
                        <a:pt x="40425" y="5168"/>
                      </a:cubicBezTo>
                      <a:cubicBezTo>
                        <a:pt x="37831" y="5252"/>
                        <a:pt x="35236" y="5168"/>
                        <a:pt x="32662" y="4896"/>
                      </a:cubicBezTo>
                      <a:cubicBezTo>
                        <a:pt x="31951" y="4813"/>
                        <a:pt x="31240" y="4813"/>
                        <a:pt x="30528" y="4896"/>
                      </a:cubicBezTo>
                      <a:cubicBezTo>
                        <a:pt x="29712" y="5022"/>
                        <a:pt x="28875" y="5022"/>
                        <a:pt x="28059" y="4896"/>
                      </a:cubicBezTo>
                      <a:cubicBezTo>
                        <a:pt x="27473" y="4792"/>
                        <a:pt x="26888" y="4813"/>
                        <a:pt x="26302" y="4938"/>
                      </a:cubicBezTo>
                      <a:cubicBezTo>
                        <a:pt x="25130" y="5273"/>
                        <a:pt x="23895" y="5106"/>
                        <a:pt x="22703" y="5168"/>
                      </a:cubicBezTo>
                      <a:cubicBezTo>
                        <a:pt x="21343" y="5252"/>
                        <a:pt x="20004" y="5357"/>
                        <a:pt x="18644" y="5440"/>
                      </a:cubicBezTo>
                      <a:cubicBezTo>
                        <a:pt x="18413" y="5461"/>
                        <a:pt x="18183" y="5482"/>
                        <a:pt x="17953" y="5482"/>
                      </a:cubicBezTo>
                      <a:cubicBezTo>
                        <a:pt x="16405" y="5378"/>
                        <a:pt x="14898" y="5670"/>
                        <a:pt x="13371" y="5775"/>
                      </a:cubicBezTo>
                      <a:cubicBezTo>
                        <a:pt x="13141" y="5796"/>
                        <a:pt x="12911" y="5838"/>
                        <a:pt x="12659" y="5838"/>
                      </a:cubicBezTo>
                      <a:cubicBezTo>
                        <a:pt x="11090" y="5838"/>
                        <a:pt x="9563" y="5838"/>
                        <a:pt x="7993" y="5963"/>
                      </a:cubicBezTo>
                      <a:cubicBezTo>
                        <a:pt x="6236" y="6110"/>
                        <a:pt x="4478" y="6026"/>
                        <a:pt x="2700" y="6047"/>
                      </a:cubicBezTo>
                      <a:cubicBezTo>
                        <a:pt x="2051" y="6026"/>
                        <a:pt x="1403" y="6110"/>
                        <a:pt x="775" y="6256"/>
                      </a:cubicBezTo>
                      <a:cubicBezTo>
                        <a:pt x="503" y="6319"/>
                        <a:pt x="189" y="6235"/>
                        <a:pt x="1" y="6026"/>
                      </a:cubicBezTo>
                      <a:cubicBezTo>
                        <a:pt x="252" y="5754"/>
                        <a:pt x="482" y="5440"/>
                        <a:pt x="921" y="5838"/>
                      </a:cubicBezTo>
                      <a:cubicBezTo>
                        <a:pt x="1068" y="5963"/>
                        <a:pt x="1382" y="5901"/>
                        <a:pt x="1591" y="5754"/>
                      </a:cubicBezTo>
                      <a:cubicBezTo>
                        <a:pt x="1800" y="5629"/>
                        <a:pt x="1988" y="5503"/>
                        <a:pt x="2198" y="5398"/>
                      </a:cubicBezTo>
                      <a:cubicBezTo>
                        <a:pt x="2742" y="5126"/>
                        <a:pt x="2763" y="5147"/>
                        <a:pt x="2553" y="4562"/>
                      </a:cubicBezTo>
                      <a:cubicBezTo>
                        <a:pt x="2511" y="4457"/>
                        <a:pt x="2449" y="4331"/>
                        <a:pt x="2553" y="4248"/>
                      </a:cubicBezTo>
                      <a:cubicBezTo>
                        <a:pt x="2742" y="4101"/>
                        <a:pt x="2804" y="4290"/>
                        <a:pt x="2909" y="4373"/>
                      </a:cubicBezTo>
                      <a:cubicBezTo>
                        <a:pt x="3202" y="4582"/>
                        <a:pt x="3265" y="4959"/>
                        <a:pt x="3600" y="5168"/>
                      </a:cubicBezTo>
                      <a:cubicBezTo>
                        <a:pt x="4164" y="5482"/>
                        <a:pt x="4374" y="5419"/>
                        <a:pt x="4604" y="4813"/>
                      </a:cubicBezTo>
                      <a:cubicBezTo>
                        <a:pt x="4708" y="4436"/>
                        <a:pt x="5169" y="4331"/>
                        <a:pt x="5420" y="4603"/>
                      </a:cubicBezTo>
                      <a:cubicBezTo>
                        <a:pt x="5524" y="4729"/>
                        <a:pt x="5566" y="4917"/>
                        <a:pt x="5734" y="5022"/>
                      </a:cubicBezTo>
                      <a:cubicBezTo>
                        <a:pt x="6173" y="5378"/>
                        <a:pt x="6194" y="5378"/>
                        <a:pt x="6550" y="4917"/>
                      </a:cubicBezTo>
                      <a:cubicBezTo>
                        <a:pt x="6613" y="4813"/>
                        <a:pt x="6675" y="4708"/>
                        <a:pt x="6738" y="4624"/>
                      </a:cubicBezTo>
                      <a:cubicBezTo>
                        <a:pt x="7177" y="4038"/>
                        <a:pt x="7177" y="4038"/>
                        <a:pt x="7177" y="3432"/>
                      </a:cubicBezTo>
                      <a:cubicBezTo>
                        <a:pt x="7721" y="3745"/>
                        <a:pt x="8098" y="3369"/>
                        <a:pt x="8537" y="3034"/>
                      </a:cubicBezTo>
                      <a:cubicBezTo>
                        <a:pt x="8789" y="3557"/>
                        <a:pt x="9082" y="3934"/>
                        <a:pt x="9709" y="3662"/>
                      </a:cubicBezTo>
                      <a:cubicBezTo>
                        <a:pt x="9877" y="3578"/>
                        <a:pt x="9960" y="3850"/>
                        <a:pt x="10044" y="3997"/>
                      </a:cubicBezTo>
                      <a:cubicBezTo>
                        <a:pt x="10442" y="4562"/>
                        <a:pt x="10483" y="4562"/>
                        <a:pt x="10965" y="4143"/>
                      </a:cubicBezTo>
                      <a:cubicBezTo>
                        <a:pt x="11509" y="3766"/>
                        <a:pt x="12220" y="3641"/>
                        <a:pt x="12869" y="3850"/>
                      </a:cubicBezTo>
                      <a:cubicBezTo>
                        <a:pt x="13224" y="3976"/>
                        <a:pt x="13601" y="4059"/>
                        <a:pt x="13978" y="4080"/>
                      </a:cubicBezTo>
                      <a:cubicBezTo>
                        <a:pt x="14710" y="4164"/>
                        <a:pt x="14794" y="4017"/>
                        <a:pt x="14982" y="3306"/>
                      </a:cubicBezTo>
                      <a:cubicBezTo>
                        <a:pt x="15087" y="2804"/>
                        <a:pt x="14731" y="2699"/>
                        <a:pt x="14459" y="2511"/>
                      </a:cubicBezTo>
                      <a:cubicBezTo>
                        <a:pt x="14166" y="2344"/>
                        <a:pt x="13873" y="2365"/>
                        <a:pt x="13999" y="1737"/>
                      </a:cubicBezTo>
                      <a:cubicBezTo>
                        <a:pt x="13978" y="1465"/>
                        <a:pt x="13873" y="1569"/>
                        <a:pt x="13852" y="1800"/>
                      </a:cubicBezTo>
                      <a:cubicBezTo>
                        <a:pt x="13852" y="1862"/>
                        <a:pt x="13747" y="1988"/>
                        <a:pt x="13936" y="1988"/>
                      </a:cubicBezTo>
                      <a:cubicBezTo>
                        <a:pt x="14103" y="1967"/>
                        <a:pt x="14291" y="1988"/>
                        <a:pt x="14333" y="1737"/>
                      </a:cubicBezTo>
                      <a:cubicBezTo>
                        <a:pt x="14354" y="1611"/>
                        <a:pt x="14312" y="1507"/>
                        <a:pt x="14019" y="1716"/>
                      </a:cubicBezTo>
                      <a:close/>
                      <a:moveTo>
                        <a:pt x="16509" y="1318"/>
                      </a:moveTo>
                      <a:cubicBezTo>
                        <a:pt x="16488" y="984"/>
                        <a:pt x="16363" y="732"/>
                        <a:pt x="16091" y="753"/>
                      </a:cubicBezTo>
                      <a:cubicBezTo>
                        <a:pt x="15735" y="795"/>
                        <a:pt x="15547" y="1172"/>
                        <a:pt x="15359" y="1423"/>
                      </a:cubicBezTo>
                      <a:cubicBezTo>
                        <a:pt x="15254" y="1590"/>
                        <a:pt x="15400" y="1988"/>
                        <a:pt x="15568" y="2218"/>
                      </a:cubicBezTo>
                      <a:cubicBezTo>
                        <a:pt x="15631" y="2260"/>
                        <a:pt x="15714" y="2260"/>
                        <a:pt x="15798" y="2239"/>
                      </a:cubicBezTo>
                      <a:cubicBezTo>
                        <a:pt x="16007" y="1883"/>
                        <a:pt x="16468" y="1716"/>
                        <a:pt x="16509" y="1318"/>
                      </a:cubicBezTo>
                      <a:close/>
                      <a:moveTo>
                        <a:pt x="43898" y="2176"/>
                      </a:moveTo>
                      <a:cubicBezTo>
                        <a:pt x="43857" y="2197"/>
                        <a:pt x="43773" y="2218"/>
                        <a:pt x="43752" y="2239"/>
                      </a:cubicBezTo>
                      <a:cubicBezTo>
                        <a:pt x="43689" y="2532"/>
                        <a:pt x="43752" y="2825"/>
                        <a:pt x="43919" y="3076"/>
                      </a:cubicBezTo>
                      <a:cubicBezTo>
                        <a:pt x="44045" y="3327"/>
                        <a:pt x="44338" y="3432"/>
                        <a:pt x="44610" y="3327"/>
                      </a:cubicBezTo>
                      <a:cubicBezTo>
                        <a:pt x="44777" y="3264"/>
                        <a:pt x="45049" y="3222"/>
                        <a:pt x="44986" y="2950"/>
                      </a:cubicBezTo>
                      <a:cubicBezTo>
                        <a:pt x="44945" y="2720"/>
                        <a:pt x="44840" y="2469"/>
                        <a:pt x="44505" y="2616"/>
                      </a:cubicBezTo>
                      <a:cubicBezTo>
                        <a:pt x="44170" y="2762"/>
                        <a:pt x="44108" y="2595"/>
                        <a:pt x="44108" y="2302"/>
                      </a:cubicBezTo>
                      <a:cubicBezTo>
                        <a:pt x="44108" y="2197"/>
                        <a:pt x="44003" y="2155"/>
                        <a:pt x="43898" y="2176"/>
                      </a:cubicBezTo>
                      <a:close/>
                      <a:moveTo>
                        <a:pt x="41911" y="2783"/>
                      </a:moveTo>
                      <a:cubicBezTo>
                        <a:pt x="41932" y="2741"/>
                        <a:pt x="41994" y="2678"/>
                        <a:pt x="41973" y="2637"/>
                      </a:cubicBezTo>
                      <a:cubicBezTo>
                        <a:pt x="41953" y="2616"/>
                        <a:pt x="41890" y="2595"/>
                        <a:pt x="41827" y="2574"/>
                      </a:cubicBezTo>
                      <a:cubicBezTo>
                        <a:pt x="41806" y="2616"/>
                        <a:pt x="41764" y="2678"/>
                        <a:pt x="41785" y="2720"/>
                      </a:cubicBezTo>
                      <a:cubicBezTo>
                        <a:pt x="41785" y="2762"/>
                        <a:pt x="41869" y="2762"/>
                        <a:pt x="41911" y="2783"/>
                      </a:cubicBezTo>
                      <a:close/>
                      <a:moveTo>
                        <a:pt x="9312" y="4854"/>
                      </a:moveTo>
                      <a:cubicBezTo>
                        <a:pt x="9354" y="4875"/>
                        <a:pt x="9416" y="4917"/>
                        <a:pt x="9458" y="4917"/>
                      </a:cubicBezTo>
                      <a:cubicBezTo>
                        <a:pt x="9479" y="4896"/>
                        <a:pt x="9500" y="4813"/>
                        <a:pt x="9521" y="4771"/>
                      </a:cubicBezTo>
                      <a:cubicBezTo>
                        <a:pt x="9458" y="4750"/>
                        <a:pt x="9416" y="4708"/>
                        <a:pt x="9374" y="4708"/>
                      </a:cubicBezTo>
                      <a:cubicBezTo>
                        <a:pt x="9333" y="4729"/>
                        <a:pt x="9333" y="4792"/>
                        <a:pt x="9312" y="4854"/>
                      </a:cubicBezTo>
                      <a:close/>
                      <a:moveTo>
                        <a:pt x="16070" y="3327"/>
                      </a:moveTo>
                      <a:lnTo>
                        <a:pt x="15924" y="3264"/>
                      </a:lnTo>
                      <a:cubicBezTo>
                        <a:pt x="15903" y="3327"/>
                        <a:pt x="15861" y="3369"/>
                        <a:pt x="15882" y="3411"/>
                      </a:cubicBezTo>
                      <a:cubicBezTo>
                        <a:pt x="15882" y="3453"/>
                        <a:pt x="15965" y="3453"/>
                        <a:pt x="16007" y="3473"/>
                      </a:cubicBezTo>
                      <a:close/>
                      <a:moveTo>
                        <a:pt x="42685" y="3327"/>
                      </a:moveTo>
                      <a:cubicBezTo>
                        <a:pt x="42643" y="3306"/>
                        <a:pt x="42580" y="3264"/>
                        <a:pt x="42538" y="3285"/>
                      </a:cubicBezTo>
                      <a:cubicBezTo>
                        <a:pt x="42517" y="3285"/>
                        <a:pt x="42497" y="3369"/>
                        <a:pt x="42476" y="3411"/>
                      </a:cubicBezTo>
                      <a:cubicBezTo>
                        <a:pt x="42538" y="3432"/>
                        <a:pt x="42580" y="3494"/>
                        <a:pt x="42622" y="3473"/>
                      </a:cubicBezTo>
                      <a:cubicBezTo>
                        <a:pt x="42664" y="3473"/>
                        <a:pt x="42685" y="3390"/>
                        <a:pt x="42706" y="3327"/>
                      </a:cubicBezTo>
                      <a:close/>
                    </a:path>
                  </a:pathLst>
                </a:custGeom>
                <a:solidFill>
                  <a:srgbClr val="FF7884">
                    <a:alpha val="33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>
                    <a:solidFill>
                      <a:srgbClr val="4B4D4B"/>
                    </a:solidFill>
                    <a:latin typeface="思源宋体 CN Heavy" panose="02020900000000000000" charset="-122"/>
                    <a:ea typeface="思源宋体 CN Heavy" panose="02020900000000000000" charset="-122"/>
                  </a:endParaRPr>
                </a:p>
              </p:txBody>
            </p:sp>
            <p:sp>
              <p:nvSpPr>
                <p:cNvPr id="33" name="Google Shape;7259;p43"/>
                <p:cNvSpPr/>
                <p:nvPr/>
              </p:nvSpPr>
              <p:spPr>
                <a:xfrm>
                  <a:off x="5713850" y="4108125"/>
                  <a:ext cx="572275" cy="107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91" h="4290" extrusionOk="0">
                      <a:moveTo>
                        <a:pt x="0" y="3913"/>
                      </a:moveTo>
                      <a:cubicBezTo>
                        <a:pt x="21" y="3746"/>
                        <a:pt x="63" y="3600"/>
                        <a:pt x="272" y="3620"/>
                      </a:cubicBezTo>
                      <a:cubicBezTo>
                        <a:pt x="586" y="3662"/>
                        <a:pt x="921" y="3579"/>
                        <a:pt x="1172" y="3390"/>
                      </a:cubicBezTo>
                      <a:cubicBezTo>
                        <a:pt x="1276" y="3328"/>
                        <a:pt x="1381" y="3244"/>
                        <a:pt x="1486" y="3286"/>
                      </a:cubicBezTo>
                      <a:cubicBezTo>
                        <a:pt x="2197" y="3495"/>
                        <a:pt x="2887" y="3328"/>
                        <a:pt x="3578" y="3286"/>
                      </a:cubicBezTo>
                      <a:cubicBezTo>
                        <a:pt x="3871" y="3244"/>
                        <a:pt x="4059" y="3348"/>
                        <a:pt x="4122" y="2972"/>
                      </a:cubicBezTo>
                      <a:cubicBezTo>
                        <a:pt x="4185" y="2637"/>
                        <a:pt x="4415" y="2637"/>
                        <a:pt x="4624" y="2867"/>
                      </a:cubicBezTo>
                      <a:cubicBezTo>
                        <a:pt x="4708" y="2951"/>
                        <a:pt x="4771" y="3076"/>
                        <a:pt x="4854" y="3139"/>
                      </a:cubicBezTo>
                      <a:cubicBezTo>
                        <a:pt x="5001" y="3286"/>
                        <a:pt x="5147" y="3558"/>
                        <a:pt x="5419" y="3474"/>
                      </a:cubicBezTo>
                      <a:cubicBezTo>
                        <a:pt x="5691" y="3411"/>
                        <a:pt x="5649" y="3139"/>
                        <a:pt x="5712" y="2909"/>
                      </a:cubicBezTo>
                      <a:cubicBezTo>
                        <a:pt x="5838" y="2449"/>
                        <a:pt x="6235" y="2114"/>
                        <a:pt x="6403" y="1633"/>
                      </a:cubicBezTo>
                      <a:cubicBezTo>
                        <a:pt x="6465" y="1444"/>
                        <a:pt x="6465" y="1361"/>
                        <a:pt x="6340" y="1214"/>
                      </a:cubicBezTo>
                      <a:cubicBezTo>
                        <a:pt x="5984" y="838"/>
                        <a:pt x="5712" y="419"/>
                        <a:pt x="5168" y="335"/>
                      </a:cubicBezTo>
                      <a:cubicBezTo>
                        <a:pt x="5043" y="315"/>
                        <a:pt x="5022" y="168"/>
                        <a:pt x="5001" y="43"/>
                      </a:cubicBezTo>
                      <a:cubicBezTo>
                        <a:pt x="6800" y="1"/>
                        <a:pt x="8579" y="231"/>
                        <a:pt x="10378" y="315"/>
                      </a:cubicBezTo>
                      <a:cubicBezTo>
                        <a:pt x="10880" y="335"/>
                        <a:pt x="11382" y="335"/>
                        <a:pt x="11864" y="377"/>
                      </a:cubicBezTo>
                      <a:cubicBezTo>
                        <a:pt x="14584" y="545"/>
                        <a:pt x="17283" y="649"/>
                        <a:pt x="19940" y="1235"/>
                      </a:cubicBezTo>
                      <a:cubicBezTo>
                        <a:pt x="20463" y="1340"/>
                        <a:pt x="20986" y="1361"/>
                        <a:pt x="21509" y="1423"/>
                      </a:cubicBezTo>
                      <a:cubicBezTo>
                        <a:pt x="21656" y="1444"/>
                        <a:pt x="21802" y="1486"/>
                        <a:pt x="21928" y="1528"/>
                      </a:cubicBezTo>
                      <a:cubicBezTo>
                        <a:pt x="22346" y="1675"/>
                        <a:pt x="22890" y="2239"/>
                        <a:pt x="22870" y="2491"/>
                      </a:cubicBezTo>
                      <a:cubicBezTo>
                        <a:pt x="22870" y="2825"/>
                        <a:pt x="22200" y="3600"/>
                        <a:pt x="21865" y="3746"/>
                      </a:cubicBezTo>
                      <a:cubicBezTo>
                        <a:pt x="21321" y="3976"/>
                        <a:pt x="20735" y="3851"/>
                        <a:pt x="20212" y="3767"/>
                      </a:cubicBezTo>
                      <a:cubicBezTo>
                        <a:pt x="18664" y="3537"/>
                        <a:pt x="17116" y="3600"/>
                        <a:pt x="15567" y="3369"/>
                      </a:cubicBezTo>
                      <a:cubicBezTo>
                        <a:pt x="15274" y="3369"/>
                        <a:pt x="14981" y="3390"/>
                        <a:pt x="14688" y="3453"/>
                      </a:cubicBezTo>
                      <a:cubicBezTo>
                        <a:pt x="13035" y="3453"/>
                        <a:pt x="11445" y="3976"/>
                        <a:pt x="9771" y="3892"/>
                      </a:cubicBezTo>
                      <a:cubicBezTo>
                        <a:pt x="9123" y="3913"/>
                        <a:pt x="8474" y="3872"/>
                        <a:pt x="7846" y="3746"/>
                      </a:cubicBezTo>
                      <a:cubicBezTo>
                        <a:pt x="7574" y="3704"/>
                        <a:pt x="7302" y="3725"/>
                        <a:pt x="7051" y="3809"/>
                      </a:cubicBezTo>
                      <a:cubicBezTo>
                        <a:pt x="5398" y="4290"/>
                        <a:pt x="3724" y="4018"/>
                        <a:pt x="2051" y="3976"/>
                      </a:cubicBezTo>
                      <a:cubicBezTo>
                        <a:pt x="1360" y="3997"/>
                        <a:pt x="690" y="3976"/>
                        <a:pt x="0" y="3913"/>
                      </a:cubicBezTo>
                      <a:close/>
                    </a:path>
                  </a:pathLst>
                </a:custGeom>
                <a:solidFill>
                  <a:srgbClr val="FF7884">
                    <a:alpha val="33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>
                    <a:solidFill>
                      <a:srgbClr val="4B4D4B"/>
                    </a:solidFill>
                    <a:latin typeface="思源宋体 CN Heavy" panose="02020900000000000000" charset="-122"/>
                    <a:ea typeface="思源宋体 CN Heavy" panose="02020900000000000000" charset="-122"/>
                  </a:endParaRPr>
                </a:p>
              </p:txBody>
            </p:sp>
            <p:sp>
              <p:nvSpPr>
                <p:cNvPr id="34" name="Google Shape;7260;p43"/>
                <p:cNvSpPr/>
                <p:nvPr/>
              </p:nvSpPr>
              <p:spPr>
                <a:xfrm>
                  <a:off x="4481425" y="4181875"/>
                  <a:ext cx="142325" cy="46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93" h="1864" extrusionOk="0">
                      <a:moveTo>
                        <a:pt x="1" y="1633"/>
                      </a:moveTo>
                      <a:cubicBezTo>
                        <a:pt x="43" y="1549"/>
                        <a:pt x="64" y="1424"/>
                        <a:pt x="106" y="1403"/>
                      </a:cubicBezTo>
                      <a:cubicBezTo>
                        <a:pt x="733" y="1131"/>
                        <a:pt x="1215" y="775"/>
                        <a:pt x="1131" y="1"/>
                      </a:cubicBezTo>
                      <a:cubicBezTo>
                        <a:pt x="1487" y="43"/>
                        <a:pt x="1466" y="315"/>
                        <a:pt x="1507" y="482"/>
                      </a:cubicBezTo>
                      <a:cubicBezTo>
                        <a:pt x="1633" y="838"/>
                        <a:pt x="1779" y="1089"/>
                        <a:pt x="2198" y="859"/>
                      </a:cubicBezTo>
                      <a:cubicBezTo>
                        <a:pt x="2344" y="817"/>
                        <a:pt x="2512" y="838"/>
                        <a:pt x="2616" y="963"/>
                      </a:cubicBezTo>
                      <a:cubicBezTo>
                        <a:pt x="3077" y="1403"/>
                        <a:pt x="3725" y="1277"/>
                        <a:pt x="4248" y="1466"/>
                      </a:cubicBezTo>
                      <a:cubicBezTo>
                        <a:pt x="4541" y="1570"/>
                        <a:pt x="4751" y="1382"/>
                        <a:pt x="4981" y="1256"/>
                      </a:cubicBezTo>
                      <a:cubicBezTo>
                        <a:pt x="5441" y="1026"/>
                        <a:pt x="5546" y="1110"/>
                        <a:pt x="5692" y="1738"/>
                      </a:cubicBezTo>
                      <a:cubicBezTo>
                        <a:pt x="5462" y="1842"/>
                        <a:pt x="5232" y="1863"/>
                        <a:pt x="5002" y="1821"/>
                      </a:cubicBezTo>
                      <a:cubicBezTo>
                        <a:pt x="3328" y="1549"/>
                        <a:pt x="1654" y="1738"/>
                        <a:pt x="1" y="1633"/>
                      </a:cubicBezTo>
                      <a:close/>
                    </a:path>
                  </a:pathLst>
                </a:custGeom>
                <a:solidFill>
                  <a:srgbClr val="FF7884">
                    <a:alpha val="33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>
                    <a:solidFill>
                      <a:srgbClr val="4B4D4B"/>
                    </a:solidFill>
                    <a:latin typeface="思源宋体 CN Heavy" panose="02020900000000000000" charset="-122"/>
                    <a:ea typeface="思源宋体 CN Heavy" panose="02020900000000000000" charset="-122"/>
                  </a:endParaRPr>
                </a:p>
              </p:txBody>
            </p:sp>
            <p:sp>
              <p:nvSpPr>
                <p:cNvPr id="35" name="Google Shape;7261;p43"/>
                <p:cNvSpPr/>
                <p:nvPr/>
              </p:nvSpPr>
              <p:spPr>
                <a:xfrm>
                  <a:off x="4339675" y="4191825"/>
                  <a:ext cx="84250" cy="31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70" h="1256" extrusionOk="0">
                      <a:moveTo>
                        <a:pt x="1" y="712"/>
                      </a:moveTo>
                      <a:cubicBezTo>
                        <a:pt x="168" y="544"/>
                        <a:pt x="315" y="356"/>
                        <a:pt x="482" y="189"/>
                      </a:cubicBezTo>
                      <a:cubicBezTo>
                        <a:pt x="628" y="21"/>
                        <a:pt x="879" y="0"/>
                        <a:pt x="1047" y="126"/>
                      </a:cubicBezTo>
                      <a:cubicBezTo>
                        <a:pt x="1716" y="607"/>
                        <a:pt x="2491" y="921"/>
                        <a:pt x="3307" y="1068"/>
                      </a:cubicBezTo>
                      <a:cubicBezTo>
                        <a:pt x="3328" y="1068"/>
                        <a:pt x="3348" y="1172"/>
                        <a:pt x="3369" y="1235"/>
                      </a:cubicBezTo>
                      <a:cubicBezTo>
                        <a:pt x="2888" y="1256"/>
                        <a:pt x="2428" y="1193"/>
                        <a:pt x="1988" y="1026"/>
                      </a:cubicBezTo>
                      <a:cubicBezTo>
                        <a:pt x="1340" y="837"/>
                        <a:pt x="670" y="712"/>
                        <a:pt x="1" y="712"/>
                      </a:cubicBezTo>
                      <a:close/>
                    </a:path>
                  </a:pathLst>
                </a:custGeom>
                <a:solidFill>
                  <a:srgbClr val="FF7884">
                    <a:alpha val="33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>
                    <a:solidFill>
                      <a:srgbClr val="4B4D4B"/>
                    </a:solidFill>
                    <a:latin typeface="思源宋体 CN Heavy" panose="02020900000000000000" charset="-122"/>
                    <a:ea typeface="思源宋体 CN Heavy" panose="02020900000000000000" charset="-122"/>
                  </a:endParaRPr>
                </a:p>
              </p:txBody>
            </p:sp>
            <p:sp>
              <p:nvSpPr>
                <p:cNvPr id="36" name="Google Shape;7262;p43"/>
                <p:cNvSpPr/>
                <p:nvPr/>
              </p:nvSpPr>
              <p:spPr>
                <a:xfrm>
                  <a:off x="5399450" y="4080400"/>
                  <a:ext cx="70650" cy="23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6" h="943" extrusionOk="0">
                      <a:moveTo>
                        <a:pt x="2826" y="315"/>
                      </a:moveTo>
                      <a:cubicBezTo>
                        <a:pt x="2491" y="754"/>
                        <a:pt x="1926" y="942"/>
                        <a:pt x="1403" y="775"/>
                      </a:cubicBezTo>
                      <a:cubicBezTo>
                        <a:pt x="1089" y="670"/>
                        <a:pt x="775" y="607"/>
                        <a:pt x="461" y="587"/>
                      </a:cubicBezTo>
                      <a:cubicBezTo>
                        <a:pt x="210" y="587"/>
                        <a:pt x="1" y="377"/>
                        <a:pt x="1" y="126"/>
                      </a:cubicBezTo>
                      <a:cubicBezTo>
                        <a:pt x="942" y="1"/>
                        <a:pt x="1884" y="294"/>
                        <a:pt x="2826" y="315"/>
                      </a:cubicBezTo>
                      <a:close/>
                    </a:path>
                  </a:pathLst>
                </a:custGeom>
                <a:solidFill>
                  <a:srgbClr val="FF7884">
                    <a:alpha val="33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>
                    <a:solidFill>
                      <a:srgbClr val="4B4D4B"/>
                    </a:solidFill>
                    <a:latin typeface="思源宋体 CN Heavy" panose="02020900000000000000" charset="-122"/>
                    <a:ea typeface="思源宋体 CN Heavy" panose="02020900000000000000" charset="-122"/>
                  </a:endParaRPr>
                </a:p>
              </p:txBody>
            </p:sp>
            <p:sp>
              <p:nvSpPr>
                <p:cNvPr id="118" name="Google Shape;7263;p43"/>
                <p:cNvSpPr/>
                <p:nvPr/>
              </p:nvSpPr>
              <p:spPr>
                <a:xfrm>
                  <a:off x="5661000" y="4092950"/>
                  <a:ext cx="70650" cy="14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6" h="587" extrusionOk="0">
                      <a:moveTo>
                        <a:pt x="2825" y="294"/>
                      </a:moveTo>
                      <a:cubicBezTo>
                        <a:pt x="2512" y="503"/>
                        <a:pt x="2135" y="587"/>
                        <a:pt x="1758" y="503"/>
                      </a:cubicBezTo>
                      <a:cubicBezTo>
                        <a:pt x="1319" y="440"/>
                        <a:pt x="859" y="273"/>
                        <a:pt x="377" y="398"/>
                      </a:cubicBezTo>
                      <a:cubicBezTo>
                        <a:pt x="147" y="440"/>
                        <a:pt x="43" y="210"/>
                        <a:pt x="1" y="1"/>
                      </a:cubicBezTo>
                      <a:cubicBezTo>
                        <a:pt x="942" y="85"/>
                        <a:pt x="1905" y="43"/>
                        <a:pt x="2825" y="294"/>
                      </a:cubicBezTo>
                      <a:close/>
                    </a:path>
                  </a:pathLst>
                </a:custGeom>
                <a:solidFill>
                  <a:srgbClr val="FF7884">
                    <a:alpha val="33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>
                    <a:solidFill>
                      <a:srgbClr val="4B4D4B"/>
                    </a:solidFill>
                    <a:latin typeface="思源宋体 CN Heavy" panose="02020900000000000000" charset="-122"/>
                    <a:ea typeface="思源宋体 CN Heavy" panose="02020900000000000000" charset="-122"/>
                  </a:endParaRPr>
                </a:p>
              </p:txBody>
            </p:sp>
            <p:sp>
              <p:nvSpPr>
                <p:cNvPr id="119" name="Google Shape;7264;p43"/>
                <p:cNvSpPr/>
                <p:nvPr/>
              </p:nvSpPr>
              <p:spPr>
                <a:xfrm>
                  <a:off x="4834525" y="4073075"/>
                  <a:ext cx="28275" cy="43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1" h="1738" extrusionOk="0">
                      <a:moveTo>
                        <a:pt x="1130" y="356"/>
                      </a:moveTo>
                      <a:cubicBezTo>
                        <a:pt x="649" y="482"/>
                        <a:pt x="523" y="754"/>
                        <a:pt x="796" y="1172"/>
                      </a:cubicBezTo>
                      <a:cubicBezTo>
                        <a:pt x="879" y="1319"/>
                        <a:pt x="942" y="1445"/>
                        <a:pt x="796" y="1549"/>
                      </a:cubicBezTo>
                      <a:cubicBezTo>
                        <a:pt x="670" y="1696"/>
                        <a:pt x="503" y="1737"/>
                        <a:pt x="335" y="1696"/>
                      </a:cubicBezTo>
                      <a:cubicBezTo>
                        <a:pt x="189" y="1654"/>
                        <a:pt x="63" y="1507"/>
                        <a:pt x="126" y="1361"/>
                      </a:cubicBezTo>
                      <a:cubicBezTo>
                        <a:pt x="293" y="1005"/>
                        <a:pt x="0" y="691"/>
                        <a:pt x="63" y="356"/>
                      </a:cubicBezTo>
                      <a:cubicBezTo>
                        <a:pt x="231" y="356"/>
                        <a:pt x="377" y="294"/>
                        <a:pt x="419" y="105"/>
                      </a:cubicBezTo>
                      <a:cubicBezTo>
                        <a:pt x="649" y="1"/>
                        <a:pt x="879" y="126"/>
                        <a:pt x="1109" y="147"/>
                      </a:cubicBezTo>
                      <a:cubicBezTo>
                        <a:pt x="1130" y="210"/>
                        <a:pt x="1130" y="294"/>
                        <a:pt x="1130" y="356"/>
                      </a:cubicBezTo>
                      <a:close/>
                    </a:path>
                  </a:pathLst>
                </a:custGeom>
                <a:solidFill>
                  <a:srgbClr val="FF7884">
                    <a:alpha val="33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>
                    <a:solidFill>
                      <a:srgbClr val="4B4D4B"/>
                    </a:solidFill>
                    <a:latin typeface="思源宋体 CN Heavy" panose="02020900000000000000" charset="-122"/>
                    <a:ea typeface="思源宋体 CN Heavy" panose="02020900000000000000" charset="-122"/>
                  </a:endParaRPr>
                </a:p>
              </p:txBody>
            </p:sp>
            <p:sp>
              <p:nvSpPr>
                <p:cNvPr id="120" name="Google Shape;7265;p43"/>
                <p:cNvSpPr/>
                <p:nvPr/>
              </p:nvSpPr>
              <p:spPr>
                <a:xfrm>
                  <a:off x="4920300" y="4077275"/>
                  <a:ext cx="30900" cy="34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6" h="1361" extrusionOk="0">
                      <a:moveTo>
                        <a:pt x="880" y="0"/>
                      </a:moveTo>
                      <a:cubicBezTo>
                        <a:pt x="942" y="126"/>
                        <a:pt x="1089" y="209"/>
                        <a:pt x="1235" y="188"/>
                      </a:cubicBezTo>
                      <a:cubicBezTo>
                        <a:pt x="1089" y="607"/>
                        <a:pt x="524" y="774"/>
                        <a:pt x="608" y="1360"/>
                      </a:cubicBezTo>
                      <a:cubicBezTo>
                        <a:pt x="378" y="963"/>
                        <a:pt x="315" y="523"/>
                        <a:pt x="1" y="188"/>
                      </a:cubicBezTo>
                      <a:lnTo>
                        <a:pt x="168" y="42"/>
                      </a:lnTo>
                      <a:close/>
                    </a:path>
                  </a:pathLst>
                </a:custGeom>
                <a:solidFill>
                  <a:srgbClr val="FF7884">
                    <a:alpha val="33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>
                    <a:solidFill>
                      <a:srgbClr val="4B4D4B"/>
                    </a:solidFill>
                    <a:latin typeface="思源宋体 CN Heavy" panose="02020900000000000000" charset="-122"/>
                    <a:ea typeface="思源宋体 CN Heavy" panose="02020900000000000000" charset="-122"/>
                  </a:endParaRPr>
                </a:p>
              </p:txBody>
            </p:sp>
            <p:sp>
              <p:nvSpPr>
                <p:cNvPr id="121" name="Google Shape;7266;p43"/>
                <p:cNvSpPr/>
                <p:nvPr/>
              </p:nvSpPr>
              <p:spPr>
                <a:xfrm>
                  <a:off x="4068725" y="4198100"/>
                  <a:ext cx="40300" cy="14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12" h="566" extrusionOk="0">
                      <a:moveTo>
                        <a:pt x="0" y="356"/>
                      </a:moveTo>
                      <a:cubicBezTo>
                        <a:pt x="502" y="1"/>
                        <a:pt x="1172" y="63"/>
                        <a:pt x="1611" y="482"/>
                      </a:cubicBezTo>
                      <a:cubicBezTo>
                        <a:pt x="1067" y="565"/>
                        <a:pt x="523" y="524"/>
                        <a:pt x="0" y="356"/>
                      </a:cubicBezTo>
                      <a:close/>
                    </a:path>
                  </a:pathLst>
                </a:custGeom>
                <a:solidFill>
                  <a:srgbClr val="FF7884">
                    <a:alpha val="33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>
                    <a:solidFill>
                      <a:srgbClr val="4B4D4B"/>
                    </a:solidFill>
                    <a:latin typeface="思源宋体 CN Heavy" panose="02020900000000000000" charset="-122"/>
                    <a:ea typeface="思源宋体 CN Heavy" panose="02020900000000000000" charset="-122"/>
                  </a:endParaRPr>
                </a:p>
              </p:txBody>
            </p:sp>
            <p:sp>
              <p:nvSpPr>
                <p:cNvPr id="122" name="Google Shape;7267;p43"/>
                <p:cNvSpPr/>
                <p:nvPr/>
              </p:nvSpPr>
              <p:spPr>
                <a:xfrm>
                  <a:off x="4304100" y="4198625"/>
                  <a:ext cx="22000" cy="16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0" h="670" extrusionOk="0">
                      <a:moveTo>
                        <a:pt x="1" y="440"/>
                      </a:moveTo>
                      <a:cubicBezTo>
                        <a:pt x="357" y="21"/>
                        <a:pt x="524" y="0"/>
                        <a:pt x="880" y="440"/>
                      </a:cubicBezTo>
                      <a:cubicBezTo>
                        <a:pt x="587" y="670"/>
                        <a:pt x="294" y="503"/>
                        <a:pt x="1" y="440"/>
                      </a:cubicBezTo>
                      <a:close/>
                    </a:path>
                  </a:pathLst>
                </a:custGeom>
                <a:solidFill>
                  <a:srgbClr val="FF7884">
                    <a:alpha val="33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>
                    <a:solidFill>
                      <a:srgbClr val="4B4D4B"/>
                    </a:solidFill>
                    <a:latin typeface="思源宋体 CN Heavy" panose="02020900000000000000" charset="-122"/>
                    <a:ea typeface="思源宋体 CN Heavy" panose="02020900000000000000" charset="-122"/>
                  </a:endParaRPr>
                </a:p>
              </p:txBody>
            </p:sp>
            <p:sp>
              <p:nvSpPr>
                <p:cNvPr id="123" name="Google Shape;7268;p43"/>
                <p:cNvSpPr/>
                <p:nvPr/>
              </p:nvSpPr>
              <p:spPr>
                <a:xfrm>
                  <a:off x="4197925" y="4194450"/>
                  <a:ext cx="22000" cy="12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0" h="482" extrusionOk="0">
                      <a:moveTo>
                        <a:pt x="0" y="377"/>
                      </a:moveTo>
                      <a:cubicBezTo>
                        <a:pt x="398" y="0"/>
                        <a:pt x="565" y="21"/>
                        <a:pt x="879" y="439"/>
                      </a:cubicBezTo>
                      <a:cubicBezTo>
                        <a:pt x="586" y="481"/>
                        <a:pt x="272" y="460"/>
                        <a:pt x="0" y="377"/>
                      </a:cubicBezTo>
                      <a:close/>
                    </a:path>
                  </a:pathLst>
                </a:custGeom>
                <a:solidFill>
                  <a:srgbClr val="FF7884">
                    <a:alpha val="33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>
                    <a:solidFill>
                      <a:srgbClr val="4B4D4B"/>
                    </a:solidFill>
                    <a:latin typeface="思源宋体 CN Heavy" panose="02020900000000000000" charset="-122"/>
                    <a:ea typeface="思源宋体 CN Heavy" panose="02020900000000000000" charset="-122"/>
                  </a:endParaRPr>
                </a:p>
              </p:txBody>
            </p:sp>
            <p:sp>
              <p:nvSpPr>
                <p:cNvPr id="124" name="Google Shape;7269;p43"/>
                <p:cNvSpPr/>
                <p:nvPr/>
              </p:nvSpPr>
              <p:spPr>
                <a:xfrm>
                  <a:off x="4126775" y="4200200"/>
                  <a:ext cx="13100" cy="10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4" h="419" extrusionOk="0">
                      <a:moveTo>
                        <a:pt x="1" y="314"/>
                      </a:moveTo>
                      <a:cubicBezTo>
                        <a:pt x="126" y="0"/>
                        <a:pt x="315" y="0"/>
                        <a:pt x="524" y="209"/>
                      </a:cubicBezTo>
                      <a:cubicBezTo>
                        <a:pt x="398" y="377"/>
                        <a:pt x="168" y="419"/>
                        <a:pt x="1" y="314"/>
                      </a:cubicBezTo>
                      <a:close/>
                    </a:path>
                  </a:pathLst>
                </a:custGeom>
                <a:solidFill>
                  <a:srgbClr val="FF7884">
                    <a:alpha val="33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>
                    <a:solidFill>
                      <a:srgbClr val="4B4D4B"/>
                    </a:solidFill>
                    <a:latin typeface="思源宋体 CN Heavy" panose="02020900000000000000" charset="-122"/>
                    <a:ea typeface="思源宋体 CN Heavy" panose="02020900000000000000" charset="-122"/>
                  </a:endParaRPr>
                </a:p>
              </p:txBody>
            </p:sp>
            <p:sp>
              <p:nvSpPr>
                <p:cNvPr id="125" name="Google Shape;7270;p43"/>
                <p:cNvSpPr/>
                <p:nvPr/>
              </p:nvSpPr>
              <p:spPr>
                <a:xfrm>
                  <a:off x="4277425" y="4200200"/>
                  <a:ext cx="13100" cy="9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4" h="398" extrusionOk="0">
                      <a:moveTo>
                        <a:pt x="1" y="251"/>
                      </a:moveTo>
                      <a:cubicBezTo>
                        <a:pt x="231" y="0"/>
                        <a:pt x="398" y="0"/>
                        <a:pt x="524" y="335"/>
                      </a:cubicBezTo>
                      <a:cubicBezTo>
                        <a:pt x="356" y="398"/>
                        <a:pt x="147" y="377"/>
                        <a:pt x="1" y="251"/>
                      </a:cubicBezTo>
                      <a:close/>
                    </a:path>
                  </a:pathLst>
                </a:custGeom>
                <a:solidFill>
                  <a:srgbClr val="FF7884">
                    <a:alpha val="33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>
                    <a:solidFill>
                      <a:srgbClr val="4B4D4B"/>
                    </a:solidFill>
                    <a:latin typeface="思源宋体 CN Heavy" panose="02020900000000000000" charset="-122"/>
                    <a:ea typeface="思源宋体 CN Heavy" panose="02020900000000000000" charset="-122"/>
                  </a:endParaRPr>
                </a:p>
              </p:txBody>
            </p:sp>
            <p:sp>
              <p:nvSpPr>
                <p:cNvPr id="126" name="Google Shape;7271;p43"/>
                <p:cNvSpPr/>
                <p:nvPr/>
              </p:nvSpPr>
              <p:spPr>
                <a:xfrm>
                  <a:off x="4459475" y="4212750"/>
                  <a:ext cx="13100" cy="11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4" h="440" extrusionOk="0">
                      <a:moveTo>
                        <a:pt x="0" y="398"/>
                      </a:moveTo>
                      <a:cubicBezTo>
                        <a:pt x="209" y="0"/>
                        <a:pt x="272" y="0"/>
                        <a:pt x="523" y="377"/>
                      </a:cubicBezTo>
                      <a:cubicBezTo>
                        <a:pt x="335" y="440"/>
                        <a:pt x="168" y="440"/>
                        <a:pt x="0" y="398"/>
                      </a:cubicBezTo>
                      <a:close/>
                    </a:path>
                  </a:pathLst>
                </a:custGeom>
                <a:solidFill>
                  <a:srgbClr val="FF7884">
                    <a:alpha val="33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>
                    <a:solidFill>
                      <a:srgbClr val="4B4D4B"/>
                    </a:solidFill>
                    <a:latin typeface="思源宋体 CN Heavy" panose="02020900000000000000" charset="-122"/>
                    <a:ea typeface="思源宋体 CN Heavy" panose="02020900000000000000" charset="-122"/>
                  </a:endParaRPr>
                </a:p>
              </p:txBody>
            </p:sp>
            <p:sp>
              <p:nvSpPr>
                <p:cNvPr id="127" name="Google Shape;7272;p43"/>
                <p:cNvSpPr/>
                <p:nvPr/>
              </p:nvSpPr>
              <p:spPr>
                <a:xfrm>
                  <a:off x="5762475" y="4100800"/>
                  <a:ext cx="8925" cy="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7" h="378" extrusionOk="0">
                      <a:moveTo>
                        <a:pt x="357" y="168"/>
                      </a:moveTo>
                      <a:cubicBezTo>
                        <a:pt x="189" y="377"/>
                        <a:pt x="85" y="273"/>
                        <a:pt x="1" y="63"/>
                      </a:cubicBezTo>
                      <a:cubicBezTo>
                        <a:pt x="126" y="1"/>
                        <a:pt x="294" y="43"/>
                        <a:pt x="357" y="168"/>
                      </a:cubicBezTo>
                      <a:close/>
                    </a:path>
                  </a:pathLst>
                </a:custGeom>
                <a:solidFill>
                  <a:srgbClr val="FF7884">
                    <a:alpha val="33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>
                    <a:solidFill>
                      <a:srgbClr val="4B4D4B"/>
                    </a:solidFill>
                    <a:latin typeface="思源宋体 CN Heavy" panose="02020900000000000000" charset="-122"/>
                    <a:ea typeface="思源宋体 CN Heavy" panose="02020900000000000000" charset="-122"/>
                  </a:endParaRPr>
                </a:p>
              </p:txBody>
            </p:sp>
            <p:sp>
              <p:nvSpPr>
                <p:cNvPr id="128" name="Google Shape;7273;p43"/>
                <p:cNvSpPr/>
                <p:nvPr/>
              </p:nvSpPr>
              <p:spPr>
                <a:xfrm>
                  <a:off x="5802775" y="4104475"/>
                  <a:ext cx="8900" cy="10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6" h="419" extrusionOk="0">
                      <a:moveTo>
                        <a:pt x="356" y="147"/>
                      </a:moveTo>
                      <a:cubicBezTo>
                        <a:pt x="167" y="419"/>
                        <a:pt x="63" y="293"/>
                        <a:pt x="0" y="42"/>
                      </a:cubicBezTo>
                      <a:cubicBezTo>
                        <a:pt x="126" y="0"/>
                        <a:pt x="272" y="42"/>
                        <a:pt x="356" y="147"/>
                      </a:cubicBezTo>
                      <a:close/>
                    </a:path>
                  </a:pathLst>
                </a:custGeom>
                <a:solidFill>
                  <a:srgbClr val="FF7884">
                    <a:alpha val="33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>
                    <a:solidFill>
                      <a:srgbClr val="4B4D4B"/>
                    </a:solidFill>
                    <a:latin typeface="思源宋体 CN Heavy" panose="02020900000000000000" charset="-122"/>
                    <a:ea typeface="思源宋体 CN Heavy" panose="02020900000000000000" charset="-122"/>
                  </a:endParaRPr>
                </a:p>
              </p:txBody>
            </p:sp>
            <p:sp>
              <p:nvSpPr>
                <p:cNvPr id="129" name="Google Shape;7274;p43"/>
                <p:cNvSpPr/>
                <p:nvPr/>
              </p:nvSpPr>
              <p:spPr>
                <a:xfrm>
                  <a:off x="4636800" y="4220600"/>
                  <a:ext cx="8900" cy="6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6" h="273" extrusionOk="0">
                      <a:moveTo>
                        <a:pt x="0" y="230"/>
                      </a:moveTo>
                      <a:cubicBezTo>
                        <a:pt x="21" y="126"/>
                        <a:pt x="63" y="0"/>
                        <a:pt x="189" y="21"/>
                      </a:cubicBezTo>
                      <a:cubicBezTo>
                        <a:pt x="251" y="21"/>
                        <a:pt x="293" y="147"/>
                        <a:pt x="356" y="209"/>
                      </a:cubicBezTo>
                      <a:cubicBezTo>
                        <a:pt x="230" y="272"/>
                        <a:pt x="105" y="272"/>
                        <a:pt x="0" y="230"/>
                      </a:cubicBezTo>
                      <a:close/>
                    </a:path>
                  </a:pathLst>
                </a:custGeom>
                <a:solidFill>
                  <a:srgbClr val="FF7884">
                    <a:alpha val="33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>
                    <a:solidFill>
                      <a:srgbClr val="4B4D4B"/>
                    </a:solidFill>
                    <a:latin typeface="思源宋体 CN Heavy" panose="02020900000000000000" charset="-122"/>
                    <a:ea typeface="思源宋体 CN Heavy" panose="02020900000000000000" charset="-122"/>
                  </a:endParaRPr>
                </a:p>
              </p:txBody>
            </p:sp>
            <p:sp>
              <p:nvSpPr>
                <p:cNvPr id="130" name="Google Shape;7275;p43"/>
                <p:cNvSpPr/>
                <p:nvPr/>
              </p:nvSpPr>
              <p:spPr>
                <a:xfrm>
                  <a:off x="4237675" y="4200725"/>
                  <a:ext cx="13100" cy="5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4" h="231" extrusionOk="0">
                      <a:moveTo>
                        <a:pt x="1" y="188"/>
                      </a:moveTo>
                      <a:cubicBezTo>
                        <a:pt x="126" y="0"/>
                        <a:pt x="398" y="0"/>
                        <a:pt x="524" y="188"/>
                      </a:cubicBezTo>
                      <a:cubicBezTo>
                        <a:pt x="356" y="230"/>
                        <a:pt x="168" y="230"/>
                        <a:pt x="1" y="188"/>
                      </a:cubicBezTo>
                      <a:close/>
                    </a:path>
                  </a:pathLst>
                </a:custGeom>
                <a:solidFill>
                  <a:srgbClr val="FF7884">
                    <a:alpha val="33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>
                    <a:solidFill>
                      <a:srgbClr val="4B4D4B"/>
                    </a:solidFill>
                    <a:latin typeface="思源宋体 CN Heavy" panose="02020900000000000000" charset="-122"/>
                    <a:ea typeface="思源宋体 CN Heavy" panose="02020900000000000000" charset="-122"/>
                  </a:endParaRPr>
                </a:p>
              </p:txBody>
            </p:sp>
            <p:sp>
              <p:nvSpPr>
                <p:cNvPr id="131" name="Google Shape;7276;p43"/>
                <p:cNvSpPr/>
                <p:nvPr/>
              </p:nvSpPr>
              <p:spPr>
                <a:xfrm>
                  <a:off x="4960075" y="4079350"/>
                  <a:ext cx="66975" cy="27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79" h="1089" extrusionOk="0">
                      <a:moveTo>
                        <a:pt x="0" y="105"/>
                      </a:moveTo>
                      <a:cubicBezTo>
                        <a:pt x="147" y="85"/>
                        <a:pt x="314" y="1"/>
                        <a:pt x="439" y="43"/>
                      </a:cubicBezTo>
                      <a:cubicBezTo>
                        <a:pt x="1172" y="273"/>
                        <a:pt x="1946" y="85"/>
                        <a:pt x="2678" y="294"/>
                      </a:cubicBezTo>
                      <a:cubicBezTo>
                        <a:pt x="2239" y="775"/>
                        <a:pt x="1632" y="1068"/>
                        <a:pt x="983" y="1089"/>
                      </a:cubicBezTo>
                      <a:cubicBezTo>
                        <a:pt x="921" y="1089"/>
                        <a:pt x="879" y="1089"/>
                        <a:pt x="816" y="1089"/>
                      </a:cubicBezTo>
                      <a:cubicBezTo>
                        <a:pt x="774" y="566"/>
                        <a:pt x="42" y="629"/>
                        <a:pt x="0" y="105"/>
                      </a:cubicBezTo>
                      <a:close/>
                    </a:path>
                  </a:pathLst>
                </a:custGeom>
                <a:solidFill>
                  <a:srgbClr val="FF7884">
                    <a:alpha val="33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>
                    <a:solidFill>
                      <a:srgbClr val="4B4D4B"/>
                    </a:solidFill>
                    <a:latin typeface="思源宋体 CN Heavy" panose="02020900000000000000" charset="-122"/>
                    <a:ea typeface="思源宋体 CN Heavy" panose="02020900000000000000" charset="-122"/>
                  </a:endParaRPr>
                </a:p>
              </p:txBody>
            </p:sp>
            <p:sp>
              <p:nvSpPr>
                <p:cNvPr id="132" name="Google Shape;7277;p43"/>
                <p:cNvSpPr/>
                <p:nvPr/>
              </p:nvSpPr>
              <p:spPr>
                <a:xfrm>
                  <a:off x="4871150" y="4086675"/>
                  <a:ext cx="20425" cy="25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7" h="1006" extrusionOk="0">
                      <a:moveTo>
                        <a:pt x="377" y="1"/>
                      </a:moveTo>
                      <a:lnTo>
                        <a:pt x="544" y="1"/>
                      </a:lnTo>
                      <a:cubicBezTo>
                        <a:pt x="460" y="315"/>
                        <a:pt x="753" y="482"/>
                        <a:pt x="816" y="754"/>
                      </a:cubicBezTo>
                      <a:cubicBezTo>
                        <a:pt x="523" y="1005"/>
                        <a:pt x="272" y="670"/>
                        <a:pt x="0" y="712"/>
                      </a:cubicBezTo>
                      <a:cubicBezTo>
                        <a:pt x="0" y="398"/>
                        <a:pt x="42" y="126"/>
                        <a:pt x="377" y="1"/>
                      </a:cubicBezTo>
                      <a:close/>
                    </a:path>
                  </a:pathLst>
                </a:custGeom>
                <a:solidFill>
                  <a:srgbClr val="FF7884">
                    <a:alpha val="33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>
                    <a:solidFill>
                      <a:srgbClr val="4B4D4B"/>
                    </a:solidFill>
                    <a:latin typeface="思源宋体 CN Heavy" panose="02020900000000000000" charset="-122"/>
                    <a:ea typeface="思源宋体 CN Heavy" panose="02020900000000000000" charset="-122"/>
                  </a:endParaRPr>
                </a:p>
              </p:txBody>
            </p:sp>
            <p:sp>
              <p:nvSpPr>
                <p:cNvPr id="133" name="Google Shape;7278;p43"/>
                <p:cNvSpPr/>
                <p:nvPr/>
              </p:nvSpPr>
              <p:spPr>
                <a:xfrm>
                  <a:off x="4951175" y="4130100"/>
                  <a:ext cx="16750" cy="14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0" h="566" extrusionOk="0">
                      <a:moveTo>
                        <a:pt x="649" y="398"/>
                      </a:moveTo>
                      <a:cubicBezTo>
                        <a:pt x="544" y="565"/>
                        <a:pt x="398" y="565"/>
                        <a:pt x="251" y="544"/>
                      </a:cubicBezTo>
                      <a:cubicBezTo>
                        <a:pt x="105" y="524"/>
                        <a:pt x="0" y="356"/>
                        <a:pt x="63" y="210"/>
                      </a:cubicBezTo>
                      <a:cubicBezTo>
                        <a:pt x="105" y="63"/>
                        <a:pt x="293" y="0"/>
                        <a:pt x="419" y="84"/>
                      </a:cubicBezTo>
                      <a:cubicBezTo>
                        <a:pt x="565" y="147"/>
                        <a:pt x="670" y="231"/>
                        <a:pt x="649" y="398"/>
                      </a:cubicBezTo>
                      <a:close/>
                    </a:path>
                  </a:pathLst>
                </a:custGeom>
                <a:solidFill>
                  <a:srgbClr val="FF7884">
                    <a:alpha val="33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>
                    <a:solidFill>
                      <a:srgbClr val="4B4D4B"/>
                    </a:solidFill>
                    <a:latin typeface="思源宋体 CN Heavy" panose="02020900000000000000" charset="-122"/>
                    <a:ea typeface="思源宋体 CN Heavy" panose="02020900000000000000" charset="-122"/>
                  </a:endParaRPr>
                </a:p>
              </p:txBody>
            </p:sp>
            <p:sp>
              <p:nvSpPr>
                <p:cNvPr id="134" name="Google Shape;7279;p43"/>
                <p:cNvSpPr/>
                <p:nvPr/>
              </p:nvSpPr>
              <p:spPr>
                <a:xfrm>
                  <a:off x="5042200" y="4141075"/>
                  <a:ext cx="5250" cy="5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" h="231" extrusionOk="0">
                      <a:moveTo>
                        <a:pt x="209" y="85"/>
                      </a:moveTo>
                      <a:cubicBezTo>
                        <a:pt x="188" y="126"/>
                        <a:pt x="167" y="210"/>
                        <a:pt x="126" y="210"/>
                      </a:cubicBezTo>
                      <a:cubicBezTo>
                        <a:pt x="105" y="231"/>
                        <a:pt x="42" y="189"/>
                        <a:pt x="0" y="168"/>
                      </a:cubicBezTo>
                      <a:cubicBezTo>
                        <a:pt x="21" y="105"/>
                        <a:pt x="21" y="22"/>
                        <a:pt x="63" y="22"/>
                      </a:cubicBezTo>
                      <a:cubicBezTo>
                        <a:pt x="105" y="1"/>
                        <a:pt x="147" y="43"/>
                        <a:pt x="209" y="85"/>
                      </a:cubicBezTo>
                      <a:close/>
                    </a:path>
                  </a:pathLst>
                </a:custGeom>
                <a:solidFill>
                  <a:srgbClr val="FF7884">
                    <a:alpha val="33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>
                    <a:solidFill>
                      <a:srgbClr val="4B4D4B"/>
                    </a:solidFill>
                    <a:latin typeface="思源宋体 CN Heavy" panose="02020900000000000000" charset="-122"/>
                    <a:ea typeface="思源宋体 CN Heavy" panose="02020900000000000000" charset="-122"/>
                  </a:endParaRPr>
                </a:p>
              </p:txBody>
            </p:sp>
            <p:sp>
              <p:nvSpPr>
                <p:cNvPr id="135" name="Google Shape;7280;p43"/>
                <p:cNvSpPr/>
                <p:nvPr/>
              </p:nvSpPr>
              <p:spPr>
                <a:xfrm>
                  <a:off x="4860150" y="4186075"/>
                  <a:ext cx="5250" cy="5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" h="210" extrusionOk="0">
                      <a:moveTo>
                        <a:pt x="63" y="0"/>
                      </a:moveTo>
                      <a:lnTo>
                        <a:pt x="210" y="63"/>
                      </a:lnTo>
                      <a:cubicBezTo>
                        <a:pt x="189" y="105"/>
                        <a:pt x="168" y="189"/>
                        <a:pt x="126" y="189"/>
                      </a:cubicBezTo>
                      <a:cubicBezTo>
                        <a:pt x="105" y="210"/>
                        <a:pt x="43" y="168"/>
                        <a:pt x="1" y="147"/>
                      </a:cubicBezTo>
                      <a:cubicBezTo>
                        <a:pt x="22" y="84"/>
                        <a:pt x="22" y="42"/>
                        <a:pt x="63" y="0"/>
                      </a:cubicBezTo>
                      <a:close/>
                    </a:path>
                  </a:pathLst>
                </a:custGeom>
                <a:solidFill>
                  <a:srgbClr val="FF7884">
                    <a:alpha val="33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>
                    <a:solidFill>
                      <a:srgbClr val="4B4D4B"/>
                    </a:solidFill>
                    <a:latin typeface="思源宋体 CN Heavy" panose="02020900000000000000" charset="-122"/>
                    <a:ea typeface="思源宋体 CN Heavy" panose="02020900000000000000" charset="-122"/>
                  </a:endParaRPr>
                </a:p>
              </p:txBody>
            </p:sp>
            <p:sp>
              <p:nvSpPr>
                <p:cNvPr id="136" name="Google Shape;7281;p43"/>
                <p:cNvSpPr/>
                <p:nvPr/>
              </p:nvSpPr>
              <p:spPr>
                <a:xfrm>
                  <a:off x="4869575" y="4104475"/>
                  <a:ext cx="2100" cy="1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" h="63" extrusionOk="0">
                      <a:moveTo>
                        <a:pt x="84" y="0"/>
                      </a:moveTo>
                      <a:lnTo>
                        <a:pt x="42" y="63"/>
                      </a:lnTo>
                      <a:lnTo>
                        <a:pt x="0" y="21"/>
                      </a:lnTo>
                      <a:close/>
                    </a:path>
                  </a:pathLst>
                </a:custGeom>
                <a:solidFill>
                  <a:srgbClr val="FF7884">
                    <a:alpha val="33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>
                    <a:solidFill>
                      <a:srgbClr val="4B4D4B"/>
                    </a:solidFill>
                    <a:latin typeface="思源宋体 CN Heavy" panose="02020900000000000000" charset="-122"/>
                    <a:ea typeface="思源宋体 CN Heavy" panose="02020900000000000000" charset="-122"/>
                  </a:endParaRPr>
                </a:p>
              </p:txBody>
            </p:sp>
            <p:sp>
              <p:nvSpPr>
                <p:cNvPr id="137" name="Google Shape;7282;p43"/>
                <p:cNvSpPr/>
                <p:nvPr/>
              </p:nvSpPr>
              <p:spPr>
                <a:xfrm>
                  <a:off x="5084025" y="4095575"/>
                  <a:ext cx="31425" cy="38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7" h="1549" extrusionOk="0">
                      <a:moveTo>
                        <a:pt x="1256" y="586"/>
                      </a:moveTo>
                      <a:cubicBezTo>
                        <a:pt x="1215" y="984"/>
                        <a:pt x="733" y="1151"/>
                        <a:pt x="545" y="1528"/>
                      </a:cubicBezTo>
                      <a:cubicBezTo>
                        <a:pt x="461" y="1549"/>
                        <a:pt x="378" y="1528"/>
                        <a:pt x="315" y="1486"/>
                      </a:cubicBezTo>
                      <a:cubicBezTo>
                        <a:pt x="147" y="1256"/>
                        <a:pt x="1" y="858"/>
                        <a:pt x="106" y="712"/>
                      </a:cubicBezTo>
                      <a:cubicBezTo>
                        <a:pt x="294" y="440"/>
                        <a:pt x="482" y="84"/>
                        <a:pt x="838" y="42"/>
                      </a:cubicBezTo>
                      <a:cubicBezTo>
                        <a:pt x="1110" y="0"/>
                        <a:pt x="1235" y="252"/>
                        <a:pt x="1256" y="586"/>
                      </a:cubicBezTo>
                      <a:close/>
                    </a:path>
                  </a:pathLst>
                </a:custGeom>
                <a:solidFill>
                  <a:srgbClr val="FF7884">
                    <a:alpha val="33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>
                    <a:solidFill>
                      <a:srgbClr val="4B4D4B"/>
                    </a:solidFill>
                    <a:latin typeface="思源宋体 CN Heavy" panose="02020900000000000000" charset="-122"/>
                    <a:ea typeface="思源宋体 CN Heavy" panose="02020900000000000000" charset="-122"/>
                  </a:endParaRPr>
                </a:p>
              </p:txBody>
            </p:sp>
            <p:sp>
              <p:nvSpPr>
                <p:cNvPr id="138" name="Google Shape;7283;p43"/>
                <p:cNvSpPr/>
                <p:nvPr/>
              </p:nvSpPr>
              <p:spPr>
                <a:xfrm>
                  <a:off x="5794925" y="4131675"/>
                  <a:ext cx="34025" cy="31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1" h="1256" extrusionOk="0">
                      <a:moveTo>
                        <a:pt x="209" y="0"/>
                      </a:moveTo>
                      <a:cubicBezTo>
                        <a:pt x="314" y="0"/>
                        <a:pt x="419" y="21"/>
                        <a:pt x="419" y="126"/>
                      </a:cubicBezTo>
                      <a:cubicBezTo>
                        <a:pt x="419" y="419"/>
                        <a:pt x="502" y="565"/>
                        <a:pt x="816" y="419"/>
                      </a:cubicBezTo>
                      <a:cubicBezTo>
                        <a:pt x="1151" y="272"/>
                        <a:pt x="1256" y="544"/>
                        <a:pt x="1297" y="774"/>
                      </a:cubicBezTo>
                      <a:cubicBezTo>
                        <a:pt x="1360" y="1046"/>
                        <a:pt x="1088" y="1088"/>
                        <a:pt x="921" y="1151"/>
                      </a:cubicBezTo>
                      <a:cubicBezTo>
                        <a:pt x="649" y="1256"/>
                        <a:pt x="356" y="1130"/>
                        <a:pt x="230" y="900"/>
                      </a:cubicBezTo>
                      <a:cubicBezTo>
                        <a:pt x="63" y="649"/>
                        <a:pt x="0" y="356"/>
                        <a:pt x="63" y="63"/>
                      </a:cubicBezTo>
                      <a:cubicBezTo>
                        <a:pt x="84" y="42"/>
                        <a:pt x="168" y="21"/>
                        <a:pt x="209" y="0"/>
                      </a:cubicBezTo>
                      <a:close/>
                    </a:path>
                  </a:pathLst>
                </a:custGeom>
                <a:solidFill>
                  <a:srgbClr val="FF7884">
                    <a:alpha val="33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>
                    <a:solidFill>
                      <a:srgbClr val="4B4D4B"/>
                    </a:solidFill>
                    <a:latin typeface="思源宋体 CN Heavy" panose="02020900000000000000" charset="-122"/>
                    <a:ea typeface="思源宋体 CN Heavy" panose="02020900000000000000" charset="-122"/>
                  </a:endParaRPr>
                </a:p>
              </p:txBody>
            </p:sp>
            <p:sp>
              <p:nvSpPr>
                <p:cNvPr id="139" name="Google Shape;7284;p43"/>
                <p:cNvSpPr/>
                <p:nvPr/>
              </p:nvSpPr>
              <p:spPr>
                <a:xfrm>
                  <a:off x="5046900" y="4113350"/>
                  <a:ext cx="15200" cy="13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8" h="545" extrusionOk="0">
                      <a:moveTo>
                        <a:pt x="398" y="22"/>
                      </a:moveTo>
                      <a:cubicBezTo>
                        <a:pt x="523" y="43"/>
                        <a:pt x="607" y="168"/>
                        <a:pt x="565" y="294"/>
                      </a:cubicBezTo>
                      <a:cubicBezTo>
                        <a:pt x="544" y="524"/>
                        <a:pt x="335" y="524"/>
                        <a:pt x="168" y="524"/>
                      </a:cubicBezTo>
                      <a:cubicBezTo>
                        <a:pt x="0" y="545"/>
                        <a:pt x="84" y="398"/>
                        <a:pt x="84" y="357"/>
                      </a:cubicBezTo>
                      <a:cubicBezTo>
                        <a:pt x="105" y="106"/>
                        <a:pt x="210" y="1"/>
                        <a:pt x="398" y="22"/>
                      </a:cubicBezTo>
                      <a:close/>
                    </a:path>
                  </a:pathLst>
                </a:custGeom>
                <a:solidFill>
                  <a:srgbClr val="FF7884">
                    <a:alpha val="33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>
                    <a:solidFill>
                      <a:srgbClr val="4B4D4B"/>
                    </a:solidFill>
                    <a:latin typeface="思源宋体 CN Heavy" panose="02020900000000000000" charset="-122"/>
                    <a:ea typeface="思源宋体 CN Heavy" panose="02020900000000000000" charset="-122"/>
                  </a:endParaRPr>
                </a:p>
              </p:txBody>
            </p:sp>
            <p:sp>
              <p:nvSpPr>
                <p:cNvPr id="140" name="Google Shape;7285;p43"/>
                <p:cNvSpPr/>
                <p:nvPr/>
              </p:nvSpPr>
              <p:spPr>
                <a:xfrm>
                  <a:off x="5746800" y="4141600"/>
                  <a:ext cx="5775" cy="5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1" h="210" extrusionOk="0">
                      <a:moveTo>
                        <a:pt x="147" y="210"/>
                      </a:moveTo>
                      <a:cubicBezTo>
                        <a:pt x="105" y="189"/>
                        <a:pt x="21" y="189"/>
                        <a:pt x="21" y="147"/>
                      </a:cubicBezTo>
                      <a:cubicBezTo>
                        <a:pt x="0" y="105"/>
                        <a:pt x="42" y="43"/>
                        <a:pt x="63" y="1"/>
                      </a:cubicBezTo>
                      <a:cubicBezTo>
                        <a:pt x="126" y="22"/>
                        <a:pt x="189" y="43"/>
                        <a:pt x="209" y="64"/>
                      </a:cubicBezTo>
                      <a:cubicBezTo>
                        <a:pt x="230" y="105"/>
                        <a:pt x="168" y="168"/>
                        <a:pt x="147" y="210"/>
                      </a:cubicBezTo>
                      <a:close/>
                    </a:path>
                  </a:pathLst>
                </a:custGeom>
                <a:solidFill>
                  <a:srgbClr val="FF7884">
                    <a:alpha val="33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>
                    <a:solidFill>
                      <a:srgbClr val="4B4D4B"/>
                    </a:solidFill>
                    <a:latin typeface="思源宋体 CN Heavy" panose="02020900000000000000" charset="-122"/>
                    <a:ea typeface="思源宋体 CN Heavy" panose="02020900000000000000" charset="-122"/>
                  </a:endParaRPr>
                </a:p>
              </p:txBody>
            </p:sp>
            <p:sp>
              <p:nvSpPr>
                <p:cNvPr id="141" name="Google Shape;7286;p43"/>
                <p:cNvSpPr/>
                <p:nvPr/>
              </p:nvSpPr>
              <p:spPr>
                <a:xfrm>
                  <a:off x="4935475" y="4194950"/>
                  <a:ext cx="5250" cy="5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" h="211" extrusionOk="0">
                      <a:moveTo>
                        <a:pt x="1" y="147"/>
                      </a:moveTo>
                      <a:cubicBezTo>
                        <a:pt x="22" y="85"/>
                        <a:pt x="22" y="22"/>
                        <a:pt x="63" y="1"/>
                      </a:cubicBezTo>
                      <a:cubicBezTo>
                        <a:pt x="105" y="1"/>
                        <a:pt x="168" y="43"/>
                        <a:pt x="210" y="64"/>
                      </a:cubicBezTo>
                      <a:cubicBezTo>
                        <a:pt x="189" y="106"/>
                        <a:pt x="168" y="189"/>
                        <a:pt x="147" y="210"/>
                      </a:cubicBezTo>
                      <a:cubicBezTo>
                        <a:pt x="105" y="210"/>
                        <a:pt x="43" y="168"/>
                        <a:pt x="1" y="147"/>
                      </a:cubicBezTo>
                      <a:close/>
                    </a:path>
                  </a:pathLst>
                </a:custGeom>
                <a:solidFill>
                  <a:srgbClr val="FF7884">
                    <a:alpha val="33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>
                    <a:solidFill>
                      <a:srgbClr val="4B4D4B"/>
                    </a:solidFill>
                    <a:latin typeface="思源宋体 CN Heavy" panose="02020900000000000000" charset="-122"/>
                    <a:ea typeface="思源宋体 CN Heavy" panose="02020900000000000000" charset="-122"/>
                  </a:endParaRPr>
                </a:p>
              </p:txBody>
            </p:sp>
            <p:sp>
              <p:nvSpPr>
                <p:cNvPr id="142" name="Google Shape;7287;p43"/>
                <p:cNvSpPr/>
                <p:nvPr/>
              </p:nvSpPr>
              <p:spPr>
                <a:xfrm>
                  <a:off x="5099200" y="4158875"/>
                  <a:ext cx="5775" cy="5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1" h="210" extrusionOk="0">
                      <a:moveTo>
                        <a:pt x="231" y="63"/>
                      </a:moveTo>
                      <a:lnTo>
                        <a:pt x="168" y="209"/>
                      </a:lnTo>
                      <a:cubicBezTo>
                        <a:pt x="105" y="189"/>
                        <a:pt x="43" y="168"/>
                        <a:pt x="22" y="147"/>
                      </a:cubicBezTo>
                      <a:cubicBezTo>
                        <a:pt x="1" y="105"/>
                        <a:pt x="64" y="42"/>
                        <a:pt x="84" y="0"/>
                      </a:cubicBezTo>
                      <a:close/>
                    </a:path>
                  </a:pathLst>
                </a:custGeom>
                <a:solidFill>
                  <a:srgbClr val="FF7884">
                    <a:alpha val="33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>
                    <a:solidFill>
                      <a:srgbClr val="4B4D4B"/>
                    </a:solidFill>
                    <a:latin typeface="思源宋体 CN Heavy" panose="02020900000000000000" charset="-122"/>
                    <a:ea typeface="思源宋体 CN Heavy" panose="02020900000000000000" charset="-122"/>
                  </a:endParaRPr>
                </a:p>
              </p:txBody>
            </p:sp>
            <p:sp>
              <p:nvSpPr>
                <p:cNvPr id="143" name="Google Shape;7288;p43"/>
                <p:cNvSpPr/>
                <p:nvPr/>
              </p:nvSpPr>
              <p:spPr>
                <a:xfrm>
                  <a:off x="5764575" y="4158875"/>
                  <a:ext cx="5775" cy="5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1" h="210" extrusionOk="0">
                      <a:moveTo>
                        <a:pt x="231" y="63"/>
                      </a:moveTo>
                      <a:cubicBezTo>
                        <a:pt x="210" y="105"/>
                        <a:pt x="189" y="189"/>
                        <a:pt x="147" y="209"/>
                      </a:cubicBezTo>
                      <a:cubicBezTo>
                        <a:pt x="126" y="209"/>
                        <a:pt x="63" y="168"/>
                        <a:pt x="1" y="147"/>
                      </a:cubicBezTo>
                      <a:cubicBezTo>
                        <a:pt x="22" y="105"/>
                        <a:pt x="42" y="21"/>
                        <a:pt x="84" y="0"/>
                      </a:cubicBezTo>
                      <a:cubicBezTo>
                        <a:pt x="105" y="0"/>
                        <a:pt x="168" y="63"/>
                        <a:pt x="231" y="63"/>
                      </a:cubicBezTo>
                      <a:close/>
                    </a:path>
                  </a:pathLst>
                </a:custGeom>
                <a:solidFill>
                  <a:srgbClr val="FF7884">
                    <a:alpha val="33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>
                    <a:solidFill>
                      <a:srgbClr val="4B4D4B"/>
                    </a:solidFill>
                    <a:latin typeface="思源宋体 CN Heavy" panose="02020900000000000000" charset="-122"/>
                    <a:ea typeface="思源宋体 CN Heavy" panose="02020900000000000000" charset="-122"/>
                  </a:endParaRPr>
                </a:p>
              </p:txBody>
            </p:sp>
          </p:grpSp>
        </p:grpSp>
        <p:grpSp>
          <p:nvGrpSpPr>
            <p:cNvPr id="144" name="组合 143"/>
            <p:cNvGrpSpPr/>
            <p:nvPr/>
          </p:nvGrpSpPr>
          <p:grpSpPr>
            <a:xfrm>
              <a:off x="4950" y="1375"/>
              <a:ext cx="8642" cy="1528"/>
              <a:chOff x="4980" y="1375"/>
              <a:chExt cx="8642" cy="1528"/>
            </a:xfrm>
          </p:grpSpPr>
          <p:pic>
            <p:nvPicPr>
              <p:cNvPr id="145" name="图片 144" descr="卡通人物&#10;&#10;中度可信度描述已自动生成"/>
              <p:cNvPicPr>
                <a:picLocks noChangeAspect="1"/>
              </p:cNvPicPr>
              <p:nvPr>
                <p:custDataLst>
                  <p:tags r:id="rId1"/>
                </p:custDataLst>
              </p:nvPr>
            </p:nvPicPr>
            <p:blipFill>
              <a:blip r:embed="rId8" cstate="email"/>
              <a:stretch>
                <a:fillRect/>
              </a:stretch>
            </p:blipFill>
            <p:spPr>
              <a:xfrm rot="840000">
                <a:off x="4980" y="1375"/>
                <a:ext cx="1529" cy="1529"/>
              </a:xfrm>
              <a:prstGeom prst="rect">
                <a:avLst/>
              </a:prstGeom>
            </p:spPr>
          </p:pic>
          <p:pic>
            <p:nvPicPr>
              <p:cNvPr id="146" name="图片 145" descr="卡通人物&#10;&#10;中度可信度描述已自动生成"/>
              <p:cNvPicPr>
                <a:picLocks noChangeAspect="1"/>
              </p:cNvPicPr>
              <p:nvPr>
                <p:custDataLst>
                  <p:tags r:id="rId2"/>
                </p:custDataLst>
              </p:nvPr>
            </p:nvPicPr>
            <p:blipFill>
              <a:blip r:embed="rId8" cstate="email"/>
              <a:stretch>
                <a:fillRect/>
              </a:stretch>
            </p:blipFill>
            <p:spPr>
              <a:xfrm rot="20760000" flipH="1">
                <a:off x="12094" y="1375"/>
                <a:ext cx="1529" cy="1529"/>
              </a:xfrm>
              <a:prstGeom prst="rect">
                <a:avLst/>
              </a:prstGeom>
            </p:spPr>
          </p:pic>
        </p:grpSp>
      </p:grpSp>
      <p:grpSp>
        <p:nvGrpSpPr>
          <p:cNvPr id="5" name="组合 4"/>
          <p:cNvGrpSpPr/>
          <p:nvPr/>
        </p:nvGrpSpPr>
        <p:grpSpPr>
          <a:xfrm>
            <a:off x="157692" y="1628513"/>
            <a:ext cx="11894216" cy="2507395"/>
            <a:chOff x="1317" y="3053"/>
            <a:chExt cx="16681" cy="5180"/>
          </a:xfrm>
        </p:grpSpPr>
        <p:grpSp>
          <p:nvGrpSpPr>
            <p:cNvPr id="6" name="组合 5"/>
            <p:cNvGrpSpPr/>
            <p:nvPr/>
          </p:nvGrpSpPr>
          <p:grpSpPr>
            <a:xfrm>
              <a:off x="1317" y="3053"/>
              <a:ext cx="16681" cy="4977"/>
              <a:chOff x="1020" y="2328"/>
              <a:chExt cx="11012" cy="10253"/>
            </a:xfrm>
          </p:grpSpPr>
          <p:sp>
            <p:nvSpPr>
              <p:cNvPr id="8" name="圆角矩形 7"/>
              <p:cNvSpPr/>
              <p:nvPr/>
            </p:nvSpPr>
            <p:spPr>
              <a:xfrm>
                <a:off x="1220" y="2480"/>
                <a:ext cx="10812" cy="6201"/>
              </a:xfrm>
              <a:prstGeom prst="roundRect">
                <a:avLst/>
              </a:prstGeom>
              <a:solidFill>
                <a:srgbClr val="E0E2E3"/>
              </a:solidFill>
              <a:ln w="25400" cmpd="sng">
                <a:noFill/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5F7700"/>
                  </a:solidFill>
                </a:endParaRPr>
              </a:p>
            </p:txBody>
          </p:sp>
          <p:sp>
            <p:nvSpPr>
              <p:cNvPr id="37" name="圆角矩形 36"/>
              <p:cNvSpPr/>
              <p:nvPr/>
            </p:nvSpPr>
            <p:spPr>
              <a:xfrm>
                <a:off x="1020" y="2328"/>
                <a:ext cx="10812" cy="10253"/>
              </a:xfrm>
              <a:prstGeom prst="roundRect">
                <a:avLst/>
              </a:prstGeom>
              <a:solidFill>
                <a:schemeClr val="bg1"/>
              </a:solidFill>
              <a:ln w="25400" cmpd="sng">
                <a:solidFill>
                  <a:srgbClr val="42210F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5F7700"/>
                  </a:solidFill>
                </a:endParaRPr>
              </a:p>
            </p:txBody>
          </p:sp>
        </p:grpSp>
        <p:sp>
          <p:nvSpPr>
            <p:cNvPr id="38" name="文本框 37"/>
            <p:cNvSpPr txBox="1"/>
            <p:nvPr/>
          </p:nvSpPr>
          <p:spPr>
            <a:xfrm>
              <a:off x="1580" y="3526"/>
              <a:ext cx="15984" cy="47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zh-CN" altLang="en-US" sz="3200" dirty="0">
                  <a:latin typeface="思源黑体 CN Light" panose="020B0300000000000000" charset="-122"/>
                  <a:ea typeface="思源黑体 CN Light" panose="020B0300000000000000" charset="-122"/>
                  <a:sym typeface="+mn-ea"/>
                </a:rPr>
                <a:t> </a:t>
              </a:r>
              <a:r>
                <a:rPr kumimoji="0" lang="fr-FR" sz="32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Một</a:t>
              </a:r>
              <a:r>
                <a:rPr kumimoji="0" lang="fr-FR" sz="3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fr-FR" sz="32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lớp</a:t>
              </a:r>
              <a:r>
                <a:rPr kumimoji="0" lang="fr-FR" sz="3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fr-FR" sz="32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học</a:t>
              </a:r>
              <a:r>
                <a:rPr kumimoji="0" lang="fr-FR" sz="3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fr-FR" sz="32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kumimoji="0" lang="fr-FR" sz="3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14 </a:t>
              </a:r>
              <a:r>
                <a:rPr kumimoji="0" lang="fr-FR" sz="32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học</a:t>
              </a:r>
              <a:r>
                <a:rPr kumimoji="0" lang="fr-FR" sz="3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fr-FR" sz="32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sinh</a:t>
              </a:r>
              <a:r>
                <a:rPr kumimoji="0" lang="fr-FR" sz="3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fr-FR" sz="32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trai</a:t>
              </a:r>
              <a:r>
                <a:rPr kumimoji="0" lang="fr-FR" sz="3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fr-FR" sz="32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và</a:t>
              </a:r>
              <a:r>
                <a:rPr kumimoji="0" lang="fr-FR" sz="3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17 </a:t>
              </a:r>
              <a:r>
                <a:rPr kumimoji="0" lang="fr-FR" sz="32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học</a:t>
              </a:r>
              <a:r>
                <a:rPr kumimoji="0" lang="fr-FR" sz="3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fr-FR" sz="32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sinh</a:t>
              </a:r>
              <a:r>
                <a:rPr kumimoji="0" lang="fr-FR" sz="3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fr-FR" sz="32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gái</a:t>
              </a:r>
              <a:endParaRPr kumimoji="0" lang="fr-F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3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  a) </a:t>
              </a:r>
              <a:r>
                <a:rPr kumimoji="0" lang="fr-FR" sz="32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Viết</a:t>
              </a:r>
              <a:r>
                <a:rPr kumimoji="0" lang="fr-FR" sz="3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fr-FR" sz="32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phân</a:t>
              </a:r>
              <a:r>
                <a:rPr kumimoji="0" lang="fr-FR" sz="3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fr-FR" sz="32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kumimoji="0" lang="fr-FR" sz="3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fr-FR" sz="32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chỉ</a:t>
              </a:r>
              <a:r>
                <a:rPr kumimoji="0" lang="fr-FR" sz="3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fr-FR" sz="32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phần</a:t>
              </a:r>
              <a:r>
                <a:rPr kumimoji="0" lang="fr-FR" sz="3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fr-FR" sz="32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học</a:t>
              </a:r>
              <a:r>
                <a:rPr kumimoji="0" lang="fr-FR" sz="3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fr-FR" sz="32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sinh</a:t>
              </a:r>
              <a:r>
                <a:rPr kumimoji="0" lang="fr-FR" sz="3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fr-FR" sz="32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trai</a:t>
              </a:r>
              <a:r>
                <a:rPr kumimoji="0" lang="fr-FR" sz="3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fr-FR" sz="32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trong</a:t>
              </a:r>
              <a:r>
                <a:rPr kumimoji="0" lang="fr-FR" sz="3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fr-FR" sz="32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kumimoji="0" lang="fr-FR" sz="3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fr-FR" sz="32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học</a:t>
              </a:r>
              <a:r>
                <a:rPr kumimoji="0" lang="fr-FR" sz="3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fr-FR" sz="32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sinh</a:t>
              </a:r>
              <a:r>
                <a:rPr kumimoji="0" lang="fr-FR" sz="3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fr-FR" sz="32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của</a:t>
              </a:r>
              <a:r>
                <a:rPr kumimoji="0" lang="fr-FR" sz="3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fr-FR" sz="32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lớp</a:t>
              </a:r>
              <a:r>
                <a:rPr kumimoji="0" lang="fr-FR" sz="3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fr-FR" sz="32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đó</a:t>
              </a:r>
              <a:r>
                <a:rPr kumimoji="0" lang="fr-FR" sz="3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.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3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  b) </a:t>
              </a:r>
              <a:r>
                <a:rPr kumimoji="0" lang="fr-FR" sz="32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Viết</a:t>
              </a:r>
              <a:r>
                <a:rPr kumimoji="0" lang="fr-FR" sz="3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fr-FR" sz="32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phân</a:t>
              </a:r>
              <a:r>
                <a:rPr kumimoji="0" lang="fr-FR" sz="3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fr-FR" sz="32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kumimoji="0" lang="fr-FR" sz="3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fr-FR" sz="32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chỉ</a:t>
              </a:r>
              <a:r>
                <a:rPr kumimoji="0" lang="fr-FR" sz="3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fr-FR" sz="32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phần</a:t>
              </a:r>
              <a:r>
                <a:rPr kumimoji="0" lang="fr-FR" sz="3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fr-FR" sz="32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học</a:t>
              </a:r>
              <a:r>
                <a:rPr kumimoji="0" lang="fr-FR" sz="3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fr-FR" sz="32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sinh</a:t>
              </a:r>
              <a:r>
                <a:rPr kumimoji="0" lang="fr-FR" sz="3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fr-FR" sz="32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gái</a:t>
              </a:r>
              <a:r>
                <a:rPr kumimoji="0" lang="fr-FR" sz="3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fr-FR" sz="32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trong</a:t>
              </a:r>
              <a:r>
                <a:rPr kumimoji="0" lang="fr-FR" sz="3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fr-FR" sz="32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kumimoji="0" lang="fr-FR" sz="3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fr-FR" sz="32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học</a:t>
              </a:r>
              <a:r>
                <a:rPr kumimoji="0" lang="fr-FR" sz="3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fr-FR" sz="32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sinh</a:t>
              </a:r>
              <a:r>
                <a:rPr kumimoji="0" lang="fr-FR" sz="3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fr-FR" sz="32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của</a:t>
              </a:r>
              <a:r>
                <a:rPr kumimoji="0" lang="fr-FR" sz="3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fr-FR" sz="32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lớp</a:t>
              </a:r>
              <a:r>
                <a:rPr kumimoji="0" lang="fr-FR" sz="3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fr-FR" sz="32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đó</a:t>
              </a:r>
              <a:r>
                <a:rPr kumimoji="0" lang="fr-FR" sz="3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.</a:t>
              </a:r>
              <a:r>
                <a:rPr kumimoji="0" lang="en-US" sz="3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</a:p>
            <a:p>
              <a:pPr indent="0" algn="ctr" fontAlgn="auto">
                <a:lnSpc>
                  <a:spcPct val="150000"/>
                </a:lnSpc>
                <a:buFont typeface="Wingdings" panose="05000000000000000000" pitchFamily="2" charset="2"/>
                <a:buNone/>
                <a:defRPr/>
              </a:pPr>
              <a:endParaRPr lang="zh-CN" altLang="en-US" sz="3200" dirty="0">
                <a:latin typeface="思源黑体 CN Light" panose="020B0300000000000000" charset="-122"/>
                <a:ea typeface="思源黑体 CN Light" panose="020B0300000000000000" charset="-122"/>
                <a:sym typeface="+mn-ea"/>
              </a:endParaRPr>
            </a:p>
          </p:txBody>
        </p:sp>
      </p:grpSp>
      <p:pic>
        <p:nvPicPr>
          <p:cNvPr id="54" name="图片 53" descr="组 2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-189865" y="3254125"/>
            <a:ext cx="12332970" cy="42388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组合 24"/>
          <p:cNvGrpSpPr/>
          <p:nvPr/>
        </p:nvGrpSpPr>
        <p:grpSpPr>
          <a:xfrm>
            <a:off x="-1798955" y="-1424940"/>
            <a:ext cx="15784195" cy="10398125"/>
            <a:chOff x="-2833" y="-2244"/>
            <a:chExt cx="24857" cy="16375"/>
          </a:xfrm>
        </p:grpSpPr>
        <p:pic>
          <p:nvPicPr>
            <p:cNvPr id="26" name="Google Shape;7152;p41"/>
            <p:cNvPicPr preferRelativeResize="0"/>
            <p:nvPr/>
          </p:nvPicPr>
          <p:blipFill>
            <a:blip r:embed="rId5">
              <a:alphaModFix amt="35000"/>
              <a:grayscl/>
            </a:blip>
            <a:stretch>
              <a:fillRect/>
            </a:stretch>
          </p:blipFill>
          <p:spPr>
            <a:xfrm flipH="1" flipV="1">
              <a:off x="-2833" y="4575"/>
              <a:ext cx="14120" cy="746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7" name="Google Shape;7248;p43"/>
            <p:cNvPicPr preferRelativeResize="0"/>
            <p:nvPr/>
          </p:nvPicPr>
          <p:blipFill>
            <a:blip r:embed="rId6">
              <a:alphaModFix amt="62000"/>
            </a:blip>
            <a:stretch>
              <a:fillRect/>
            </a:stretch>
          </p:blipFill>
          <p:spPr>
            <a:xfrm rot="-1411927">
              <a:off x="-161" y="-2244"/>
              <a:ext cx="11170" cy="984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3" name="Google Shape;7152;p41"/>
            <p:cNvPicPr preferRelativeResize="0"/>
            <p:nvPr/>
          </p:nvPicPr>
          <p:blipFill>
            <a:blip r:embed="rId5">
              <a:alphaModFix amt="35000"/>
            </a:blip>
            <a:stretch>
              <a:fillRect/>
            </a:stretch>
          </p:blipFill>
          <p:spPr>
            <a:xfrm>
              <a:off x="7776" y="-397"/>
              <a:ext cx="12454" cy="658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712" name="Google Shape;9712;p77"/>
            <p:cNvPicPr preferRelativeResize="0"/>
            <p:nvPr/>
          </p:nvPicPr>
          <p:blipFill>
            <a:blip r:embed="rId7">
              <a:alphaModFix amt="58999"/>
            </a:blip>
            <a:stretch>
              <a:fillRect/>
            </a:stretch>
          </p:blipFill>
          <p:spPr>
            <a:xfrm>
              <a:off x="9048" y="4575"/>
              <a:ext cx="12976" cy="9556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8" name="组合 27"/>
          <p:cNvGrpSpPr/>
          <p:nvPr/>
        </p:nvGrpSpPr>
        <p:grpSpPr>
          <a:xfrm rot="234299">
            <a:off x="-3536432" y="-194955"/>
            <a:ext cx="21002412" cy="6808940"/>
            <a:chOff x="-4075136" y="4609891"/>
            <a:chExt cx="18331759" cy="6808940"/>
          </a:xfrm>
          <a:solidFill>
            <a:srgbClr val="FFF6E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29" name="云形 28"/>
            <p:cNvSpPr/>
            <p:nvPr/>
          </p:nvSpPr>
          <p:spPr>
            <a:xfrm>
              <a:off x="3579027" y="4609891"/>
              <a:ext cx="10677596" cy="6210344"/>
            </a:xfrm>
            <a:prstGeom prst="clou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" name="云形 1"/>
            <p:cNvSpPr/>
            <p:nvPr/>
          </p:nvSpPr>
          <p:spPr>
            <a:xfrm>
              <a:off x="-4075136" y="5208487"/>
              <a:ext cx="10677596" cy="6210344"/>
            </a:xfrm>
            <a:prstGeom prst="clou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40" name="Google Shape;9251;p76"/>
          <p:cNvGrpSpPr/>
          <p:nvPr/>
        </p:nvGrpSpPr>
        <p:grpSpPr>
          <a:xfrm>
            <a:off x="10289302" y="1054763"/>
            <a:ext cx="2106500" cy="597475"/>
            <a:chOff x="-2810250" y="3572525"/>
            <a:chExt cx="2106500" cy="597475"/>
          </a:xfrm>
          <a:solidFill>
            <a:srgbClr val="4B4D4B"/>
          </a:solidFill>
        </p:grpSpPr>
        <p:sp>
          <p:nvSpPr>
            <p:cNvPr id="41" name="Google Shape;9252;p76"/>
            <p:cNvSpPr/>
            <p:nvPr/>
          </p:nvSpPr>
          <p:spPr>
            <a:xfrm>
              <a:off x="-2396250" y="4007475"/>
              <a:ext cx="133850" cy="123700"/>
            </a:xfrm>
            <a:custGeom>
              <a:avLst/>
              <a:gdLst/>
              <a:ahLst/>
              <a:cxnLst/>
              <a:rect l="l" t="t" r="r" b="b"/>
              <a:pathLst>
                <a:path w="5354" h="4948" extrusionOk="0">
                  <a:moveTo>
                    <a:pt x="3665" y="0"/>
                  </a:moveTo>
                  <a:cubicBezTo>
                    <a:pt x="3419" y="0"/>
                    <a:pt x="3177" y="89"/>
                    <a:pt x="2983" y="258"/>
                  </a:cubicBezTo>
                  <a:cubicBezTo>
                    <a:pt x="2771" y="1971"/>
                    <a:pt x="1" y="2521"/>
                    <a:pt x="339" y="4445"/>
                  </a:cubicBezTo>
                  <a:cubicBezTo>
                    <a:pt x="400" y="4488"/>
                    <a:pt x="452" y="4505"/>
                    <a:pt x="498" y="4505"/>
                  </a:cubicBezTo>
                  <a:cubicBezTo>
                    <a:pt x="693" y="4505"/>
                    <a:pt x="777" y="4189"/>
                    <a:pt x="1039" y="4189"/>
                  </a:cubicBezTo>
                  <a:cubicBezTo>
                    <a:pt x="1052" y="4189"/>
                    <a:pt x="1065" y="4190"/>
                    <a:pt x="1079" y="4192"/>
                  </a:cubicBezTo>
                  <a:cubicBezTo>
                    <a:pt x="1164" y="4466"/>
                    <a:pt x="614" y="4466"/>
                    <a:pt x="762" y="4763"/>
                  </a:cubicBezTo>
                  <a:cubicBezTo>
                    <a:pt x="893" y="4882"/>
                    <a:pt x="1072" y="4948"/>
                    <a:pt x="1226" y="4948"/>
                  </a:cubicBezTo>
                  <a:cubicBezTo>
                    <a:pt x="1344" y="4948"/>
                    <a:pt x="1447" y="4909"/>
                    <a:pt x="1502" y="4826"/>
                  </a:cubicBezTo>
                  <a:cubicBezTo>
                    <a:pt x="1946" y="4213"/>
                    <a:pt x="2750" y="3853"/>
                    <a:pt x="3004" y="3155"/>
                  </a:cubicBezTo>
                  <a:cubicBezTo>
                    <a:pt x="3110" y="2817"/>
                    <a:pt x="3363" y="2542"/>
                    <a:pt x="3659" y="2373"/>
                  </a:cubicBezTo>
                  <a:cubicBezTo>
                    <a:pt x="4558" y="1871"/>
                    <a:pt x="5354" y="109"/>
                    <a:pt x="4167" y="109"/>
                  </a:cubicBezTo>
                  <a:cubicBezTo>
                    <a:pt x="4153" y="109"/>
                    <a:pt x="4139" y="109"/>
                    <a:pt x="4125" y="110"/>
                  </a:cubicBezTo>
                  <a:cubicBezTo>
                    <a:pt x="3977" y="36"/>
                    <a:pt x="3820" y="0"/>
                    <a:pt x="36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9253;p76"/>
            <p:cNvSpPr/>
            <p:nvPr/>
          </p:nvSpPr>
          <p:spPr>
            <a:xfrm>
              <a:off x="-1076525" y="3572525"/>
              <a:ext cx="126925" cy="104075"/>
            </a:xfrm>
            <a:custGeom>
              <a:avLst/>
              <a:gdLst/>
              <a:ahLst/>
              <a:cxnLst/>
              <a:rect l="l" t="t" r="r" b="b"/>
              <a:pathLst>
                <a:path w="5077" h="4163" extrusionOk="0">
                  <a:moveTo>
                    <a:pt x="3337" y="1"/>
                  </a:moveTo>
                  <a:cubicBezTo>
                    <a:pt x="3025" y="1"/>
                    <a:pt x="2736" y="55"/>
                    <a:pt x="2602" y="165"/>
                  </a:cubicBezTo>
                  <a:cubicBezTo>
                    <a:pt x="2665" y="715"/>
                    <a:pt x="1798" y="906"/>
                    <a:pt x="1841" y="1477"/>
                  </a:cubicBezTo>
                  <a:cubicBezTo>
                    <a:pt x="1819" y="1815"/>
                    <a:pt x="1544" y="1900"/>
                    <a:pt x="1248" y="1963"/>
                  </a:cubicBezTo>
                  <a:cubicBezTo>
                    <a:pt x="254" y="2513"/>
                    <a:pt x="1" y="4099"/>
                    <a:pt x="1502" y="4163"/>
                  </a:cubicBezTo>
                  <a:cubicBezTo>
                    <a:pt x="2412" y="3824"/>
                    <a:pt x="3173" y="3190"/>
                    <a:pt x="3659" y="2365"/>
                  </a:cubicBezTo>
                  <a:cubicBezTo>
                    <a:pt x="3793" y="1912"/>
                    <a:pt x="4060" y="1739"/>
                    <a:pt x="4460" y="1739"/>
                  </a:cubicBezTo>
                  <a:cubicBezTo>
                    <a:pt x="4565" y="1739"/>
                    <a:pt x="4678" y="1751"/>
                    <a:pt x="4801" y="1773"/>
                  </a:cubicBezTo>
                  <a:cubicBezTo>
                    <a:pt x="4738" y="1604"/>
                    <a:pt x="5076" y="1477"/>
                    <a:pt x="4865" y="1286"/>
                  </a:cubicBezTo>
                  <a:cubicBezTo>
                    <a:pt x="4670" y="1119"/>
                    <a:pt x="4486" y="1055"/>
                    <a:pt x="4305" y="1055"/>
                  </a:cubicBezTo>
                  <a:cubicBezTo>
                    <a:pt x="3779" y="1055"/>
                    <a:pt x="3290" y="1599"/>
                    <a:pt x="2708" y="1709"/>
                  </a:cubicBezTo>
                  <a:cubicBezTo>
                    <a:pt x="2792" y="1202"/>
                    <a:pt x="3215" y="948"/>
                    <a:pt x="3511" y="715"/>
                  </a:cubicBezTo>
                  <a:cubicBezTo>
                    <a:pt x="3571" y="673"/>
                    <a:pt x="3645" y="658"/>
                    <a:pt x="3726" y="658"/>
                  </a:cubicBezTo>
                  <a:cubicBezTo>
                    <a:pt x="3891" y="658"/>
                    <a:pt x="4083" y="718"/>
                    <a:pt x="4233" y="718"/>
                  </a:cubicBezTo>
                  <a:cubicBezTo>
                    <a:pt x="4373" y="718"/>
                    <a:pt x="4476" y="666"/>
                    <a:pt x="4484" y="461"/>
                  </a:cubicBezTo>
                  <a:cubicBezTo>
                    <a:pt x="4458" y="156"/>
                    <a:pt x="3864" y="1"/>
                    <a:pt x="333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9254;p76"/>
            <p:cNvSpPr/>
            <p:nvPr/>
          </p:nvSpPr>
          <p:spPr>
            <a:xfrm>
              <a:off x="-2407875" y="4057575"/>
              <a:ext cx="141200" cy="94050"/>
            </a:xfrm>
            <a:custGeom>
              <a:avLst/>
              <a:gdLst/>
              <a:ahLst/>
              <a:cxnLst/>
              <a:rect l="l" t="t" r="r" b="b"/>
              <a:pathLst>
                <a:path w="5648" h="3762" extrusionOk="0">
                  <a:moveTo>
                    <a:pt x="4962" y="0"/>
                  </a:moveTo>
                  <a:cubicBezTo>
                    <a:pt x="4363" y="0"/>
                    <a:pt x="3743" y="352"/>
                    <a:pt x="3532" y="940"/>
                  </a:cubicBezTo>
                  <a:cubicBezTo>
                    <a:pt x="3405" y="1638"/>
                    <a:pt x="2665" y="1743"/>
                    <a:pt x="2369" y="2293"/>
                  </a:cubicBezTo>
                  <a:cubicBezTo>
                    <a:pt x="2144" y="2744"/>
                    <a:pt x="1958" y="2962"/>
                    <a:pt x="1704" y="2962"/>
                  </a:cubicBezTo>
                  <a:cubicBezTo>
                    <a:pt x="1506" y="2962"/>
                    <a:pt x="1265" y="2828"/>
                    <a:pt x="931" y="2568"/>
                  </a:cubicBezTo>
                  <a:cubicBezTo>
                    <a:pt x="656" y="2399"/>
                    <a:pt x="677" y="2188"/>
                    <a:pt x="740" y="1955"/>
                  </a:cubicBezTo>
                  <a:cubicBezTo>
                    <a:pt x="844" y="1728"/>
                    <a:pt x="715" y="1616"/>
                    <a:pt x="571" y="1616"/>
                  </a:cubicBezTo>
                  <a:cubicBezTo>
                    <a:pt x="420" y="1616"/>
                    <a:pt x="253" y="1738"/>
                    <a:pt x="317" y="1976"/>
                  </a:cubicBezTo>
                  <a:cubicBezTo>
                    <a:pt x="85" y="2293"/>
                    <a:pt x="0" y="2801"/>
                    <a:pt x="360" y="3076"/>
                  </a:cubicBezTo>
                  <a:cubicBezTo>
                    <a:pt x="1067" y="3522"/>
                    <a:pt x="1545" y="3761"/>
                    <a:pt x="1963" y="3761"/>
                  </a:cubicBezTo>
                  <a:cubicBezTo>
                    <a:pt x="2358" y="3761"/>
                    <a:pt x="2699" y="3549"/>
                    <a:pt x="3130" y="3097"/>
                  </a:cubicBezTo>
                  <a:cubicBezTo>
                    <a:pt x="3997" y="2166"/>
                    <a:pt x="5097" y="1342"/>
                    <a:pt x="5647" y="178"/>
                  </a:cubicBezTo>
                  <a:cubicBezTo>
                    <a:pt x="5441" y="57"/>
                    <a:pt x="5203" y="0"/>
                    <a:pt x="496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9255;p76"/>
            <p:cNvSpPr/>
            <p:nvPr/>
          </p:nvSpPr>
          <p:spPr>
            <a:xfrm>
              <a:off x="-869800" y="3762375"/>
              <a:ext cx="147025" cy="84950"/>
            </a:xfrm>
            <a:custGeom>
              <a:avLst/>
              <a:gdLst/>
              <a:ahLst/>
              <a:cxnLst/>
              <a:rect l="l" t="t" r="r" b="b"/>
              <a:pathLst>
                <a:path w="5881" h="3398" extrusionOk="0">
                  <a:moveTo>
                    <a:pt x="3321" y="0"/>
                  </a:moveTo>
                  <a:cubicBezTo>
                    <a:pt x="2724" y="0"/>
                    <a:pt x="1587" y="1645"/>
                    <a:pt x="652" y="1645"/>
                  </a:cubicBezTo>
                  <a:cubicBezTo>
                    <a:pt x="646" y="1645"/>
                    <a:pt x="641" y="1645"/>
                    <a:pt x="635" y="1644"/>
                  </a:cubicBezTo>
                  <a:cubicBezTo>
                    <a:pt x="339" y="1666"/>
                    <a:pt x="530" y="2004"/>
                    <a:pt x="276" y="2067"/>
                  </a:cubicBezTo>
                  <a:cubicBezTo>
                    <a:pt x="1" y="2448"/>
                    <a:pt x="170" y="2829"/>
                    <a:pt x="276" y="3188"/>
                  </a:cubicBezTo>
                  <a:lnTo>
                    <a:pt x="445" y="3209"/>
                  </a:lnTo>
                  <a:cubicBezTo>
                    <a:pt x="481" y="3205"/>
                    <a:pt x="517" y="3203"/>
                    <a:pt x="553" y="3203"/>
                  </a:cubicBezTo>
                  <a:cubicBezTo>
                    <a:pt x="921" y="3203"/>
                    <a:pt x="1302" y="3397"/>
                    <a:pt x="1640" y="3397"/>
                  </a:cubicBezTo>
                  <a:cubicBezTo>
                    <a:pt x="1779" y="3397"/>
                    <a:pt x="1911" y="3365"/>
                    <a:pt x="2031" y="3273"/>
                  </a:cubicBezTo>
                  <a:cubicBezTo>
                    <a:pt x="2645" y="2850"/>
                    <a:pt x="3491" y="2554"/>
                    <a:pt x="3892" y="2089"/>
                  </a:cubicBezTo>
                  <a:cubicBezTo>
                    <a:pt x="4358" y="1306"/>
                    <a:pt x="5881" y="1243"/>
                    <a:pt x="5606" y="164"/>
                  </a:cubicBezTo>
                  <a:cubicBezTo>
                    <a:pt x="5575" y="156"/>
                    <a:pt x="5540" y="153"/>
                    <a:pt x="5503" y="153"/>
                  </a:cubicBezTo>
                  <a:cubicBezTo>
                    <a:pt x="4820" y="153"/>
                    <a:pt x="3102" y="1370"/>
                    <a:pt x="2581" y="1771"/>
                  </a:cubicBezTo>
                  <a:cubicBezTo>
                    <a:pt x="2877" y="1179"/>
                    <a:pt x="3533" y="756"/>
                    <a:pt x="3491" y="58"/>
                  </a:cubicBezTo>
                  <a:cubicBezTo>
                    <a:pt x="3441" y="18"/>
                    <a:pt x="3384" y="0"/>
                    <a:pt x="33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9256;p76"/>
            <p:cNvSpPr/>
            <p:nvPr/>
          </p:nvSpPr>
          <p:spPr>
            <a:xfrm>
              <a:off x="-2475025" y="3887900"/>
              <a:ext cx="118975" cy="96950"/>
            </a:xfrm>
            <a:custGeom>
              <a:avLst/>
              <a:gdLst/>
              <a:ahLst/>
              <a:cxnLst/>
              <a:rect l="l" t="t" r="r" b="b"/>
              <a:pathLst>
                <a:path w="4759" h="3878" extrusionOk="0">
                  <a:moveTo>
                    <a:pt x="2337" y="1"/>
                  </a:moveTo>
                  <a:cubicBezTo>
                    <a:pt x="1329" y="1"/>
                    <a:pt x="678" y="1172"/>
                    <a:pt x="550" y="1995"/>
                  </a:cubicBezTo>
                  <a:cubicBezTo>
                    <a:pt x="0" y="3010"/>
                    <a:pt x="867" y="3751"/>
                    <a:pt x="1883" y="3878"/>
                  </a:cubicBezTo>
                  <a:cubicBezTo>
                    <a:pt x="2665" y="3095"/>
                    <a:pt x="4759" y="1953"/>
                    <a:pt x="3215" y="832"/>
                  </a:cubicBezTo>
                  <a:cubicBezTo>
                    <a:pt x="2898" y="621"/>
                    <a:pt x="2961" y="346"/>
                    <a:pt x="2834" y="92"/>
                  </a:cubicBezTo>
                  <a:cubicBezTo>
                    <a:pt x="2660" y="29"/>
                    <a:pt x="2494" y="1"/>
                    <a:pt x="233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9257;p76"/>
            <p:cNvSpPr/>
            <p:nvPr/>
          </p:nvSpPr>
          <p:spPr>
            <a:xfrm>
              <a:off x="-1207650" y="3814575"/>
              <a:ext cx="107350" cy="83025"/>
            </a:xfrm>
            <a:custGeom>
              <a:avLst/>
              <a:gdLst/>
              <a:ahLst/>
              <a:cxnLst/>
              <a:rect l="l" t="t" r="r" b="b"/>
              <a:pathLst>
                <a:path w="4294" h="3321" extrusionOk="0">
                  <a:moveTo>
                    <a:pt x="2433" y="1"/>
                  </a:moveTo>
                  <a:lnTo>
                    <a:pt x="1883" y="275"/>
                  </a:lnTo>
                  <a:cubicBezTo>
                    <a:pt x="1967" y="1227"/>
                    <a:pt x="1037" y="1523"/>
                    <a:pt x="423" y="2031"/>
                  </a:cubicBezTo>
                  <a:cubicBezTo>
                    <a:pt x="0" y="2771"/>
                    <a:pt x="297" y="3194"/>
                    <a:pt x="1333" y="3321"/>
                  </a:cubicBezTo>
                  <a:cubicBezTo>
                    <a:pt x="3025" y="2665"/>
                    <a:pt x="2623" y="1227"/>
                    <a:pt x="4252" y="1121"/>
                  </a:cubicBezTo>
                  <a:lnTo>
                    <a:pt x="4294" y="783"/>
                  </a:lnTo>
                  <a:cubicBezTo>
                    <a:pt x="3955" y="22"/>
                    <a:pt x="3131" y="106"/>
                    <a:pt x="243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9258;p76"/>
            <p:cNvSpPr/>
            <p:nvPr/>
          </p:nvSpPr>
          <p:spPr>
            <a:xfrm>
              <a:off x="-1657600" y="3775075"/>
              <a:ext cx="115300" cy="89075"/>
            </a:xfrm>
            <a:custGeom>
              <a:avLst/>
              <a:gdLst/>
              <a:ahLst/>
              <a:cxnLst/>
              <a:rect l="l" t="t" r="r" b="b"/>
              <a:pathLst>
                <a:path w="4612" h="3563" extrusionOk="0">
                  <a:moveTo>
                    <a:pt x="3414" y="0"/>
                  </a:moveTo>
                  <a:cubicBezTo>
                    <a:pt x="2993" y="0"/>
                    <a:pt x="3192" y="1023"/>
                    <a:pt x="1840" y="1707"/>
                  </a:cubicBezTo>
                  <a:cubicBezTo>
                    <a:pt x="1883" y="2807"/>
                    <a:pt x="719" y="2575"/>
                    <a:pt x="0" y="2934"/>
                  </a:cubicBezTo>
                  <a:cubicBezTo>
                    <a:pt x="104" y="3374"/>
                    <a:pt x="451" y="3562"/>
                    <a:pt x="899" y="3562"/>
                  </a:cubicBezTo>
                  <a:cubicBezTo>
                    <a:pt x="2278" y="3562"/>
                    <a:pt x="4612" y="1777"/>
                    <a:pt x="3701" y="100"/>
                  </a:cubicBezTo>
                  <a:cubicBezTo>
                    <a:pt x="3579" y="31"/>
                    <a:pt x="3487" y="0"/>
                    <a:pt x="341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9259;p76"/>
            <p:cNvSpPr/>
            <p:nvPr/>
          </p:nvSpPr>
          <p:spPr>
            <a:xfrm>
              <a:off x="-2430100" y="3892350"/>
              <a:ext cx="79875" cy="94825"/>
            </a:xfrm>
            <a:custGeom>
              <a:avLst/>
              <a:gdLst/>
              <a:ahLst/>
              <a:cxnLst/>
              <a:rect l="l" t="t" r="r" b="b"/>
              <a:pathLst>
                <a:path w="3195" h="3793" extrusionOk="0">
                  <a:moveTo>
                    <a:pt x="1251" y="0"/>
                  </a:moveTo>
                  <a:cubicBezTo>
                    <a:pt x="1175" y="0"/>
                    <a:pt x="1096" y="7"/>
                    <a:pt x="1016" y="20"/>
                  </a:cubicBezTo>
                  <a:cubicBezTo>
                    <a:pt x="720" y="316"/>
                    <a:pt x="382" y="548"/>
                    <a:pt x="1185" y="760"/>
                  </a:cubicBezTo>
                  <a:cubicBezTo>
                    <a:pt x="2475" y="1162"/>
                    <a:pt x="1376" y="2684"/>
                    <a:pt x="530" y="3002"/>
                  </a:cubicBezTo>
                  <a:cubicBezTo>
                    <a:pt x="212" y="3065"/>
                    <a:pt x="1" y="3382"/>
                    <a:pt x="86" y="3700"/>
                  </a:cubicBezTo>
                  <a:cubicBezTo>
                    <a:pt x="287" y="3764"/>
                    <a:pt x="455" y="3793"/>
                    <a:pt x="600" y="3793"/>
                  </a:cubicBezTo>
                  <a:cubicBezTo>
                    <a:pt x="1354" y="3793"/>
                    <a:pt x="1459" y="3019"/>
                    <a:pt x="2116" y="2558"/>
                  </a:cubicBezTo>
                  <a:cubicBezTo>
                    <a:pt x="3194" y="1779"/>
                    <a:pt x="2538" y="0"/>
                    <a:pt x="12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9260;p76"/>
            <p:cNvSpPr/>
            <p:nvPr/>
          </p:nvSpPr>
          <p:spPr>
            <a:xfrm>
              <a:off x="-858675" y="3784450"/>
              <a:ext cx="124800" cy="72900"/>
            </a:xfrm>
            <a:custGeom>
              <a:avLst/>
              <a:gdLst/>
              <a:ahLst/>
              <a:cxnLst/>
              <a:rect l="l" t="t" r="r" b="b"/>
              <a:pathLst>
                <a:path w="4992" h="2916" extrusionOk="0">
                  <a:moveTo>
                    <a:pt x="4991" y="85"/>
                  </a:moveTo>
                  <a:lnTo>
                    <a:pt x="4991" y="85"/>
                  </a:lnTo>
                  <a:cubicBezTo>
                    <a:pt x="4590" y="233"/>
                    <a:pt x="3638" y="0"/>
                    <a:pt x="3553" y="529"/>
                  </a:cubicBezTo>
                  <a:cubicBezTo>
                    <a:pt x="3744" y="1523"/>
                    <a:pt x="2242" y="1142"/>
                    <a:pt x="1925" y="1840"/>
                  </a:cubicBezTo>
                  <a:cubicBezTo>
                    <a:pt x="1784" y="2210"/>
                    <a:pt x="1565" y="2322"/>
                    <a:pt x="1324" y="2322"/>
                  </a:cubicBezTo>
                  <a:cubicBezTo>
                    <a:pt x="952" y="2322"/>
                    <a:pt x="529" y="2056"/>
                    <a:pt x="260" y="2056"/>
                  </a:cubicBezTo>
                  <a:cubicBezTo>
                    <a:pt x="125" y="2056"/>
                    <a:pt x="30" y="2124"/>
                    <a:pt x="0" y="2326"/>
                  </a:cubicBezTo>
                  <a:cubicBezTo>
                    <a:pt x="340" y="2745"/>
                    <a:pt x="752" y="2916"/>
                    <a:pt x="1193" y="2916"/>
                  </a:cubicBezTo>
                  <a:cubicBezTo>
                    <a:pt x="2648" y="2916"/>
                    <a:pt x="4423" y="1058"/>
                    <a:pt x="4991" y="8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9261;p76"/>
            <p:cNvSpPr/>
            <p:nvPr/>
          </p:nvSpPr>
          <p:spPr>
            <a:xfrm>
              <a:off x="-1715775" y="4022375"/>
              <a:ext cx="82525" cy="97300"/>
            </a:xfrm>
            <a:custGeom>
              <a:avLst/>
              <a:gdLst/>
              <a:ahLst/>
              <a:cxnLst/>
              <a:rect l="l" t="t" r="r" b="b"/>
              <a:pathLst>
                <a:path w="3301" h="3892" extrusionOk="0">
                  <a:moveTo>
                    <a:pt x="2164" y="1"/>
                  </a:moveTo>
                  <a:cubicBezTo>
                    <a:pt x="2076" y="1"/>
                    <a:pt x="2004" y="47"/>
                    <a:pt x="1968" y="191"/>
                  </a:cubicBezTo>
                  <a:cubicBezTo>
                    <a:pt x="1714" y="381"/>
                    <a:pt x="1545" y="677"/>
                    <a:pt x="1545" y="994"/>
                  </a:cubicBezTo>
                  <a:cubicBezTo>
                    <a:pt x="1376" y="1925"/>
                    <a:pt x="1" y="2411"/>
                    <a:pt x="530" y="3469"/>
                  </a:cubicBezTo>
                  <a:cubicBezTo>
                    <a:pt x="675" y="3736"/>
                    <a:pt x="995" y="3891"/>
                    <a:pt x="1306" y="3891"/>
                  </a:cubicBezTo>
                  <a:cubicBezTo>
                    <a:pt x="1536" y="3891"/>
                    <a:pt x="1760" y="3806"/>
                    <a:pt x="1904" y="3617"/>
                  </a:cubicBezTo>
                  <a:cubicBezTo>
                    <a:pt x="2179" y="2432"/>
                    <a:pt x="3300" y="1502"/>
                    <a:pt x="3258" y="233"/>
                  </a:cubicBezTo>
                  <a:lnTo>
                    <a:pt x="2708" y="148"/>
                  </a:lnTo>
                  <a:cubicBezTo>
                    <a:pt x="2698" y="150"/>
                    <a:pt x="2687" y="151"/>
                    <a:pt x="2676" y="151"/>
                  </a:cubicBezTo>
                  <a:cubicBezTo>
                    <a:pt x="2534" y="151"/>
                    <a:pt x="2323" y="1"/>
                    <a:pt x="216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9262;p76"/>
            <p:cNvSpPr/>
            <p:nvPr/>
          </p:nvSpPr>
          <p:spPr>
            <a:xfrm>
              <a:off x="-1209225" y="4031875"/>
              <a:ext cx="103650" cy="71425"/>
            </a:xfrm>
            <a:custGeom>
              <a:avLst/>
              <a:gdLst/>
              <a:ahLst/>
              <a:cxnLst/>
              <a:rect l="l" t="t" r="r" b="b"/>
              <a:pathLst>
                <a:path w="4146" h="2857" extrusionOk="0">
                  <a:moveTo>
                    <a:pt x="3786" y="1"/>
                  </a:moveTo>
                  <a:cubicBezTo>
                    <a:pt x="3046" y="85"/>
                    <a:pt x="2305" y="64"/>
                    <a:pt x="1586" y="128"/>
                  </a:cubicBezTo>
                  <a:lnTo>
                    <a:pt x="1015" y="593"/>
                  </a:lnTo>
                  <a:cubicBezTo>
                    <a:pt x="931" y="678"/>
                    <a:pt x="888" y="762"/>
                    <a:pt x="867" y="889"/>
                  </a:cubicBezTo>
                  <a:cubicBezTo>
                    <a:pt x="867" y="1460"/>
                    <a:pt x="0" y="1756"/>
                    <a:pt x="254" y="2412"/>
                  </a:cubicBezTo>
                  <a:cubicBezTo>
                    <a:pt x="536" y="2704"/>
                    <a:pt x="899" y="2857"/>
                    <a:pt x="1245" y="2857"/>
                  </a:cubicBezTo>
                  <a:cubicBezTo>
                    <a:pt x="1652" y="2857"/>
                    <a:pt x="2036" y="2646"/>
                    <a:pt x="2242" y="2200"/>
                  </a:cubicBezTo>
                  <a:cubicBezTo>
                    <a:pt x="2305" y="2031"/>
                    <a:pt x="2263" y="1862"/>
                    <a:pt x="2157" y="1756"/>
                  </a:cubicBezTo>
                  <a:cubicBezTo>
                    <a:pt x="2106" y="1735"/>
                    <a:pt x="2059" y="1725"/>
                    <a:pt x="2015" y="1725"/>
                  </a:cubicBezTo>
                  <a:cubicBezTo>
                    <a:pt x="1762" y="1725"/>
                    <a:pt x="1611" y="2027"/>
                    <a:pt x="1362" y="2027"/>
                  </a:cubicBezTo>
                  <a:cubicBezTo>
                    <a:pt x="1314" y="2027"/>
                    <a:pt x="1262" y="2016"/>
                    <a:pt x="1206" y="1989"/>
                  </a:cubicBezTo>
                  <a:cubicBezTo>
                    <a:pt x="1461" y="1559"/>
                    <a:pt x="1576" y="1366"/>
                    <a:pt x="1705" y="1366"/>
                  </a:cubicBezTo>
                  <a:cubicBezTo>
                    <a:pt x="1811" y="1366"/>
                    <a:pt x="1926" y="1497"/>
                    <a:pt x="2136" y="1735"/>
                  </a:cubicBezTo>
                  <a:cubicBezTo>
                    <a:pt x="2338" y="1823"/>
                    <a:pt x="2499" y="1859"/>
                    <a:pt x="2631" y="1859"/>
                  </a:cubicBezTo>
                  <a:cubicBezTo>
                    <a:pt x="3230" y="1859"/>
                    <a:pt x="3210" y="1093"/>
                    <a:pt x="3574" y="868"/>
                  </a:cubicBezTo>
                  <a:lnTo>
                    <a:pt x="3574" y="868"/>
                  </a:lnTo>
                  <a:cubicBezTo>
                    <a:pt x="3426" y="1079"/>
                    <a:pt x="3320" y="1291"/>
                    <a:pt x="3765" y="1418"/>
                  </a:cubicBezTo>
                  <a:cubicBezTo>
                    <a:pt x="3765" y="953"/>
                    <a:pt x="4145" y="487"/>
                    <a:pt x="378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9263;p76"/>
            <p:cNvSpPr/>
            <p:nvPr/>
          </p:nvSpPr>
          <p:spPr>
            <a:xfrm>
              <a:off x="-2402600" y="4013900"/>
              <a:ext cx="103125" cy="108950"/>
            </a:xfrm>
            <a:custGeom>
              <a:avLst/>
              <a:gdLst/>
              <a:ahLst/>
              <a:cxnLst/>
              <a:rect l="l" t="t" r="r" b="b"/>
              <a:pathLst>
                <a:path w="4125" h="4358" extrusionOk="0">
                  <a:moveTo>
                    <a:pt x="3258" y="1"/>
                  </a:moveTo>
                  <a:cubicBezTo>
                    <a:pt x="1883" y="720"/>
                    <a:pt x="826" y="1925"/>
                    <a:pt x="276" y="3385"/>
                  </a:cubicBezTo>
                  <a:cubicBezTo>
                    <a:pt x="635" y="3638"/>
                    <a:pt x="1" y="4188"/>
                    <a:pt x="656" y="4358"/>
                  </a:cubicBezTo>
                  <a:cubicBezTo>
                    <a:pt x="720" y="4315"/>
                    <a:pt x="741" y="4231"/>
                    <a:pt x="656" y="4188"/>
                  </a:cubicBezTo>
                  <a:cubicBezTo>
                    <a:pt x="635" y="2285"/>
                    <a:pt x="4125" y="1206"/>
                    <a:pt x="325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9264;p76"/>
            <p:cNvSpPr/>
            <p:nvPr/>
          </p:nvSpPr>
          <p:spPr>
            <a:xfrm>
              <a:off x="-2066325" y="3800825"/>
              <a:ext cx="83575" cy="106975"/>
            </a:xfrm>
            <a:custGeom>
              <a:avLst/>
              <a:gdLst/>
              <a:ahLst/>
              <a:cxnLst/>
              <a:rect l="l" t="t" r="r" b="b"/>
              <a:pathLst>
                <a:path w="3343" h="4279" extrusionOk="0">
                  <a:moveTo>
                    <a:pt x="1333" y="1"/>
                  </a:moveTo>
                  <a:lnTo>
                    <a:pt x="1333" y="22"/>
                  </a:lnTo>
                  <a:cubicBezTo>
                    <a:pt x="678" y="1333"/>
                    <a:pt x="1" y="2856"/>
                    <a:pt x="995" y="4188"/>
                  </a:cubicBezTo>
                  <a:cubicBezTo>
                    <a:pt x="1021" y="4179"/>
                    <a:pt x="1044" y="4174"/>
                    <a:pt x="1064" y="4174"/>
                  </a:cubicBezTo>
                  <a:cubicBezTo>
                    <a:pt x="1093" y="4174"/>
                    <a:pt x="1118" y="4185"/>
                    <a:pt x="1143" y="4209"/>
                  </a:cubicBezTo>
                  <a:cubicBezTo>
                    <a:pt x="1255" y="4257"/>
                    <a:pt x="1355" y="4278"/>
                    <a:pt x="1445" y="4278"/>
                  </a:cubicBezTo>
                  <a:cubicBezTo>
                    <a:pt x="2033" y="4278"/>
                    <a:pt x="2193" y="3371"/>
                    <a:pt x="2560" y="3004"/>
                  </a:cubicBezTo>
                  <a:cubicBezTo>
                    <a:pt x="2814" y="2581"/>
                    <a:pt x="3342" y="2200"/>
                    <a:pt x="3152" y="1650"/>
                  </a:cubicBezTo>
                  <a:cubicBezTo>
                    <a:pt x="2964" y="1253"/>
                    <a:pt x="3272" y="339"/>
                    <a:pt x="2645" y="339"/>
                  </a:cubicBezTo>
                  <a:cubicBezTo>
                    <a:pt x="2638" y="339"/>
                    <a:pt x="2631" y="339"/>
                    <a:pt x="2623" y="339"/>
                  </a:cubicBezTo>
                  <a:cubicBezTo>
                    <a:pt x="1777" y="1016"/>
                    <a:pt x="2285" y="2116"/>
                    <a:pt x="1629" y="2940"/>
                  </a:cubicBezTo>
                  <a:cubicBezTo>
                    <a:pt x="678" y="2010"/>
                    <a:pt x="3258" y="318"/>
                    <a:pt x="133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9265;p76"/>
            <p:cNvSpPr/>
            <p:nvPr/>
          </p:nvSpPr>
          <p:spPr>
            <a:xfrm>
              <a:off x="-2386200" y="4013900"/>
              <a:ext cx="131150" cy="123250"/>
            </a:xfrm>
            <a:custGeom>
              <a:avLst/>
              <a:gdLst/>
              <a:ahLst/>
              <a:cxnLst/>
              <a:rect l="l" t="t" r="r" b="b"/>
              <a:pathLst>
                <a:path w="5246" h="4930" extrusionOk="0">
                  <a:moveTo>
                    <a:pt x="4273" y="1"/>
                  </a:moveTo>
                  <a:cubicBezTo>
                    <a:pt x="4251" y="974"/>
                    <a:pt x="3702" y="1672"/>
                    <a:pt x="2708" y="2116"/>
                  </a:cubicBezTo>
                  <a:cubicBezTo>
                    <a:pt x="2517" y="2200"/>
                    <a:pt x="2390" y="2306"/>
                    <a:pt x="2433" y="2475"/>
                  </a:cubicBezTo>
                  <a:cubicBezTo>
                    <a:pt x="2644" y="3448"/>
                    <a:pt x="1142" y="3533"/>
                    <a:pt x="1079" y="4400"/>
                  </a:cubicBezTo>
                  <a:cubicBezTo>
                    <a:pt x="1079" y="4474"/>
                    <a:pt x="957" y="4521"/>
                    <a:pt x="809" y="4521"/>
                  </a:cubicBezTo>
                  <a:cubicBezTo>
                    <a:pt x="661" y="4521"/>
                    <a:pt x="487" y="4474"/>
                    <a:pt x="381" y="4358"/>
                  </a:cubicBezTo>
                  <a:cubicBezTo>
                    <a:pt x="430" y="4210"/>
                    <a:pt x="343" y="4184"/>
                    <a:pt x="233" y="4184"/>
                  </a:cubicBezTo>
                  <a:cubicBezTo>
                    <a:pt x="173" y="4184"/>
                    <a:pt x="107" y="4191"/>
                    <a:pt x="51" y="4191"/>
                  </a:cubicBezTo>
                  <a:cubicBezTo>
                    <a:pt x="33" y="4191"/>
                    <a:pt x="16" y="4191"/>
                    <a:pt x="0" y="4188"/>
                  </a:cubicBezTo>
                  <a:lnTo>
                    <a:pt x="0" y="4358"/>
                  </a:lnTo>
                  <a:cubicBezTo>
                    <a:pt x="211" y="4625"/>
                    <a:pt x="478" y="4929"/>
                    <a:pt x="770" y="4929"/>
                  </a:cubicBezTo>
                  <a:cubicBezTo>
                    <a:pt x="918" y="4929"/>
                    <a:pt x="1071" y="4852"/>
                    <a:pt x="1227" y="4654"/>
                  </a:cubicBezTo>
                  <a:cubicBezTo>
                    <a:pt x="1713" y="4061"/>
                    <a:pt x="2433" y="3638"/>
                    <a:pt x="2771" y="2983"/>
                  </a:cubicBezTo>
                  <a:cubicBezTo>
                    <a:pt x="3157" y="2175"/>
                    <a:pt x="3471" y="1892"/>
                    <a:pt x="4244" y="1892"/>
                  </a:cubicBezTo>
                  <a:cubicBezTo>
                    <a:pt x="4402" y="1892"/>
                    <a:pt x="4579" y="1904"/>
                    <a:pt x="4780" y="1925"/>
                  </a:cubicBezTo>
                  <a:cubicBezTo>
                    <a:pt x="5245" y="1164"/>
                    <a:pt x="4865" y="551"/>
                    <a:pt x="42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9266;p76"/>
            <p:cNvSpPr/>
            <p:nvPr/>
          </p:nvSpPr>
          <p:spPr>
            <a:xfrm>
              <a:off x="-1054850" y="3608375"/>
              <a:ext cx="98375" cy="83775"/>
            </a:xfrm>
            <a:custGeom>
              <a:avLst/>
              <a:gdLst/>
              <a:ahLst/>
              <a:cxnLst/>
              <a:rect l="l" t="t" r="r" b="b"/>
              <a:pathLst>
                <a:path w="3935" h="3351" extrusionOk="0">
                  <a:moveTo>
                    <a:pt x="3286" y="0"/>
                  </a:moveTo>
                  <a:cubicBezTo>
                    <a:pt x="3065" y="0"/>
                    <a:pt x="2878" y="122"/>
                    <a:pt x="2814" y="360"/>
                  </a:cubicBezTo>
                  <a:cubicBezTo>
                    <a:pt x="2602" y="1121"/>
                    <a:pt x="1820" y="1460"/>
                    <a:pt x="1545" y="2115"/>
                  </a:cubicBezTo>
                  <a:cubicBezTo>
                    <a:pt x="1312" y="2284"/>
                    <a:pt x="1058" y="2454"/>
                    <a:pt x="804" y="2581"/>
                  </a:cubicBezTo>
                  <a:cubicBezTo>
                    <a:pt x="402" y="2729"/>
                    <a:pt x="1" y="2855"/>
                    <a:pt x="64" y="3342"/>
                  </a:cubicBezTo>
                  <a:cubicBezTo>
                    <a:pt x="126" y="3347"/>
                    <a:pt x="187" y="3350"/>
                    <a:pt x="248" y="3350"/>
                  </a:cubicBezTo>
                  <a:cubicBezTo>
                    <a:pt x="1839" y="3350"/>
                    <a:pt x="3181" y="1540"/>
                    <a:pt x="3934" y="339"/>
                  </a:cubicBezTo>
                  <a:cubicBezTo>
                    <a:pt x="3738" y="111"/>
                    <a:pt x="3496" y="0"/>
                    <a:pt x="328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9267;p76"/>
            <p:cNvSpPr/>
            <p:nvPr/>
          </p:nvSpPr>
          <p:spPr>
            <a:xfrm>
              <a:off x="-2025025" y="3796425"/>
              <a:ext cx="88800" cy="110275"/>
            </a:xfrm>
            <a:custGeom>
              <a:avLst/>
              <a:gdLst/>
              <a:ahLst/>
              <a:cxnLst/>
              <a:rect l="l" t="t" r="r" b="b"/>
              <a:pathLst>
                <a:path w="3552" h="4411" extrusionOk="0">
                  <a:moveTo>
                    <a:pt x="889" y="1"/>
                  </a:moveTo>
                  <a:cubicBezTo>
                    <a:pt x="649" y="1"/>
                    <a:pt x="619" y="221"/>
                    <a:pt x="1162" y="663"/>
                  </a:cubicBezTo>
                  <a:cubicBezTo>
                    <a:pt x="1373" y="832"/>
                    <a:pt x="1310" y="1001"/>
                    <a:pt x="1141" y="1150"/>
                  </a:cubicBezTo>
                  <a:cubicBezTo>
                    <a:pt x="992" y="1678"/>
                    <a:pt x="1881" y="2186"/>
                    <a:pt x="1141" y="2588"/>
                  </a:cubicBezTo>
                  <a:cubicBezTo>
                    <a:pt x="770" y="2670"/>
                    <a:pt x="1" y="4411"/>
                    <a:pt x="696" y="4411"/>
                  </a:cubicBezTo>
                  <a:cubicBezTo>
                    <a:pt x="716" y="4411"/>
                    <a:pt x="737" y="4409"/>
                    <a:pt x="760" y="4406"/>
                  </a:cubicBezTo>
                  <a:cubicBezTo>
                    <a:pt x="3552" y="1477"/>
                    <a:pt x="1512" y="1"/>
                    <a:pt x="88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9268;p76"/>
            <p:cNvSpPr/>
            <p:nvPr/>
          </p:nvSpPr>
          <p:spPr>
            <a:xfrm>
              <a:off x="-2743625" y="4091025"/>
              <a:ext cx="81975" cy="78875"/>
            </a:xfrm>
            <a:custGeom>
              <a:avLst/>
              <a:gdLst/>
              <a:ahLst/>
              <a:cxnLst/>
              <a:rect l="l" t="t" r="r" b="b"/>
              <a:pathLst>
                <a:path w="3279" h="3155" extrusionOk="0">
                  <a:moveTo>
                    <a:pt x="2655" y="0"/>
                  </a:moveTo>
                  <a:cubicBezTo>
                    <a:pt x="2457" y="0"/>
                    <a:pt x="2305" y="192"/>
                    <a:pt x="1967" y="638"/>
                  </a:cubicBezTo>
                  <a:cubicBezTo>
                    <a:pt x="1269" y="1463"/>
                    <a:pt x="127" y="2034"/>
                    <a:pt x="0" y="3155"/>
                  </a:cubicBezTo>
                  <a:cubicBezTo>
                    <a:pt x="1756" y="2943"/>
                    <a:pt x="2411" y="2119"/>
                    <a:pt x="3279" y="300"/>
                  </a:cubicBezTo>
                  <a:cubicBezTo>
                    <a:pt x="2979" y="109"/>
                    <a:pt x="2804" y="0"/>
                    <a:pt x="26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9269;p76"/>
            <p:cNvSpPr/>
            <p:nvPr/>
          </p:nvSpPr>
          <p:spPr>
            <a:xfrm>
              <a:off x="-1964275" y="3977375"/>
              <a:ext cx="102600" cy="85350"/>
            </a:xfrm>
            <a:custGeom>
              <a:avLst/>
              <a:gdLst/>
              <a:ahLst/>
              <a:cxnLst/>
              <a:rect l="l" t="t" r="r" b="b"/>
              <a:pathLst>
                <a:path w="4104" h="3414" extrusionOk="0">
                  <a:moveTo>
                    <a:pt x="3439" y="0"/>
                  </a:moveTo>
                  <a:cubicBezTo>
                    <a:pt x="3010" y="0"/>
                    <a:pt x="3012" y="466"/>
                    <a:pt x="2814" y="700"/>
                  </a:cubicBezTo>
                  <a:cubicBezTo>
                    <a:pt x="2665" y="1145"/>
                    <a:pt x="1946" y="1335"/>
                    <a:pt x="1925" y="1758"/>
                  </a:cubicBezTo>
                  <a:cubicBezTo>
                    <a:pt x="1862" y="2836"/>
                    <a:pt x="635" y="2562"/>
                    <a:pt x="1" y="3090"/>
                  </a:cubicBezTo>
                  <a:cubicBezTo>
                    <a:pt x="278" y="3316"/>
                    <a:pt x="585" y="3413"/>
                    <a:pt x="902" y="3413"/>
                  </a:cubicBezTo>
                  <a:cubicBezTo>
                    <a:pt x="2401" y="3413"/>
                    <a:pt x="4103" y="1232"/>
                    <a:pt x="3702" y="45"/>
                  </a:cubicBezTo>
                  <a:cubicBezTo>
                    <a:pt x="3599" y="14"/>
                    <a:pt x="3513" y="0"/>
                    <a:pt x="343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9270;p76"/>
            <p:cNvSpPr/>
            <p:nvPr/>
          </p:nvSpPr>
          <p:spPr>
            <a:xfrm>
              <a:off x="-2311650" y="3692450"/>
              <a:ext cx="94325" cy="88925"/>
            </a:xfrm>
            <a:custGeom>
              <a:avLst/>
              <a:gdLst/>
              <a:ahLst/>
              <a:cxnLst/>
              <a:rect l="l" t="t" r="r" b="b"/>
              <a:pathLst>
                <a:path w="3773" h="3557" extrusionOk="0">
                  <a:moveTo>
                    <a:pt x="3321" y="0"/>
                  </a:moveTo>
                  <a:lnTo>
                    <a:pt x="3321" y="0"/>
                  </a:lnTo>
                  <a:cubicBezTo>
                    <a:pt x="1354" y="550"/>
                    <a:pt x="3109" y="2411"/>
                    <a:pt x="910" y="2749"/>
                  </a:cubicBezTo>
                  <a:cubicBezTo>
                    <a:pt x="635" y="2961"/>
                    <a:pt x="43" y="2686"/>
                    <a:pt x="0" y="3215"/>
                  </a:cubicBezTo>
                  <a:cubicBezTo>
                    <a:pt x="318" y="3453"/>
                    <a:pt x="646" y="3557"/>
                    <a:pt x="967" y="3557"/>
                  </a:cubicBezTo>
                  <a:cubicBezTo>
                    <a:pt x="2441" y="3557"/>
                    <a:pt x="3772" y="1372"/>
                    <a:pt x="33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9271;p76"/>
            <p:cNvSpPr/>
            <p:nvPr/>
          </p:nvSpPr>
          <p:spPr>
            <a:xfrm>
              <a:off x="-1678225" y="3763825"/>
              <a:ext cx="87800" cy="86200"/>
            </a:xfrm>
            <a:custGeom>
              <a:avLst/>
              <a:gdLst/>
              <a:ahLst/>
              <a:cxnLst/>
              <a:rect l="l" t="t" r="r" b="b"/>
              <a:pathLst>
                <a:path w="3512" h="3448" extrusionOk="0">
                  <a:moveTo>
                    <a:pt x="2538" y="0"/>
                  </a:moveTo>
                  <a:lnTo>
                    <a:pt x="2538" y="0"/>
                  </a:lnTo>
                  <a:cubicBezTo>
                    <a:pt x="2010" y="360"/>
                    <a:pt x="1777" y="1037"/>
                    <a:pt x="1016" y="1163"/>
                  </a:cubicBezTo>
                  <a:cubicBezTo>
                    <a:pt x="614" y="1375"/>
                    <a:pt x="550" y="1819"/>
                    <a:pt x="275" y="2136"/>
                  </a:cubicBezTo>
                  <a:cubicBezTo>
                    <a:pt x="0" y="2454"/>
                    <a:pt x="297" y="3448"/>
                    <a:pt x="783" y="3448"/>
                  </a:cubicBezTo>
                  <a:cubicBezTo>
                    <a:pt x="1756" y="3384"/>
                    <a:pt x="3088" y="3363"/>
                    <a:pt x="2708" y="2157"/>
                  </a:cubicBezTo>
                  <a:lnTo>
                    <a:pt x="2581" y="2115"/>
                  </a:lnTo>
                  <a:cubicBezTo>
                    <a:pt x="2242" y="2263"/>
                    <a:pt x="2306" y="2644"/>
                    <a:pt x="2010" y="2792"/>
                  </a:cubicBezTo>
                  <a:cubicBezTo>
                    <a:pt x="1919" y="2832"/>
                    <a:pt x="1780" y="2858"/>
                    <a:pt x="1669" y="2858"/>
                  </a:cubicBezTo>
                  <a:cubicBezTo>
                    <a:pt x="1547" y="2858"/>
                    <a:pt x="1458" y="2827"/>
                    <a:pt x="1502" y="2750"/>
                  </a:cubicBezTo>
                  <a:cubicBezTo>
                    <a:pt x="1735" y="2390"/>
                    <a:pt x="1291" y="1798"/>
                    <a:pt x="2010" y="1629"/>
                  </a:cubicBezTo>
                  <a:cubicBezTo>
                    <a:pt x="2581" y="1396"/>
                    <a:pt x="3511" y="296"/>
                    <a:pt x="253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9272;p76"/>
            <p:cNvSpPr/>
            <p:nvPr/>
          </p:nvSpPr>
          <p:spPr>
            <a:xfrm>
              <a:off x="-2786250" y="4057250"/>
              <a:ext cx="89275" cy="103275"/>
            </a:xfrm>
            <a:custGeom>
              <a:avLst/>
              <a:gdLst/>
              <a:ahLst/>
              <a:cxnLst/>
              <a:rect l="l" t="t" r="r" b="b"/>
              <a:pathLst>
                <a:path w="3571" h="4131" extrusionOk="0">
                  <a:moveTo>
                    <a:pt x="3320" y="1"/>
                  </a:moveTo>
                  <a:cubicBezTo>
                    <a:pt x="3281" y="1"/>
                    <a:pt x="3236" y="14"/>
                    <a:pt x="3186" y="43"/>
                  </a:cubicBezTo>
                  <a:cubicBezTo>
                    <a:pt x="1875" y="297"/>
                    <a:pt x="902" y="1799"/>
                    <a:pt x="500" y="2941"/>
                  </a:cubicBezTo>
                  <a:cubicBezTo>
                    <a:pt x="0" y="3367"/>
                    <a:pt x="808" y="4130"/>
                    <a:pt x="1326" y="4130"/>
                  </a:cubicBezTo>
                  <a:cubicBezTo>
                    <a:pt x="1553" y="4130"/>
                    <a:pt x="1725" y="3983"/>
                    <a:pt x="1705" y="3596"/>
                  </a:cubicBezTo>
                  <a:cubicBezTo>
                    <a:pt x="1748" y="3195"/>
                    <a:pt x="1134" y="2793"/>
                    <a:pt x="1473" y="2454"/>
                  </a:cubicBezTo>
                  <a:cubicBezTo>
                    <a:pt x="2107" y="1862"/>
                    <a:pt x="2424" y="1016"/>
                    <a:pt x="3334" y="614"/>
                  </a:cubicBezTo>
                  <a:cubicBezTo>
                    <a:pt x="3570" y="487"/>
                    <a:pt x="3557" y="1"/>
                    <a:pt x="332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9273;p76"/>
            <p:cNvSpPr/>
            <p:nvPr/>
          </p:nvSpPr>
          <p:spPr>
            <a:xfrm>
              <a:off x="-1699900" y="4050150"/>
              <a:ext cx="94675" cy="82875"/>
            </a:xfrm>
            <a:custGeom>
              <a:avLst/>
              <a:gdLst/>
              <a:ahLst/>
              <a:cxnLst/>
              <a:rect l="l" t="t" r="r" b="b"/>
              <a:pathLst>
                <a:path w="3787" h="3315" extrusionOk="0">
                  <a:moveTo>
                    <a:pt x="2841" y="0"/>
                  </a:moveTo>
                  <a:cubicBezTo>
                    <a:pt x="2127" y="0"/>
                    <a:pt x="1428" y="2279"/>
                    <a:pt x="952" y="2590"/>
                  </a:cubicBezTo>
                  <a:cubicBezTo>
                    <a:pt x="719" y="2759"/>
                    <a:pt x="0" y="2611"/>
                    <a:pt x="402" y="3225"/>
                  </a:cubicBezTo>
                  <a:cubicBezTo>
                    <a:pt x="528" y="3288"/>
                    <a:pt x="645" y="3315"/>
                    <a:pt x="756" y="3315"/>
                  </a:cubicBezTo>
                  <a:cubicBezTo>
                    <a:pt x="1391" y="3315"/>
                    <a:pt x="1814" y="2413"/>
                    <a:pt x="2390" y="2125"/>
                  </a:cubicBezTo>
                  <a:cubicBezTo>
                    <a:pt x="2919" y="1596"/>
                    <a:pt x="3786" y="1089"/>
                    <a:pt x="3173" y="179"/>
                  </a:cubicBezTo>
                  <a:cubicBezTo>
                    <a:pt x="3062" y="55"/>
                    <a:pt x="2952" y="0"/>
                    <a:pt x="284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9274;p76"/>
            <p:cNvSpPr/>
            <p:nvPr/>
          </p:nvSpPr>
          <p:spPr>
            <a:xfrm>
              <a:off x="-2789625" y="3788150"/>
              <a:ext cx="65050" cy="96625"/>
            </a:xfrm>
            <a:custGeom>
              <a:avLst/>
              <a:gdLst/>
              <a:ahLst/>
              <a:cxnLst/>
              <a:rect l="l" t="t" r="r" b="b"/>
              <a:pathLst>
                <a:path w="2602" h="3865" extrusionOk="0">
                  <a:moveTo>
                    <a:pt x="1840" y="0"/>
                  </a:moveTo>
                  <a:lnTo>
                    <a:pt x="1840" y="0"/>
                  </a:lnTo>
                  <a:cubicBezTo>
                    <a:pt x="1312" y="1481"/>
                    <a:pt x="1502" y="2813"/>
                    <a:pt x="0" y="3849"/>
                  </a:cubicBezTo>
                  <a:cubicBezTo>
                    <a:pt x="99" y="3859"/>
                    <a:pt x="189" y="3864"/>
                    <a:pt x="273" y="3864"/>
                  </a:cubicBezTo>
                  <a:cubicBezTo>
                    <a:pt x="1228" y="3864"/>
                    <a:pt x="1253" y="3226"/>
                    <a:pt x="1798" y="2623"/>
                  </a:cubicBezTo>
                  <a:cubicBezTo>
                    <a:pt x="2602" y="2073"/>
                    <a:pt x="2559" y="719"/>
                    <a:pt x="184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9275;p76"/>
            <p:cNvSpPr/>
            <p:nvPr/>
          </p:nvSpPr>
          <p:spPr>
            <a:xfrm>
              <a:off x="-1955800" y="3959800"/>
              <a:ext cx="84075" cy="62725"/>
            </a:xfrm>
            <a:custGeom>
              <a:avLst/>
              <a:gdLst/>
              <a:ahLst/>
              <a:cxnLst/>
              <a:rect l="l" t="t" r="r" b="b"/>
              <a:pathLst>
                <a:path w="3363" h="2509" extrusionOk="0">
                  <a:moveTo>
                    <a:pt x="2039" y="1"/>
                  </a:moveTo>
                  <a:cubicBezTo>
                    <a:pt x="1810" y="1"/>
                    <a:pt x="1590" y="17"/>
                    <a:pt x="1417" y="29"/>
                  </a:cubicBezTo>
                  <a:cubicBezTo>
                    <a:pt x="1840" y="1361"/>
                    <a:pt x="0" y="1425"/>
                    <a:pt x="402" y="2228"/>
                  </a:cubicBezTo>
                  <a:cubicBezTo>
                    <a:pt x="582" y="2430"/>
                    <a:pt x="773" y="2509"/>
                    <a:pt x="968" y="2509"/>
                  </a:cubicBezTo>
                  <a:cubicBezTo>
                    <a:pt x="1551" y="2509"/>
                    <a:pt x="2173" y="1800"/>
                    <a:pt x="2665" y="1530"/>
                  </a:cubicBezTo>
                  <a:cubicBezTo>
                    <a:pt x="2897" y="1277"/>
                    <a:pt x="2771" y="748"/>
                    <a:pt x="3363" y="748"/>
                  </a:cubicBezTo>
                  <a:cubicBezTo>
                    <a:pt x="3332" y="117"/>
                    <a:pt x="2652" y="1"/>
                    <a:pt x="203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9276;p76"/>
            <p:cNvSpPr/>
            <p:nvPr/>
          </p:nvSpPr>
          <p:spPr>
            <a:xfrm>
              <a:off x="-2043050" y="3795025"/>
              <a:ext cx="43900" cy="86200"/>
            </a:xfrm>
            <a:custGeom>
              <a:avLst/>
              <a:gdLst/>
              <a:ahLst/>
              <a:cxnLst/>
              <a:rect l="l" t="t" r="r" b="b"/>
              <a:pathLst>
                <a:path w="1756" h="3448" extrusionOk="0">
                  <a:moveTo>
                    <a:pt x="741" y="0"/>
                  </a:moveTo>
                  <a:cubicBezTo>
                    <a:pt x="587" y="0"/>
                    <a:pt x="455" y="42"/>
                    <a:pt x="402" y="233"/>
                  </a:cubicBezTo>
                  <a:cubicBezTo>
                    <a:pt x="1756" y="867"/>
                    <a:pt x="0" y="1840"/>
                    <a:pt x="212" y="2771"/>
                  </a:cubicBezTo>
                  <a:cubicBezTo>
                    <a:pt x="233" y="3045"/>
                    <a:pt x="64" y="3426"/>
                    <a:pt x="593" y="3447"/>
                  </a:cubicBezTo>
                  <a:cubicBezTo>
                    <a:pt x="1692" y="3405"/>
                    <a:pt x="1142" y="1375"/>
                    <a:pt x="1692" y="571"/>
                  </a:cubicBezTo>
                  <a:cubicBezTo>
                    <a:pt x="1354" y="486"/>
                    <a:pt x="1523" y="106"/>
                    <a:pt x="1206" y="21"/>
                  </a:cubicBezTo>
                  <a:cubicBezTo>
                    <a:pt x="1178" y="25"/>
                    <a:pt x="1149" y="27"/>
                    <a:pt x="1119" y="27"/>
                  </a:cubicBezTo>
                  <a:cubicBezTo>
                    <a:pt x="999" y="27"/>
                    <a:pt x="863" y="0"/>
                    <a:pt x="74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9277;p76"/>
            <p:cNvSpPr/>
            <p:nvPr/>
          </p:nvSpPr>
          <p:spPr>
            <a:xfrm>
              <a:off x="-1207125" y="3842325"/>
              <a:ext cx="99900" cy="81125"/>
            </a:xfrm>
            <a:custGeom>
              <a:avLst/>
              <a:gdLst/>
              <a:ahLst/>
              <a:cxnLst/>
              <a:rect l="l" t="t" r="r" b="b"/>
              <a:pathLst>
                <a:path w="3996" h="3245" extrusionOk="0">
                  <a:moveTo>
                    <a:pt x="3626" y="1"/>
                  </a:moveTo>
                  <a:cubicBezTo>
                    <a:pt x="3227" y="1"/>
                    <a:pt x="2608" y="447"/>
                    <a:pt x="2813" y="857"/>
                  </a:cubicBezTo>
                  <a:cubicBezTo>
                    <a:pt x="2708" y="1788"/>
                    <a:pt x="614" y="2253"/>
                    <a:pt x="1" y="3057"/>
                  </a:cubicBezTo>
                  <a:cubicBezTo>
                    <a:pt x="184" y="3187"/>
                    <a:pt x="386" y="3245"/>
                    <a:pt x="600" y="3245"/>
                  </a:cubicBezTo>
                  <a:cubicBezTo>
                    <a:pt x="1841" y="3245"/>
                    <a:pt x="3462" y="1307"/>
                    <a:pt x="3913" y="477"/>
                  </a:cubicBezTo>
                  <a:cubicBezTo>
                    <a:pt x="3995" y="133"/>
                    <a:pt x="3843" y="1"/>
                    <a:pt x="362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9278;p76"/>
            <p:cNvSpPr/>
            <p:nvPr/>
          </p:nvSpPr>
          <p:spPr>
            <a:xfrm>
              <a:off x="-1440825" y="3903950"/>
              <a:ext cx="90450" cy="87775"/>
            </a:xfrm>
            <a:custGeom>
              <a:avLst/>
              <a:gdLst/>
              <a:ahLst/>
              <a:cxnLst/>
              <a:rect l="l" t="t" r="r" b="b"/>
              <a:pathLst>
                <a:path w="3618" h="3511" extrusionOk="0">
                  <a:moveTo>
                    <a:pt x="3045" y="1"/>
                  </a:moveTo>
                  <a:cubicBezTo>
                    <a:pt x="2929" y="1"/>
                    <a:pt x="2820" y="50"/>
                    <a:pt x="2750" y="169"/>
                  </a:cubicBezTo>
                  <a:cubicBezTo>
                    <a:pt x="2390" y="740"/>
                    <a:pt x="3152" y="1607"/>
                    <a:pt x="2221" y="1755"/>
                  </a:cubicBezTo>
                  <a:cubicBezTo>
                    <a:pt x="1735" y="2178"/>
                    <a:pt x="1" y="2728"/>
                    <a:pt x="1016" y="3511"/>
                  </a:cubicBezTo>
                  <a:cubicBezTo>
                    <a:pt x="1798" y="2876"/>
                    <a:pt x="3575" y="2601"/>
                    <a:pt x="3427" y="1396"/>
                  </a:cubicBezTo>
                  <a:cubicBezTo>
                    <a:pt x="3617" y="1078"/>
                    <a:pt x="3427" y="740"/>
                    <a:pt x="3554" y="444"/>
                  </a:cubicBezTo>
                  <a:cubicBezTo>
                    <a:pt x="3540" y="203"/>
                    <a:pt x="3279" y="1"/>
                    <a:pt x="304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9279;p76"/>
            <p:cNvSpPr/>
            <p:nvPr/>
          </p:nvSpPr>
          <p:spPr>
            <a:xfrm>
              <a:off x="-2317450" y="3668875"/>
              <a:ext cx="96225" cy="98400"/>
            </a:xfrm>
            <a:custGeom>
              <a:avLst/>
              <a:gdLst/>
              <a:ahLst/>
              <a:cxnLst/>
              <a:rect l="l" t="t" r="r" b="b"/>
              <a:pathLst>
                <a:path w="3849" h="3936" extrusionOk="0">
                  <a:moveTo>
                    <a:pt x="1791" y="0"/>
                  </a:moveTo>
                  <a:cubicBezTo>
                    <a:pt x="1353" y="0"/>
                    <a:pt x="906" y="63"/>
                    <a:pt x="825" y="457"/>
                  </a:cubicBezTo>
                  <a:cubicBezTo>
                    <a:pt x="1163" y="1091"/>
                    <a:pt x="359" y="1683"/>
                    <a:pt x="867" y="2275"/>
                  </a:cubicBezTo>
                  <a:cubicBezTo>
                    <a:pt x="874" y="2276"/>
                    <a:pt x="881" y="2276"/>
                    <a:pt x="888" y="2276"/>
                  </a:cubicBezTo>
                  <a:cubicBezTo>
                    <a:pt x="1665" y="2276"/>
                    <a:pt x="1339" y="1130"/>
                    <a:pt x="2051" y="795"/>
                  </a:cubicBezTo>
                  <a:lnTo>
                    <a:pt x="2051" y="795"/>
                  </a:lnTo>
                  <a:cubicBezTo>
                    <a:pt x="2013" y="1637"/>
                    <a:pt x="1854" y="3241"/>
                    <a:pt x="805" y="3241"/>
                  </a:cubicBezTo>
                  <a:cubicBezTo>
                    <a:pt x="695" y="3241"/>
                    <a:pt x="575" y="3223"/>
                    <a:pt x="444" y="3185"/>
                  </a:cubicBezTo>
                  <a:lnTo>
                    <a:pt x="444" y="3185"/>
                  </a:lnTo>
                  <a:cubicBezTo>
                    <a:pt x="1" y="3642"/>
                    <a:pt x="446" y="3936"/>
                    <a:pt x="907" y="3936"/>
                  </a:cubicBezTo>
                  <a:cubicBezTo>
                    <a:pt x="1151" y="3936"/>
                    <a:pt x="1398" y="3854"/>
                    <a:pt x="1523" y="3671"/>
                  </a:cubicBezTo>
                  <a:cubicBezTo>
                    <a:pt x="2009" y="3523"/>
                    <a:pt x="2284" y="3121"/>
                    <a:pt x="2643" y="2868"/>
                  </a:cubicBezTo>
                  <a:lnTo>
                    <a:pt x="2643" y="2550"/>
                  </a:lnTo>
                  <a:cubicBezTo>
                    <a:pt x="1671" y="1958"/>
                    <a:pt x="3849" y="1556"/>
                    <a:pt x="2453" y="12"/>
                  </a:cubicBezTo>
                  <a:lnTo>
                    <a:pt x="2453" y="12"/>
                  </a:lnTo>
                  <a:cubicBezTo>
                    <a:pt x="2425" y="14"/>
                    <a:pt x="2395" y="14"/>
                    <a:pt x="2363" y="14"/>
                  </a:cubicBezTo>
                  <a:cubicBezTo>
                    <a:pt x="2200" y="14"/>
                    <a:pt x="1997" y="0"/>
                    <a:pt x="179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9280;p76"/>
            <p:cNvSpPr/>
            <p:nvPr/>
          </p:nvSpPr>
          <p:spPr>
            <a:xfrm>
              <a:off x="-2754200" y="4058850"/>
              <a:ext cx="89900" cy="74375"/>
            </a:xfrm>
            <a:custGeom>
              <a:avLst/>
              <a:gdLst/>
              <a:ahLst/>
              <a:cxnLst/>
              <a:rect l="l" t="t" r="r" b="b"/>
              <a:pathLst>
                <a:path w="3596" h="2975" extrusionOk="0">
                  <a:moveTo>
                    <a:pt x="2052" y="0"/>
                  </a:moveTo>
                  <a:lnTo>
                    <a:pt x="2052" y="0"/>
                  </a:lnTo>
                  <a:cubicBezTo>
                    <a:pt x="2094" y="170"/>
                    <a:pt x="2115" y="339"/>
                    <a:pt x="1904" y="445"/>
                  </a:cubicBezTo>
                  <a:cubicBezTo>
                    <a:pt x="1333" y="762"/>
                    <a:pt x="0" y="2496"/>
                    <a:pt x="698" y="2919"/>
                  </a:cubicBezTo>
                  <a:cubicBezTo>
                    <a:pt x="785" y="2957"/>
                    <a:pt x="864" y="2974"/>
                    <a:pt x="936" y="2974"/>
                  </a:cubicBezTo>
                  <a:cubicBezTo>
                    <a:pt x="1184" y="2974"/>
                    <a:pt x="1360" y="2782"/>
                    <a:pt x="1523" y="2602"/>
                  </a:cubicBezTo>
                  <a:cubicBezTo>
                    <a:pt x="1988" y="1671"/>
                    <a:pt x="2919" y="1164"/>
                    <a:pt x="3596" y="445"/>
                  </a:cubicBezTo>
                  <a:cubicBezTo>
                    <a:pt x="3543" y="127"/>
                    <a:pt x="3268" y="80"/>
                    <a:pt x="2951" y="80"/>
                  </a:cubicBezTo>
                  <a:cubicBezTo>
                    <a:pt x="2815" y="80"/>
                    <a:pt x="2671" y="89"/>
                    <a:pt x="2534" y="89"/>
                  </a:cubicBezTo>
                  <a:cubicBezTo>
                    <a:pt x="2351" y="89"/>
                    <a:pt x="2179" y="73"/>
                    <a:pt x="205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9281;p76"/>
            <p:cNvSpPr/>
            <p:nvPr/>
          </p:nvSpPr>
          <p:spPr>
            <a:xfrm>
              <a:off x="-1445700" y="3896300"/>
              <a:ext cx="88975" cy="104875"/>
            </a:xfrm>
            <a:custGeom>
              <a:avLst/>
              <a:gdLst/>
              <a:ahLst/>
              <a:cxnLst/>
              <a:rect l="l" t="t" r="r" b="b"/>
              <a:pathLst>
                <a:path w="3559" h="4195" extrusionOk="0">
                  <a:moveTo>
                    <a:pt x="2453" y="1"/>
                  </a:moveTo>
                  <a:cubicBezTo>
                    <a:pt x="2421" y="1"/>
                    <a:pt x="2387" y="4"/>
                    <a:pt x="2353" y="10"/>
                  </a:cubicBezTo>
                  <a:cubicBezTo>
                    <a:pt x="2036" y="263"/>
                    <a:pt x="1697" y="454"/>
                    <a:pt x="1316" y="581"/>
                  </a:cubicBezTo>
                  <a:cubicBezTo>
                    <a:pt x="1278" y="1166"/>
                    <a:pt x="1545" y="1268"/>
                    <a:pt x="1822" y="1268"/>
                  </a:cubicBezTo>
                  <a:cubicBezTo>
                    <a:pt x="1970" y="1268"/>
                    <a:pt x="2120" y="1239"/>
                    <a:pt x="2229" y="1239"/>
                  </a:cubicBezTo>
                  <a:cubicBezTo>
                    <a:pt x="2366" y="1239"/>
                    <a:pt x="2436" y="1285"/>
                    <a:pt x="2353" y="1490"/>
                  </a:cubicBezTo>
                  <a:cubicBezTo>
                    <a:pt x="1972" y="2273"/>
                    <a:pt x="724" y="2357"/>
                    <a:pt x="534" y="3288"/>
                  </a:cubicBezTo>
                  <a:cubicBezTo>
                    <a:pt x="1" y="3751"/>
                    <a:pt x="212" y="4195"/>
                    <a:pt x="588" y="4195"/>
                  </a:cubicBezTo>
                  <a:cubicBezTo>
                    <a:pt x="778" y="4195"/>
                    <a:pt x="1011" y="4080"/>
                    <a:pt x="1211" y="3795"/>
                  </a:cubicBezTo>
                  <a:cubicBezTo>
                    <a:pt x="640" y="2865"/>
                    <a:pt x="2120" y="2759"/>
                    <a:pt x="2501" y="2167"/>
                  </a:cubicBezTo>
                  <a:cubicBezTo>
                    <a:pt x="3558" y="1977"/>
                    <a:pt x="2459" y="771"/>
                    <a:pt x="3241" y="285"/>
                  </a:cubicBezTo>
                  <a:cubicBezTo>
                    <a:pt x="2954" y="246"/>
                    <a:pt x="2754" y="1"/>
                    <a:pt x="245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9282;p76"/>
            <p:cNvSpPr/>
            <p:nvPr/>
          </p:nvSpPr>
          <p:spPr>
            <a:xfrm>
              <a:off x="-2068950" y="3801350"/>
              <a:ext cx="38075" cy="101025"/>
            </a:xfrm>
            <a:custGeom>
              <a:avLst/>
              <a:gdLst/>
              <a:ahLst/>
              <a:cxnLst/>
              <a:rect l="l" t="t" r="r" b="b"/>
              <a:pathLst>
                <a:path w="1523" h="4041" extrusionOk="0">
                  <a:moveTo>
                    <a:pt x="1438" y="1"/>
                  </a:moveTo>
                  <a:cubicBezTo>
                    <a:pt x="317" y="466"/>
                    <a:pt x="571" y="1629"/>
                    <a:pt x="148" y="2496"/>
                  </a:cubicBezTo>
                  <a:cubicBezTo>
                    <a:pt x="381" y="3025"/>
                    <a:pt x="0" y="3829"/>
                    <a:pt x="1015" y="4040"/>
                  </a:cubicBezTo>
                  <a:cubicBezTo>
                    <a:pt x="1332" y="3998"/>
                    <a:pt x="1311" y="3892"/>
                    <a:pt x="1184" y="3660"/>
                  </a:cubicBezTo>
                  <a:cubicBezTo>
                    <a:pt x="190" y="2412"/>
                    <a:pt x="1523" y="1270"/>
                    <a:pt x="143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9283;p76"/>
            <p:cNvSpPr/>
            <p:nvPr/>
          </p:nvSpPr>
          <p:spPr>
            <a:xfrm>
              <a:off x="-1966375" y="3961950"/>
              <a:ext cx="61350" cy="83775"/>
            </a:xfrm>
            <a:custGeom>
              <a:avLst/>
              <a:gdLst/>
              <a:ahLst/>
              <a:cxnLst/>
              <a:rect l="l" t="t" r="r" b="b"/>
              <a:pathLst>
                <a:path w="2454" h="3351" extrusionOk="0">
                  <a:moveTo>
                    <a:pt x="1687" y="0"/>
                  </a:moveTo>
                  <a:cubicBezTo>
                    <a:pt x="1476" y="0"/>
                    <a:pt x="1240" y="400"/>
                    <a:pt x="1036" y="493"/>
                  </a:cubicBezTo>
                  <a:cubicBezTo>
                    <a:pt x="1142" y="1064"/>
                    <a:pt x="656" y="1381"/>
                    <a:pt x="317" y="1762"/>
                  </a:cubicBezTo>
                  <a:cubicBezTo>
                    <a:pt x="0" y="2290"/>
                    <a:pt x="402" y="2734"/>
                    <a:pt x="571" y="3179"/>
                  </a:cubicBezTo>
                  <a:cubicBezTo>
                    <a:pt x="615" y="3310"/>
                    <a:pt x="743" y="3351"/>
                    <a:pt x="892" y="3351"/>
                  </a:cubicBezTo>
                  <a:cubicBezTo>
                    <a:pt x="1032" y="3351"/>
                    <a:pt x="1189" y="3315"/>
                    <a:pt x="1311" y="3284"/>
                  </a:cubicBezTo>
                  <a:cubicBezTo>
                    <a:pt x="1967" y="3136"/>
                    <a:pt x="1565" y="2586"/>
                    <a:pt x="1777" y="2269"/>
                  </a:cubicBezTo>
                  <a:lnTo>
                    <a:pt x="1777" y="2269"/>
                  </a:lnTo>
                  <a:cubicBezTo>
                    <a:pt x="1701" y="2283"/>
                    <a:pt x="1629" y="2289"/>
                    <a:pt x="1560" y="2289"/>
                  </a:cubicBezTo>
                  <a:cubicBezTo>
                    <a:pt x="901" y="2289"/>
                    <a:pt x="610" y="1691"/>
                    <a:pt x="1396" y="1423"/>
                  </a:cubicBezTo>
                  <a:cubicBezTo>
                    <a:pt x="2453" y="1127"/>
                    <a:pt x="2136" y="598"/>
                    <a:pt x="1777" y="27"/>
                  </a:cubicBezTo>
                  <a:cubicBezTo>
                    <a:pt x="1747" y="9"/>
                    <a:pt x="1717" y="0"/>
                    <a:pt x="168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9284;p76"/>
            <p:cNvSpPr/>
            <p:nvPr/>
          </p:nvSpPr>
          <p:spPr>
            <a:xfrm>
              <a:off x="-2808675" y="3778450"/>
              <a:ext cx="49750" cy="85475"/>
            </a:xfrm>
            <a:custGeom>
              <a:avLst/>
              <a:gdLst/>
              <a:ahLst/>
              <a:cxnLst/>
              <a:rect l="l" t="t" r="r" b="b"/>
              <a:pathLst>
                <a:path w="1990" h="3419" extrusionOk="0">
                  <a:moveTo>
                    <a:pt x="1208" y="0"/>
                  </a:moveTo>
                  <a:cubicBezTo>
                    <a:pt x="771" y="0"/>
                    <a:pt x="203" y="848"/>
                    <a:pt x="170" y="1213"/>
                  </a:cubicBezTo>
                  <a:cubicBezTo>
                    <a:pt x="149" y="1572"/>
                    <a:pt x="86" y="1932"/>
                    <a:pt x="276" y="2270"/>
                  </a:cubicBezTo>
                  <a:cubicBezTo>
                    <a:pt x="377" y="2317"/>
                    <a:pt x="456" y="2337"/>
                    <a:pt x="519" y="2337"/>
                  </a:cubicBezTo>
                  <a:cubicBezTo>
                    <a:pt x="852" y="2337"/>
                    <a:pt x="738" y="1784"/>
                    <a:pt x="1058" y="1784"/>
                  </a:cubicBezTo>
                  <a:cubicBezTo>
                    <a:pt x="1376" y="3412"/>
                    <a:pt x="191" y="2440"/>
                    <a:pt x="1" y="3137"/>
                  </a:cubicBezTo>
                  <a:cubicBezTo>
                    <a:pt x="170" y="3351"/>
                    <a:pt x="359" y="3419"/>
                    <a:pt x="551" y="3419"/>
                  </a:cubicBezTo>
                  <a:cubicBezTo>
                    <a:pt x="816" y="3419"/>
                    <a:pt x="1089" y="3292"/>
                    <a:pt x="1333" y="3243"/>
                  </a:cubicBezTo>
                  <a:cubicBezTo>
                    <a:pt x="1989" y="3095"/>
                    <a:pt x="1672" y="1551"/>
                    <a:pt x="1460" y="1086"/>
                  </a:cubicBezTo>
                  <a:cubicBezTo>
                    <a:pt x="1249" y="832"/>
                    <a:pt x="1270" y="452"/>
                    <a:pt x="1524" y="219"/>
                  </a:cubicBezTo>
                  <a:cubicBezTo>
                    <a:pt x="1437" y="64"/>
                    <a:pt x="1327" y="0"/>
                    <a:pt x="120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9285;p76"/>
            <p:cNvSpPr/>
            <p:nvPr/>
          </p:nvSpPr>
          <p:spPr>
            <a:xfrm>
              <a:off x="-1088675" y="3593575"/>
              <a:ext cx="68750" cy="87825"/>
            </a:xfrm>
            <a:custGeom>
              <a:avLst/>
              <a:gdLst/>
              <a:ahLst/>
              <a:cxnLst/>
              <a:rect l="l" t="t" r="r" b="b"/>
              <a:pathLst>
                <a:path w="2750" h="3513" extrusionOk="0">
                  <a:moveTo>
                    <a:pt x="2580" y="0"/>
                  </a:moveTo>
                  <a:lnTo>
                    <a:pt x="2580" y="0"/>
                  </a:lnTo>
                  <a:cubicBezTo>
                    <a:pt x="1544" y="64"/>
                    <a:pt x="635" y="1481"/>
                    <a:pt x="317" y="2369"/>
                  </a:cubicBezTo>
                  <a:cubicBezTo>
                    <a:pt x="0" y="2813"/>
                    <a:pt x="317" y="3194"/>
                    <a:pt x="677" y="3490"/>
                  </a:cubicBezTo>
                  <a:cubicBezTo>
                    <a:pt x="793" y="3505"/>
                    <a:pt x="890" y="3512"/>
                    <a:pt x="969" y="3512"/>
                  </a:cubicBezTo>
                  <a:cubicBezTo>
                    <a:pt x="1875" y="3512"/>
                    <a:pt x="589" y="2577"/>
                    <a:pt x="1036" y="2052"/>
                  </a:cubicBezTo>
                  <a:cubicBezTo>
                    <a:pt x="1269" y="1819"/>
                    <a:pt x="1354" y="1502"/>
                    <a:pt x="1607" y="1248"/>
                  </a:cubicBezTo>
                  <a:cubicBezTo>
                    <a:pt x="2750" y="1100"/>
                    <a:pt x="2305" y="825"/>
                    <a:pt x="258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9286;p76"/>
            <p:cNvSpPr/>
            <p:nvPr/>
          </p:nvSpPr>
          <p:spPr>
            <a:xfrm>
              <a:off x="-1974075" y="3998050"/>
              <a:ext cx="84900" cy="53525"/>
            </a:xfrm>
            <a:custGeom>
              <a:avLst/>
              <a:gdLst/>
              <a:ahLst/>
              <a:cxnLst/>
              <a:rect l="l" t="t" r="r" b="b"/>
              <a:pathLst>
                <a:path w="3396" h="2141" extrusionOk="0">
                  <a:moveTo>
                    <a:pt x="3396" y="0"/>
                  </a:moveTo>
                  <a:cubicBezTo>
                    <a:pt x="2846" y="64"/>
                    <a:pt x="2381" y="360"/>
                    <a:pt x="2085" y="804"/>
                  </a:cubicBezTo>
                  <a:cubicBezTo>
                    <a:pt x="2063" y="1058"/>
                    <a:pt x="1408" y="1100"/>
                    <a:pt x="1810" y="1502"/>
                  </a:cubicBezTo>
                  <a:cubicBezTo>
                    <a:pt x="1915" y="1629"/>
                    <a:pt x="1810" y="1756"/>
                    <a:pt x="1598" y="1777"/>
                  </a:cubicBezTo>
                  <a:cubicBezTo>
                    <a:pt x="1545" y="1777"/>
                    <a:pt x="1481" y="1778"/>
                    <a:pt x="1413" y="1778"/>
                  </a:cubicBezTo>
                  <a:cubicBezTo>
                    <a:pt x="1212" y="1778"/>
                    <a:pt x="990" y="1766"/>
                    <a:pt x="1006" y="1671"/>
                  </a:cubicBezTo>
                  <a:cubicBezTo>
                    <a:pt x="1091" y="1164"/>
                    <a:pt x="308" y="677"/>
                    <a:pt x="985" y="170"/>
                  </a:cubicBezTo>
                  <a:cubicBezTo>
                    <a:pt x="874" y="59"/>
                    <a:pt x="742" y="11"/>
                    <a:pt x="612" y="11"/>
                  </a:cubicBezTo>
                  <a:cubicBezTo>
                    <a:pt x="298" y="11"/>
                    <a:pt x="0" y="296"/>
                    <a:pt x="75" y="656"/>
                  </a:cubicBezTo>
                  <a:cubicBezTo>
                    <a:pt x="33" y="1015"/>
                    <a:pt x="329" y="1290"/>
                    <a:pt x="350" y="1650"/>
                  </a:cubicBezTo>
                  <a:cubicBezTo>
                    <a:pt x="366" y="1986"/>
                    <a:pt x="552" y="2141"/>
                    <a:pt x="844" y="2141"/>
                  </a:cubicBezTo>
                  <a:cubicBezTo>
                    <a:pt x="937" y="2141"/>
                    <a:pt x="1041" y="2125"/>
                    <a:pt x="1154" y="2094"/>
                  </a:cubicBezTo>
                  <a:cubicBezTo>
                    <a:pt x="1767" y="1904"/>
                    <a:pt x="2677" y="1967"/>
                    <a:pt x="2465" y="1015"/>
                  </a:cubicBezTo>
                  <a:cubicBezTo>
                    <a:pt x="2634" y="656"/>
                    <a:pt x="3311" y="444"/>
                    <a:pt x="339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9287;p76"/>
            <p:cNvSpPr/>
            <p:nvPr/>
          </p:nvSpPr>
          <p:spPr>
            <a:xfrm>
              <a:off x="-1722100" y="4027125"/>
              <a:ext cx="55525" cy="61375"/>
            </a:xfrm>
            <a:custGeom>
              <a:avLst/>
              <a:gdLst/>
              <a:ahLst/>
              <a:cxnLst/>
              <a:rect l="l" t="t" r="r" b="b"/>
              <a:pathLst>
                <a:path w="2221" h="2455" extrusionOk="0">
                  <a:moveTo>
                    <a:pt x="2221" y="1"/>
                  </a:moveTo>
                  <a:lnTo>
                    <a:pt x="2221" y="1"/>
                  </a:lnTo>
                  <a:cubicBezTo>
                    <a:pt x="804" y="318"/>
                    <a:pt x="360" y="1333"/>
                    <a:pt x="0" y="2390"/>
                  </a:cubicBezTo>
                  <a:cubicBezTo>
                    <a:pt x="108" y="2433"/>
                    <a:pt x="218" y="2455"/>
                    <a:pt x="327" y="2455"/>
                  </a:cubicBezTo>
                  <a:cubicBezTo>
                    <a:pt x="537" y="2455"/>
                    <a:pt x="742" y="2375"/>
                    <a:pt x="909" y="2221"/>
                  </a:cubicBezTo>
                  <a:cubicBezTo>
                    <a:pt x="1375" y="1862"/>
                    <a:pt x="1417" y="1227"/>
                    <a:pt x="2030" y="931"/>
                  </a:cubicBezTo>
                  <a:lnTo>
                    <a:pt x="222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9288;p76"/>
            <p:cNvSpPr/>
            <p:nvPr/>
          </p:nvSpPr>
          <p:spPr>
            <a:xfrm>
              <a:off x="-1677700" y="4028175"/>
              <a:ext cx="57125" cy="83050"/>
            </a:xfrm>
            <a:custGeom>
              <a:avLst/>
              <a:gdLst/>
              <a:ahLst/>
              <a:cxnLst/>
              <a:rect l="l" t="t" r="r" b="b"/>
              <a:pathLst>
                <a:path w="2285" h="3322" extrusionOk="0">
                  <a:moveTo>
                    <a:pt x="1735" y="1"/>
                  </a:moveTo>
                  <a:cubicBezTo>
                    <a:pt x="1396" y="149"/>
                    <a:pt x="677" y="128"/>
                    <a:pt x="1375" y="699"/>
                  </a:cubicBezTo>
                  <a:cubicBezTo>
                    <a:pt x="1841" y="1079"/>
                    <a:pt x="1" y="2327"/>
                    <a:pt x="254" y="3321"/>
                  </a:cubicBezTo>
                  <a:cubicBezTo>
                    <a:pt x="424" y="3300"/>
                    <a:pt x="614" y="3258"/>
                    <a:pt x="614" y="3131"/>
                  </a:cubicBezTo>
                  <a:cubicBezTo>
                    <a:pt x="572" y="2306"/>
                    <a:pt x="1545" y="1904"/>
                    <a:pt x="1714" y="1185"/>
                  </a:cubicBezTo>
                  <a:cubicBezTo>
                    <a:pt x="1746" y="1012"/>
                    <a:pt x="1834" y="955"/>
                    <a:pt x="1943" y="955"/>
                  </a:cubicBezTo>
                  <a:cubicBezTo>
                    <a:pt x="2048" y="955"/>
                    <a:pt x="2171" y="1007"/>
                    <a:pt x="2285" y="1058"/>
                  </a:cubicBezTo>
                  <a:cubicBezTo>
                    <a:pt x="2285" y="656"/>
                    <a:pt x="2242" y="233"/>
                    <a:pt x="173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9289;p76"/>
            <p:cNvSpPr/>
            <p:nvPr/>
          </p:nvSpPr>
          <p:spPr>
            <a:xfrm>
              <a:off x="-853400" y="3754725"/>
              <a:ext cx="70850" cy="55975"/>
            </a:xfrm>
            <a:custGeom>
              <a:avLst/>
              <a:gdLst/>
              <a:ahLst/>
              <a:cxnLst/>
              <a:rect l="l" t="t" r="r" b="b"/>
              <a:pathLst>
                <a:path w="2834" h="2239" extrusionOk="0">
                  <a:moveTo>
                    <a:pt x="2658" y="0"/>
                  </a:moveTo>
                  <a:cubicBezTo>
                    <a:pt x="2102" y="0"/>
                    <a:pt x="70" y="1639"/>
                    <a:pt x="1" y="1950"/>
                  </a:cubicBezTo>
                  <a:cubicBezTo>
                    <a:pt x="37" y="2133"/>
                    <a:pt x="200" y="2239"/>
                    <a:pt x="364" y="2239"/>
                  </a:cubicBezTo>
                  <a:cubicBezTo>
                    <a:pt x="485" y="2239"/>
                    <a:pt x="606" y="2182"/>
                    <a:pt x="677" y="2056"/>
                  </a:cubicBezTo>
                  <a:cubicBezTo>
                    <a:pt x="1248" y="1337"/>
                    <a:pt x="2285" y="1062"/>
                    <a:pt x="2771" y="280"/>
                  </a:cubicBezTo>
                  <a:cubicBezTo>
                    <a:pt x="2833" y="82"/>
                    <a:pt x="2783" y="0"/>
                    <a:pt x="265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9290;p76"/>
            <p:cNvSpPr/>
            <p:nvPr/>
          </p:nvSpPr>
          <p:spPr>
            <a:xfrm>
              <a:off x="-2343900" y="3700375"/>
              <a:ext cx="64525" cy="72450"/>
            </a:xfrm>
            <a:custGeom>
              <a:avLst/>
              <a:gdLst/>
              <a:ahLst/>
              <a:cxnLst/>
              <a:rect l="l" t="t" r="r" b="b"/>
              <a:pathLst>
                <a:path w="2581" h="2898" extrusionOk="0">
                  <a:moveTo>
                    <a:pt x="1333" y="0"/>
                  </a:moveTo>
                  <a:cubicBezTo>
                    <a:pt x="889" y="825"/>
                    <a:pt x="0" y="2454"/>
                    <a:pt x="1290" y="2898"/>
                  </a:cubicBezTo>
                  <a:cubicBezTo>
                    <a:pt x="1409" y="2752"/>
                    <a:pt x="1582" y="2736"/>
                    <a:pt x="1764" y="2736"/>
                  </a:cubicBezTo>
                  <a:cubicBezTo>
                    <a:pt x="1815" y="2736"/>
                    <a:pt x="1868" y="2737"/>
                    <a:pt x="1919" y="2737"/>
                  </a:cubicBezTo>
                  <a:cubicBezTo>
                    <a:pt x="2107" y="2737"/>
                    <a:pt x="2289" y="2720"/>
                    <a:pt x="2411" y="2559"/>
                  </a:cubicBezTo>
                  <a:cubicBezTo>
                    <a:pt x="2389" y="2558"/>
                    <a:pt x="2366" y="2557"/>
                    <a:pt x="2343" y="2557"/>
                  </a:cubicBezTo>
                  <a:cubicBezTo>
                    <a:pt x="2206" y="2557"/>
                    <a:pt x="2066" y="2580"/>
                    <a:pt x="1930" y="2580"/>
                  </a:cubicBezTo>
                  <a:cubicBezTo>
                    <a:pt x="1772" y="2580"/>
                    <a:pt x="1618" y="2549"/>
                    <a:pt x="1481" y="2411"/>
                  </a:cubicBezTo>
                  <a:cubicBezTo>
                    <a:pt x="1100" y="1629"/>
                    <a:pt x="2581" y="318"/>
                    <a:pt x="133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291;p76"/>
            <p:cNvSpPr/>
            <p:nvPr/>
          </p:nvSpPr>
          <p:spPr>
            <a:xfrm>
              <a:off x="-1185450" y="4084450"/>
              <a:ext cx="52900" cy="46850"/>
            </a:xfrm>
            <a:custGeom>
              <a:avLst/>
              <a:gdLst/>
              <a:ahLst/>
              <a:cxnLst/>
              <a:rect l="l" t="t" r="r" b="b"/>
              <a:pathLst>
                <a:path w="2116" h="1874" extrusionOk="0">
                  <a:moveTo>
                    <a:pt x="1619" y="1"/>
                  </a:moveTo>
                  <a:cubicBezTo>
                    <a:pt x="1160" y="1"/>
                    <a:pt x="641" y="525"/>
                    <a:pt x="276" y="753"/>
                  </a:cubicBezTo>
                  <a:cubicBezTo>
                    <a:pt x="1" y="1049"/>
                    <a:pt x="170" y="1578"/>
                    <a:pt x="445" y="1874"/>
                  </a:cubicBezTo>
                  <a:cubicBezTo>
                    <a:pt x="1291" y="1578"/>
                    <a:pt x="1650" y="880"/>
                    <a:pt x="2116" y="288"/>
                  </a:cubicBezTo>
                  <a:cubicBezTo>
                    <a:pt x="1967" y="80"/>
                    <a:pt x="1798" y="1"/>
                    <a:pt x="16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292;p76"/>
            <p:cNvSpPr/>
            <p:nvPr/>
          </p:nvSpPr>
          <p:spPr>
            <a:xfrm>
              <a:off x="-1229250" y="4107250"/>
              <a:ext cx="54925" cy="33150"/>
            </a:xfrm>
            <a:custGeom>
              <a:avLst/>
              <a:gdLst/>
              <a:ahLst/>
              <a:cxnLst/>
              <a:rect l="l" t="t" r="r" b="b"/>
              <a:pathLst>
                <a:path w="2197" h="1326" extrusionOk="0">
                  <a:moveTo>
                    <a:pt x="256" y="1"/>
                  </a:moveTo>
                  <a:cubicBezTo>
                    <a:pt x="0" y="1"/>
                    <a:pt x="44" y="176"/>
                    <a:pt x="167" y="666"/>
                  </a:cubicBezTo>
                  <a:cubicBezTo>
                    <a:pt x="615" y="1114"/>
                    <a:pt x="919" y="1326"/>
                    <a:pt x="1254" y="1326"/>
                  </a:cubicBezTo>
                  <a:cubicBezTo>
                    <a:pt x="1519" y="1326"/>
                    <a:pt x="1804" y="1193"/>
                    <a:pt x="2197" y="941"/>
                  </a:cubicBezTo>
                  <a:lnTo>
                    <a:pt x="2197" y="327"/>
                  </a:lnTo>
                  <a:cubicBezTo>
                    <a:pt x="1816" y="95"/>
                    <a:pt x="1372" y="264"/>
                    <a:pt x="991" y="137"/>
                  </a:cubicBezTo>
                  <a:cubicBezTo>
                    <a:pt x="630" y="54"/>
                    <a:pt x="397" y="1"/>
                    <a:pt x="25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93;p76"/>
            <p:cNvSpPr/>
            <p:nvPr/>
          </p:nvSpPr>
          <p:spPr>
            <a:xfrm>
              <a:off x="-1212950" y="3839725"/>
              <a:ext cx="111600" cy="76650"/>
            </a:xfrm>
            <a:custGeom>
              <a:avLst/>
              <a:gdLst/>
              <a:ahLst/>
              <a:cxnLst/>
              <a:rect l="l" t="t" r="r" b="b"/>
              <a:pathLst>
                <a:path w="4464" h="3066" extrusionOk="0">
                  <a:moveTo>
                    <a:pt x="3772" y="1"/>
                  </a:moveTo>
                  <a:cubicBezTo>
                    <a:pt x="2618" y="1"/>
                    <a:pt x="3318" y="1426"/>
                    <a:pt x="1947" y="1554"/>
                  </a:cubicBezTo>
                  <a:cubicBezTo>
                    <a:pt x="1926" y="2463"/>
                    <a:pt x="487" y="2146"/>
                    <a:pt x="1" y="2696"/>
                  </a:cubicBezTo>
                  <a:cubicBezTo>
                    <a:pt x="87" y="2953"/>
                    <a:pt x="240" y="3065"/>
                    <a:pt x="448" y="3065"/>
                  </a:cubicBezTo>
                  <a:cubicBezTo>
                    <a:pt x="548" y="3065"/>
                    <a:pt x="660" y="3040"/>
                    <a:pt x="784" y="2992"/>
                  </a:cubicBezTo>
                  <a:cubicBezTo>
                    <a:pt x="1439" y="2082"/>
                    <a:pt x="3279" y="2082"/>
                    <a:pt x="3173" y="729"/>
                  </a:cubicBezTo>
                  <a:cubicBezTo>
                    <a:pt x="3122" y="484"/>
                    <a:pt x="3487" y="270"/>
                    <a:pt x="3784" y="270"/>
                  </a:cubicBezTo>
                  <a:cubicBezTo>
                    <a:pt x="3975" y="270"/>
                    <a:pt x="4138" y="358"/>
                    <a:pt x="4146" y="581"/>
                  </a:cubicBezTo>
                  <a:cubicBezTo>
                    <a:pt x="4358" y="475"/>
                    <a:pt x="4379" y="263"/>
                    <a:pt x="4464" y="115"/>
                  </a:cubicBezTo>
                  <a:cubicBezTo>
                    <a:pt x="4178" y="35"/>
                    <a:pt x="3952" y="1"/>
                    <a:pt x="377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294;p76"/>
            <p:cNvSpPr/>
            <p:nvPr/>
          </p:nvSpPr>
          <p:spPr>
            <a:xfrm>
              <a:off x="-1453300" y="3905525"/>
              <a:ext cx="62725" cy="53325"/>
            </a:xfrm>
            <a:custGeom>
              <a:avLst/>
              <a:gdLst/>
              <a:ahLst/>
              <a:cxnLst/>
              <a:rect l="l" t="t" r="r" b="b"/>
              <a:pathLst>
                <a:path w="2509" h="2133" extrusionOk="0">
                  <a:moveTo>
                    <a:pt x="1684" y="0"/>
                  </a:moveTo>
                  <a:cubicBezTo>
                    <a:pt x="1113" y="275"/>
                    <a:pt x="605" y="656"/>
                    <a:pt x="182" y="1142"/>
                  </a:cubicBezTo>
                  <a:cubicBezTo>
                    <a:pt x="0" y="1753"/>
                    <a:pt x="42" y="2133"/>
                    <a:pt x="273" y="2133"/>
                  </a:cubicBezTo>
                  <a:cubicBezTo>
                    <a:pt x="418" y="2133"/>
                    <a:pt x="637" y="1984"/>
                    <a:pt x="923" y="1650"/>
                  </a:cubicBezTo>
                  <a:cubicBezTo>
                    <a:pt x="1853" y="1290"/>
                    <a:pt x="2509" y="1311"/>
                    <a:pt x="1684" y="191"/>
                  </a:cubicBezTo>
                  <a:cubicBezTo>
                    <a:pt x="1747" y="169"/>
                    <a:pt x="1769" y="42"/>
                    <a:pt x="168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295;p76"/>
            <p:cNvSpPr/>
            <p:nvPr/>
          </p:nvSpPr>
          <p:spPr>
            <a:xfrm>
              <a:off x="-1616375" y="3758075"/>
              <a:ext cx="48150" cy="53125"/>
            </a:xfrm>
            <a:custGeom>
              <a:avLst/>
              <a:gdLst/>
              <a:ahLst/>
              <a:cxnLst/>
              <a:rect l="l" t="t" r="r" b="b"/>
              <a:pathLst>
                <a:path w="1926" h="2125" extrusionOk="0">
                  <a:moveTo>
                    <a:pt x="769" y="0"/>
                  </a:moveTo>
                  <a:cubicBezTo>
                    <a:pt x="512" y="0"/>
                    <a:pt x="248" y="64"/>
                    <a:pt x="1" y="188"/>
                  </a:cubicBezTo>
                  <a:cubicBezTo>
                    <a:pt x="149" y="442"/>
                    <a:pt x="487" y="590"/>
                    <a:pt x="234" y="928"/>
                  </a:cubicBezTo>
                  <a:cubicBezTo>
                    <a:pt x="593" y="1288"/>
                    <a:pt x="276" y="1732"/>
                    <a:pt x="466" y="2112"/>
                  </a:cubicBezTo>
                  <a:cubicBezTo>
                    <a:pt x="516" y="2121"/>
                    <a:pt x="562" y="2125"/>
                    <a:pt x="605" y="2125"/>
                  </a:cubicBezTo>
                  <a:cubicBezTo>
                    <a:pt x="1453" y="2125"/>
                    <a:pt x="1000" y="611"/>
                    <a:pt x="1926" y="611"/>
                  </a:cubicBezTo>
                  <a:cubicBezTo>
                    <a:pt x="1644" y="195"/>
                    <a:pt x="1217" y="0"/>
                    <a:pt x="76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296;p76"/>
            <p:cNvSpPr/>
            <p:nvPr/>
          </p:nvSpPr>
          <p:spPr>
            <a:xfrm>
              <a:off x="-1733750" y="4083050"/>
              <a:ext cx="57675" cy="47200"/>
            </a:xfrm>
            <a:custGeom>
              <a:avLst/>
              <a:gdLst/>
              <a:ahLst/>
              <a:cxnLst/>
              <a:rect l="l" t="t" r="r" b="b"/>
              <a:pathLst>
                <a:path w="2307" h="1888" extrusionOk="0">
                  <a:moveTo>
                    <a:pt x="1083" y="0"/>
                  </a:moveTo>
                  <a:cubicBezTo>
                    <a:pt x="871" y="0"/>
                    <a:pt x="661" y="47"/>
                    <a:pt x="466" y="153"/>
                  </a:cubicBezTo>
                  <a:lnTo>
                    <a:pt x="445" y="153"/>
                  </a:lnTo>
                  <a:cubicBezTo>
                    <a:pt x="1" y="1549"/>
                    <a:pt x="530" y="1613"/>
                    <a:pt x="1756" y="1888"/>
                  </a:cubicBezTo>
                  <a:cubicBezTo>
                    <a:pt x="1650" y="1486"/>
                    <a:pt x="2116" y="1486"/>
                    <a:pt x="2306" y="1274"/>
                  </a:cubicBezTo>
                  <a:lnTo>
                    <a:pt x="2306" y="1274"/>
                  </a:lnTo>
                  <a:cubicBezTo>
                    <a:pt x="2229" y="1288"/>
                    <a:pt x="2154" y="1295"/>
                    <a:pt x="2084" y="1295"/>
                  </a:cubicBezTo>
                  <a:cubicBezTo>
                    <a:pt x="1400" y="1295"/>
                    <a:pt x="1034" y="676"/>
                    <a:pt x="1206" y="5"/>
                  </a:cubicBezTo>
                  <a:cubicBezTo>
                    <a:pt x="1165" y="2"/>
                    <a:pt x="1124" y="0"/>
                    <a:pt x="108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297;p76"/>
            <p:cNvSpPr/>
            <p:nvPr/>
          </p:nvSpPr>
          <p:spPr>
            <a:xfrm>
              <a:off x="-1208000" y="3821450"/>
              <a:ext cx="62225" cy="45350"/>
            </a:xfrm>
            <a:custGeom>
              <a:avLst/>
              <a:gdLst/>
              <a:ahLst/>
              <a:cxnLst/>
              <a:rect l="l" t="t" r="r" b="b"/>
              <a:pathLst>
                <a:path w="2489" h="1814" extrusionOk="0">
                  <a:moveTo>
                    <a:pt x="1897" y="0"/>
                  </a:moveTo>
                  <a:lnTo>
                    <a:pt x="839" y="677"/>
                  </a:lnTo>
                  <a:cubicBezTo>
                    <a:pt x="879" y="933"/>
                    <a:pt x="1" y="1813"/>
                    <a:pt x="478" y="1813"/>
                  </a:cubicBezTo>
                  <a:cubicBezTo>
                    <a:pt x="513" y="1813"/>
                    <a:pt x="556" y="1808"/>
                    <a:pt x="607" y="1798"/>
                  </a:cubicBezTo>
                  <a:cubicBezTo>
                    <a:pt x="1262" y="1312"/>
                    <a:pt x="2489" y="1164"/>
                    <a:pt x="189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298;p76"/>
            <p:cNvSpPr/>
            <p:nvPr/>
          </p:nvSpPr>
          <p:spPr>
            <a:xfrm>
              <a:off x="-2325400" y="3681825"/>
              <a:ext cx="40100" cy="78850"/>
            </a:xfrm>
            <a:custGeom>
              <a:avLst/>
              <a:gdLst/>
              <a:ahLst/>
              <a:cxnLst/>
              <a:rect l="l" t="t" r="r" b="b"/>
              <a:pathLst>
                <a:path w="1604" h="3154" extrusionOk="0">
                  <a:moveTo>
                    <a:pt x="1244" y="1"/>
                  </a:moveTo>
                  <a:cubicBezTo>
                    <a:pt x="939" y="1"/>
                    <a:pt x="529" y="310"/>
                    <a:pt x="593" y="742"/>
                  </a:cubicBezTo>
                  <a:cubicBezTo>
                    <a:pt x="1587" y="1313"/>
                    <a:pt x="1" y="2307"/>
                    <a:pt x="741" y="3153"/>
                  </a:cubicBezTo>
                  <a:cubicBezTo>
                    <a:pt x="698" y="2942"/>
                    <a:pt x="804" y="2709"/>
                    <a:pt x="1016" y="2603"/>
                  </a:cubicBezTo>
                  <a:cubicBezTo>
                    <a:pt x="1143" y="2328"/>
                    <a:pt x="1164" y="2011"/>
                    <a:pt x="1121" y="1715"/>
                  </a:cubicBezTo>
                  <a:cubicBezTo>
                    <a:pt x="1396" y="1334"/>
                    <a:pt x="1143" y="827"/>
                    <a:pt x="1544" y="467"/>
                  </a:cubicBezTo>
                  <a:cubicBezTo>
                    <a:pt x="1604" y="138"/>
                    <a:pt x="1447" y="1"/>
                    <a:pt x="124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299;p76"/>
            <p:cNvSpPr/>
            <p:nvPr/>
          </p:nvSpPr>
          <p:spPr>
            <a:xfrm>
              <a:off x="-1236725" y="4088800"/>
              <a:ext cx="61875" cy="35100"/>
            </a:xfrm>
            <a:custGeom>
              <a:avLst/>
              <a:gdLst/>
              <a:ahLst/>
              <a:cxnLst/>
              <a:rect l="l" t="t" r="r" b="b"/>
              <a:pathLst>
                <a:path w="2475" h="1404" extrusionOk="0">
                  <a:moveTo>
                    <a:pt x="1116" y="0"/>
                  </a:moveTo>
                  <a:cubicBezTo>
                    <a:pt x="773" y="0"/>
                    <a:pt x="529" y="325"/>
                    <a:pt x="191" y="325"/>
                  </a:cubicBezTo>
                  <a:cubicBezTo>
                    <a:pt x="106" y="706"/>
                    <a:pt x="0" y="1171"/>
                    <a:pt x="444" y="1404"/>
                  </a:cubicBezTo>
                  <a:cubicBezTo>
                    <a:pt x="396" y="1017"/>
                    <a:pt x="483" y="906"/>
                    <a:pt x="623" y="906"/>
                  </a:cubicBezTo>
                  <a:cubicBezTo>
                    <a:pt x="809" y="906"/>
                    <a:pt x="1087" y="1099"/>
                    <a:pt x="1269" y="1099"/>
                  </a:cubicBezTo>
                  <a:cubicBezTo>
                    <a:pt x="1310" y="1099"/>
                    <a:pt x="1346" y="1090"/>
                    <a:pt x="1375" y="1065"/>
                  </a:cubicBezTo>
                  <a:cubicBezTo>
                    <a:pt x="1476" y="964"/>
                    <a:pt x="1364" y="747"/>
                    <a:pt x="1503" y="747"/>
                  </a:cubicBezTo>
                  <a:cubicBezTo>
                    <a:pt x="1509" y="747"/>
                    <a:pt x="1516" y="747"/>
                    <a:pt x="1523" y="748"/>
                  </a:cubicBezTo>
                  <a:cubicBezTo>
                    <a:pt x="1692" y="769"/>
                    <a:pt x="1523" y="960"/>
                    <a:pt x="1565" y="1065"/>
                  </a:cubicBezTo>
                  <a:cubicBezTo>
                    <a:pt x="1648" y="1148"/>
                    <a:pt x="1733" y="1176"/>
                    <a:pt x="1818" y="1176"/>
                  </a:cubicBezTo>
                  <a:cubicBezTo>
                    <a:pt x="2000" y="1176"/>
                    <a:pt x="2186" y="1047"/>
                    <a:pt x="2366" y="1047"/>
                  </a:cubicBezTo>
                  <a:cubicBezTo>
                    <a:pt x="2402" y="1047"/>
                    <a:pt x="2439" y="1053"/>
                    <a:pt x="2475" y="1065"/>
                  </a:cubicBezTo>
                  <a:cubicBezTo>
                    <a:pt x="2390" y="473"/>
                    <a:pt x="1967" y="177"/>
                    <a:pt x="1396" y="71"/>
                  </a:cubicBezTo>
                  <a:cubicBezTo>
                    <a:pt x="1295" y="21"/>
                    <a:pt x="1202" y="0"/>
                    <a:pt x="11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300;p76"/>
            <p:cNvSpPr/>
            <p:nvPr/>
          </p:nvSpPr>
          <p:spPr>
            <a:xfrm>
              <a:off x="-1155825" y="4050400"/>
              <a:ext cx="40725" cy="41250"/>
            </a:xfrm>
            <a:custGeom>
              <a:avLst/>
              <a:gdLst/>
              <a:ahLst/>
              <a:cxnLst/>
              <a:rect l="l" t="t" r="r" b="b"/>
              <a:pathLst>
                <a:path w="1629" h="1650" extrusionOk="0">
                  <a:moveTo>
                    <a:pt x="1354" y="0"/>
                  </a:moveTo>
                  <a:lnTo>
                    <a:pt x="1354" y="0"/>
                  </a:lnTo>
                  <a:cubicBezTo>
                    <a:pt x="635" y="973"/>
                    <a:pt x="635" y="973"/>
                    <a:pt x="0" y="994"/>
                  </a:cubicBezTo>
                  <a:lnTo>
                    <a:pt x="0" y="1481"/>
                  </a:lnTo>
                  <a:cubicBezTo>
                    <a:pt x="88" y="1528"/>
                    <a:pt x="188" y="1539"/>
                    <a:pt x="291" y="1539"/>
                  </a:cubicBezTo>
                  <a:cubicBezTo>
                    <a:pt x="372" y="1539"/>
                    <a:pt x="455" y="1532"/>
                    <a:pt x="538" y="1532"/>
                  </a:cubicBezTo>
                  <a:cubicBezTo>
                    <a:pt x="677" y="1532"/>
                    <a:pt x="813" y="1551"/>
                    <a:pt x="931" y="1650"/>
                  </a:cubicBezTo>
                  <a:cubicBezTo>
                    <a:pt x="1375" y="1438"/>
                    <a:pt x="1438" y="1036"/>
                    <a:pt x="1607" y="677"/>
                  </a:cubicBezTo>
                  <a:cubicBezTo>
                    <a:pt x="1311" y="529"/>
                    <a:pt x="1629" y="169"/>
                    <a:pt x="135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9301;p76"/>
            <p:cNvSpPr/>
            <p:nvPr/>
          </p:nvSpPr>
          <p:spPr>
            <a:xfrm>
              <a:off x="-2706625" y="4069925"/>
              <a:ext cx="49725" cy="45725"/>
            </a:xfrm>
            <a:custGeom>
              <a:avLst/>
              <a:gdLst/>
              <a:ahLst/>
              <a:cxnLst/>
              <a:rect l="l" t="t" r="r" b="b"/>
              <a:pathLst>
                <a:path w="1989" h="1829" extrusionOk="0">
                  <a:moveTo>
                    <a:pt x="1658" y="1"/>
                  </a:moveTo>
                  <a:cubicBezTo>
                    <a:pt x="1179" y="1"/>
                    <a:pt x="1051" y="430"/>
                    <a:pt x="741" y="657"/>
                  </a:cubicBezTo>
                  <a:cubicBezTo>
                    <a:pt x="403" y="996"/>
                    <a:pt x="85" y="1355"/>
                    <a:pt x="1" y="1799"/>
                  </a:cubicBezTo>
                  <a:cubicBezTo>
                    <a:pt x="67" y="1819"/>
                    <a:pt x="128" y="1828"/>
                    <a:pt x="184" y="1828"/>
                  </a:cubicBezTo>
                  <a:cubicBezTo>
                    <a:pt x="724" y="1828"/>
                    <a:pt x="848" y="997"/>
                    <a:pt x="1372" y="997"/>
                  </a:cubicBezTo>
                  <a:cubicBezTo>
                    <a:pt x="1490" y="997"/>
                    <a:pt x="1629" y="1039"/>
                    <a:pt x="1799" y="1144"/>
                  </a:cubicBezTo>
                  <a:cubicBezTo>
                    <a:pt x="1735" y="763"/>
                    <a:pt x="1989" y="361"/>
                    <a:pt x="1693" y="2"/>
                  </a:cubicBezTo>
                  <a:cubicBezTo>
                    <a:pt x="1681" y="1"/>
                    <a:pt x="1670" y="1"/>
                    <a:pt x="165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9302;p76"/>
            <p:cNvSpPr/>
            <p:nvPr/>
          </p:nvSpPr>
          <p:spPr>
            <a:xfrm>
              <a:off x="-2283100" y="3669175"/>
              <a:ext cx="56600" cy="63475"/>
            </a:xfrm>
            <a:custGeom>
              <a:avLst/>
              <a:gdLst/>
              <a:ahLst/>
              <a:cxnLst/>
              <a:rect l="l" t="t" r="r" b="b"/>
              <a:pathLst>
                <a:path w="2264" h="2539" extrusionOk="0">
                  <a:moveTo>
                    <a:pt x="1079" y="0"/>
                  </a:moveTo>
                  <a:cubicBezTo>
                    <a:pt x="1037" y="127"/>
                    <a:pt x="931" y="318"/>
                    <a:pt x="973" y="360"/>
                  </a:cubicBezTo>
                  <a:cubicBezTo>
                    <a:pt x="2264" y="1185"/>
                    <a:pt x="1" y="2094"/>
                    <a:pt x="1269" y="2538"/>
                  </a:cubicBezTo>
                  <a:cubicBezTo>
                    <a:pt x="1058" y="1798"/>
                    <a:pt x="1735" y="1417"/>
                    <a:pt x="2179" y="931"/>
                  </a:cubicBezTo>
                  <a:cubicBezTo>
                    <a:pt x="1883" y="529"/>
                    <a:pt x="1523" y="212"/>
                    <a:pt x="107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9303;p76"/>
            <p:cNvSpPr/>
            <p:nvPr/>
          </p:nvSpPr>
          <p:spPr>
            <a:xfrm>
              <a:off x="-792475" y="3742675"/>
              <a:ext cx="64400" cy="38575"/>
            </a:xfrm>
            <a:custGeom>
              <a:avLst/>
              <a:gdLst/>
              <a:ahLst/>
              <a:cxnLst/>
              <a:rect l="l" t="t" r="r" b="b"/>
              <a:pathLst>
                <a:path w="2576" h="1543" extrusionOk="0">
                  <a:moveTo>
                    <a:pt x="1244" y="0"/>
                  </a:moveTo>
                  <a:lnTo>
                    <a:pt x="1032" y="43"/>
                  </a:lnTo>
                  <a:cubicBezTo>
                    <a:pt x="1" y="909"/>
                    <a:pt x="355" y="1543"/>
                    <a:pt x="1021" y="1543"/>
                  </a:cubicBezTo>
                  <a:cubicBezTo>
                    <a:pt x="1378" y="1543"/>
                    <a:pt x="1826" y="1360"/>
                    <a:pt x="2195" y="931"/>
                  </a:cubicBezTo>
                  <a:lnTo>
                    <a:pt x="2365" y="910"/>
                  </a:lnTo>
                  <a:cubicBezTo>
                    <a:pt x="2576" y="762"/>
                    <a:pt x="2428" y="529"/>
                    <a:pt x="2195" y="529"/>
                  </a:cubicBezTo>
                  <a:cubicBezTo>
                    <a:pt x="2117" y="550"/>
                    <a:pt x="2047" y="560"/>
                    <a:pt x="1984" y="560"/>
                  </a:cubicBezTo>
                  <a:cubicBezTo>
                    <a:pt x="1606" y="560"/>
                    <a:pt x="1479" y="218"/>
                    <a:pt x="124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9304;p76"/>
            <p:cNvSpPr/>
            <p:nvPr/>
          </p:nvSpPr>
          <p:spPr>
            <a:xfrm>
              <a:off x="-1240425" y="3873700"/>
              <a:ext cx="47600" cy="44775"/>
            </a:xfrm>
            <a:custGeom>
              <a:avLst/>
              <a:gdLst/>
              <a:ahLst/>
              <a:cxnLst/>
              <a:rect l="l" t="t" r="r" b="b"/>
              <a:pathLst>
                <a:path w="1904" h="1791" extrusionOk="0">
                  <a:moveTo>
                    <a:pt x="882" y="1"/>
                  </a:moveTo>
                  <a:cubicBezTo>
                    <a:pt x="710" y="1"/>
                    <a:pt x="531" y="143"/>
                    <a:pt x="402" y="512"/>
                  </a:cubicBezTo>
                  <a:cubicBezTo>
                    <a:pt x="0" y="1098"/>
                    <a:pt x="805" y="1790"/>
                    <a:pt x="1452" y="1790"/>
                  </a:cubicBezTo>
                  <a:cubicBezTo>
                    <a:pt x="1622" y="1790"/>
                    <a:pt x="1780" y="1743"/>
                    <a:pt x="1904" y="1633"/>
                  </a:cubicBezTo>
                  <a:cubicBezTo>
                    <a:pt x="1586" y="1633"/>
                    <a:pt x="1290" y="1612"/>
                    <a:pt x="1163" y="1294"/>
                  </a:cubicBezTo>
                  <a:cubicBezTo>
                    <a:pt x="1673" y="844"/>
                    <a:pt x="1301" y="1"/>
                    <a:pt x="88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9305;p76"/>
            <p:cNvSpPr/>
            <p:nvPr/>
          </p:nvSpPr>
          <p:spPr>
            <a:xfrm>
              <a:off x="-1146850" y="3808550"/>
              <a:ext cx="59925" cy="25625"/>
            </a:xfrm>
            <a:custGeom>
              <a:avLst/>
              <a:gdLst/>
              <a:ahLst/>
              <a:cxnLst/>
              <a:rect l="l" t="t" r="r" b="b"/>
              <a:pathLst>
                <a:path w="2397" h="1025" extrusionOk="0">
                  <a:moveTo>
                    <a:pt x="1087" y="0"/>
                  </a:moveTo>
                  <a:cubicBezTo>
                    <a:pt x="682" y="0"/>
                    <a:pt x="250" y="94"/>
                    <a:pt x="1" y="242"/>
                  </a:cubicBezTo>
                  <a:cubicBezTo>
                    <a:pt x="593" y="538"/>
                    <a:pt x="1333" y="580"/>
                    <a:pt x="1862" y="1024"/>
                  </a:cubicBezTo>
                  <a:cubicBezTo>
                    <a:pt x="2396" y="276"/>
                    <a:pt x="1782" y="0"/>
                    <a:pt x="108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9306;p76"/>
            <p:cNvSpPr/>
            <p:nvPr/>
          </p:nvSpPr>
          <p:spPr>
            <a:xfrm>
              <a:off x="-1169575" y="4020525"/>
              <a:ext cx="55000" cy="23225"/>
            </a:xfrm>
            <a:custGeom>
              <a:avLst/>
              <a:gdLst/>
              <a:ahLst/>
              <a:cxnLst/>
              <a:rect l="l" t="t" r="r" b="b"/>
              <a:pathLst>
                <a:path w="2200" h="929" extrusionOk="0">
                  <a:moveTo>
                    <a:pt x="1519" y="0"/>
                  </a:moveTo>
                  <a:cubicBezTo>
                    <a:pt x="1011" y="0"/>
                    <a:pt x="375" y="354"/>
                    <a:pt x="0" y="582"/>
                  </a:cubicBezTo>
                  <a:cubicBezTo>
                    <a:pt x="71" y="565"/>
                    <a:pt x="137" y="558"/>
                    <a:pt x="200" y="558"/>
                  </a:cubicBezTo>
                  <a:cubicBezTo>
                    <a:pt x="652" y="558"/>
                    <a:pt x="921" y="928"/>
                    <a:pt x="1243" y="928"/>
                  </a:cubicBezTo>
                  <a:cubicBezTo>
                    <a:pt x="1399" y="928"/>
                    <a:pt x="1568" y="841"/>
                    <a:pt x="1777" y="582"/>
                  </a:cubicBezTo>
                  <a:cubicBezTo>
                    <a:pt x="1865" y="494"/>
                    <a:pt x="1997" y="450"/>
                    <a:pt x="2124" y="450"/>
                  </a:cubicBezTo>
                  <a:cubicBezTo>
                    <a:pt x="2150" y="450"/>
                    <a:pt x="2175" y="451"/>
                    <a:pt x="2200" y="455"/>
                  </a:cubicBezTo>
                  <a:cubicBezTo>
                    <a:pt x="2068" y="120"/>
                    <a:pt x="1815" y="0"/>
                    <a:pt x="15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9307;p76"/>
            <p:cNvSpPr/>
            <p:nvPr/>
          </p:nvSpPr>
          <p:spPr>
            <a:xfrm>
              <a:off x="-745525" y="3725025"/>
              <a:ext cx="41775" cy="41450"/>
            </a:xfrm>
            <a:custGeom>
              <a:avLst/>
              <a:gdLst/>
              <a:ahLst/>
              <a:cxnLst/>
              <a:rect l="l" t="t" r="r" b="b"/>
              <a:pathLst>
                <a:path w="1671" h="1658" extrusionOk="0">
                  <a:moveTo>
                    <a:pt x="624" y="1"/>
                  </a:moveTo>
                  <a:cubicBezTo>
                    <a:pt x="459" y="1"/>
                    <a:pt x="286" y="63"/>
                    <a:pt x="106" y="177"/>
                  </a:cubicBezTo>
                  <a:cubicBezTo>
                    <a:pt x="0" y="495"/>
                    <a:pt x="529" y="643"/>
                    <a:pt x="381" y="981"/>
                  </a:cubicBezTo>
                  <a:cubicBezTo>
                    <a:pt x="360" y="1087"/>
                    <a:pt x="402" y="1193"/>
                    <a:pt x="465" y="1277"/>
                  </a:cubicBezTo>
                  <a:lnTo>
                    <a:pt x="487" y="1616"/>
                  </a:lnTo>
                  <a:cubicBezTo>
                    <a:pt x="550" y="1637"/>
                    <a:pt x="592" y="1637"/>
                    <a:pt x="656" y="1658"/>
                  </a:cubicBezTo>
                  <a:cubicBezTo>
                    <a:pt x="952" y="1256"/>
                    <a:pt x="1671" y="854"/>
                    <a:pt x="1206" y="304"/>
                  </a:cubicBezTo>
                  <a:cubicBezTo>
                    <a:pt x="1019" y="95"/>
                    <a:pt x="827" y="1"/>
                    <a:pt x="62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9308;p76"/>
            <p:cNvSpPr/>
            <p:nvPr/>
          </p:nvSpPr>
          <p:spPr>
            <a:xfrm>
              <a:off x="-2762125" y="4128650"/>
              <a:ext cx="51300" cy="41350"/>
            </a:xfrm>
            <a:custGeom>
              <a:avLst/>
              <a:gdLst/>
              <a:ahLst/>
              <a:cxnLst/>
              <a:rect l="l" t="t" r="r" b="b"/>
              <a:pathLst>
                <a:path w="2052" h="1654" extrusionOk="0">
                  <a:moveTo>
                    <a:pt x="1946" y="0"/>
                  </a:moveTo>
                  <a:cubicBezTo>
                    <a:pt x="1396" y="21"/>
                    <a:pt x="1015" y="381"/>
                    <a:pt x="550" y="550"/>
                  </a:cubicBezTo>
                  <a:cubicBezTo>
                    <a:pt x="570" y="862"/>
                    <a:pt x="589" y="1192"/>
                    <a:pt x="128" y="1192"/>
                  </a:cubicBezTo>
                  <a:cubicBezTo>
                    <a:pt x="89" y="1192"/>
                    <a:pt x="46" y="1189"/>
                    <a:pt x="0" y="1185"/>
                  </a:cubicBezTo>
                  <a:lnTo>
                    <a:pt x="0" y="1185"/>
                  </a:lnTo>
                  <a:cubicBezTo>
                    <a:pt x="218" y="1363"/>
                    <a:pt x="325" y="1654"/>
                    <a:pt x="670" y="1654"/>
                  </a:cubicBezTo>
                  <a:cubicBezTo>
                    <a:pt x="692" y="1654"/>
                    <a:pt x="716" y="1652"/>
                    <a:pt x="740" y="1650"/>
                  </a:cubicBezTo>
                  <a:cubicBezTo>
                    <a:pt x="1290" y="1185"/>
                    <a:pt x="1354" y="444"/>
                    <a:pt x="2052" y="64"/>
                  </a:cubicBezTo>
                  <a:lnTo>
                    <a:pt x="194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9309;p76"/>
            <p:cNvSpPr/>
            <p:nvPr/>
          </p:nvSpPr>
          <p:spPr>
            <a:xfrm>
              <a:off x="-1231025" y="4054625"/>
              <a:ext cx="54075" cy="42050"/>
            </a:xfrm>
            <a:custGeom>
              <a:avLst/>
              <a:gdLst/>
              <a:ahLst/>
              <a:cxnLst/>
              <a:rect l="l" t="t" r="r" b="b"/>
              <a:pathLst>
                <a:path w="2163" h="1682" extrusionOk="0">
                  <a:moveTo>
                    <a:pt x="1908" y="0"/>
                  </a:moveTo>
                  <a:cubicBezTo>
                    <a:pt x="1253" y="0"/>
                    <a:pt x="1232" y="804"/>
                    <a:pt x="576" y="804"/>
                  </a:cubicBezTo>
                  <a:cubicBezTo>
                    <a:pt x="407" y="1015"/>
                    <a:pt x="216" y="1248"/>
                    <a:pt x="26" y="1460"/>
                  </a:cubicBezTo>
                  <a:cubicBezTo>
                    <a:pt x="1" y="1625"/>
                    <a:pt x="71" y="1682"/>
                    <a:pt x="189" y="1682"/>
                  </a:cubicBezTo>
                  <a:cubicBezTo>
                    <a:pt x="438" y="1682"/>
                    <a:pt x="899" y="1431"/>
                    <a:pt x="1113" y="1431"/>
                  </a:cubicBezTo>
                  <a:cubicBezTo>
                    <a:pt x="1134" y="1431"/>
                    <a:pt x="1152" y="1433"/>
                    <a:pt x="1168" y="1438"/>
                  </a:cubicBezTo>
                  <a:cubicBezTo>
                    <a:pt x="1337" y="1100"/>
                    <a:pt x="1464" y="719"/>
                    <a:pt x="1845" y="444"/>
                  </a:cubicBezTo>
                  <a:cubicBezTo>
                    <a:pt x="2014" y="339"/>
                    <a:pt x="2162" y="191"/>
                    <a:pt x="190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9310;p76"/>
            <p:cNvSpPr/>
            <p:nvPr/>
          </p:nvSpPr>
          <p:spPr>
            <a:xfrm>
              <a:off x="-1988600" y="4013900"/>
              <a:ext cx="43400" cy="40750"/>
            </a:xfrm>
            <a:custGeom>
              <a:avLst/>
              <a:gdLst/>
              <a:ahLst/>
              <a:cxnLst/>
              <a:rect l="l" t="t" r="r" b="b"/>
              <a:pathLst>
                <a:path w="1736" h="1630" extrusionOk="0">
                  <a:moveTo>
                    <a:pt x="593" y="1"/>
                  </a:moveTo>
                  <a:cubicBezTo>
                    <a:pt x="1" y="593"/>
                    <a:pt x="276" y="1291"/>
                    <a:pt x="974" y="1629"/>
                  </a:cubicBezTo>
                  <a:cubicBezTo>
                    <a:pt x="1012" y="1626"/>
                    <a:pt x="1050" y="1625"/>
                    <a:pt x="1088" y="1625"/>
                  </a:cubicBezTo>
                  <a:cubicBezTo>
                    <a:pt x="1151" y="1625"/>
                    <a:pt x="1213" y="1628"/>
                    <a:pt x="1274" y="1628"/>
                  </a:cubicBezTo>
                  <a:cubicBezTo>
                    <a:pt x="1449" y="1628"/>
                    <a:pt x="1614" y="1609"/>
                    <a:pt x="1735" y="1460"/>
                  </a:cubicBezTo>
                  <a:cubicBezTo>
                    <a:pt x="614" y="1375"/>
                    <a:pt x="1629" y="804"/>
                    <a:pt x="656" y="43"/>
                  </a:cubicBezTo>
                  <a:lnTo>
                    <a:pt x="59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9311;p76"/>
            <p:cNvSpPr/>
            <p:nvPr/>
          </p:nvSpPr>
          <p:spPr>
            <a:xfrm>
              <a:off x="-1652850" y="3761175"/>
              <a:ext cx="37575" cy="32625"/>
            </a:xfrm>
            <a:custGeom>
              <a:avLst/>
              <a:gdLst/>
              <a:ahLst/>
              <a:cxnLst/>
              <a:rect l="l" t="t" r="r" b="b"/>
              <a:pathLst>
                <a:path w="1503" h="1305" extrusionOk="0">
                  <a:moveTo>
                    <a:pt x="1502" y="0"/>
                  </a:moveTo>
                  <a:cubicBezTo>
                    <a:pt x="847" y="191"/>
                    <a:pt x="297" y="656"/>
                    <a:pt x="1" y="1269"/>
                  </a:cubicBezTo>
                  <a:cubicBezTo>
                    <a:pt x="124" y="1294"/>
                    <a:pt x="235" y="1305"/>
                    <a:pt x="334" y="1305"/>
                  </a:cubicBezTo>
                  <a:cubicBezTo>
                    <a:pt x="1098" y="1305"/>
                    <a:pt x="1184" y="638"/>
                    <a:pt x="1502" y="170"/>
                  </a:cubicBezTo>
                  <a:lnTo>
                    <a:pt x="150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9312;p76"/>
            <p:cNvSpPr/>
            <p:nvPr/>
          </p:nvSpPr>
          <p:spPr>
            <a:xfrm>
              <a:off x="-1086575" y="3644850"/>
              <a:ext cx="51850" cy="47625"/>
            </a:xfrm>
            <a:custGeom>
              <a:avLst/>
              <a:gdLst/>
              <a:ahLst/>
              <a:cxnLst/>
              <a:rect l="l" t="t" r="r" b="b"/>
              <a:pathLst>
                <a:path w="2074" h="1905" extrusionOk="0">
                  <a:moveTo>
                    <a:pt x="952" y="1"/>
                  </a:moveTo>
                  <a:lnTo>
                    <a:pt x="952" y="1"/>
                  </a:lnTo>
                  <a:cubicBezTo>
                    <a:pt x="1" y="825"/>
                    <a:pt x="1946" y="1164"/>
                    <a:pt x="593" y="1460"/>
                  </a:cubicBezTo>
                  <a:lnTo>
                    <a:pt x="1333" y="1904"/>
                  </a:lnTo>
                  <a:cubicBezTo>
                    <a:pt x="1587" y="1650"/>
                    <a:pt x="1820" y="1396"/>
                    <a:pt x="2073" y="1143"/>
                  </a:cubicBezTo>
                  <a:cubicBezTo>
                    <a:pt x="1249" y="1100"/>
                    <a:pt x="931" y="677"/>
                    <a:pt x="95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9313;p76"/>
            <p:cNvSpPr/>
            <p:nvPr/>
          </p:nvSpPr>
          <p:spPr>
            <a:xfrm>
              <a:off x="-1963750" y="3974250"/>
              <a:ext cx="34400" cy="28075"/>
            </a:xfrm>
            <a:custGeom>
              <a:avLst/>
              <a:gdLst/>
              <a:ahLst/>
              <a:cxnLst/>
              <a:rect l="l" t="t" r="r" b="b"/>
              <a:pathLst>
                <a:path w="1376" h="1123" extrusionOk="0">
                  <a:moveTo>
                    <a:pt x="931" y="1"/>
                  </a:moveTo>
                  <a:lnTo>
                    <a:pt x="931" y="1"/>
                  </a:lnTo>
                  <a:cubicBezTo>
                    <a:pt x="530" y="191"/>
                    <a:pt x="191" y="529"/>
                    <a:pt x="1" y="952"/>
                  </a:cubicBezTo>
                  <a:cubicBezTo>
                    <a:pt x="122" y="1108"/>
                    <a:pt x="286" y="1122"/>
                    <a:pt x="457" y="1122"/>
                  </a:cubicBezTo>
                  <a:cubicBezTo>
                    <a:pt x="495" y="1122"/>
                    <a:pt x="533" y="1122"/>
                    <a:pt x="572" y="1122"/>
                  </a:cubicBezTo>
                  <a:cubicBezTo>
                    <a:pt x="1058" y="847"/>
                    <a:pt x="1375" y="508"/>
                    <a:pt x="9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9314;p76"/>
            <p:cNvSpPr/>
            <p:nvPr/>
          </p:nvSpPr>
          <p:spPr>
            <a:xfrm>
              <a:off x="-1490600" y="3946225"/>
              <a:ext cx="70950" cy="49775"/>
            </a:xfrm>
            <a:custGeom>
              <a:avLst/>
              <a:gdLst/>
              <a:ahLst/>
              <a:cxnLst/>
              <a:rect l="l" t="t" r="r" b="b"/>
              <a:pathLst>
                <a:path w="2838" h="1991" extrusionOk="0">
                  <a:moveTo>
                    <a:pt x="2245" y="1"/>
                  </a:moveTo>
                  <a:lnTo>
                    <a:pt x="1695" y="487"/>
                  </a:lnTo>
                  <a:cubicBezTo>
                    <a:pt x="1666" y="486"/>
                    <a:pt x="1637" y="486"/>
                    <a:pt x="1608" y="486"/>
                  </a:cubicBezTo>
                  <a:cubicBezTo>
                    <a:pt x="1" y="486"/>
                    <a:pt x="150" y="1990"/>
                    <a:pt x="960" y="1990"/>
                  </a:cubicBezTo>
                  <a:cubicBezTo>
                    <a:pt x="1079" y="1990"/>
                    <a:pt x="1213" y="1958"/>
                    <a:pt x="1357" y="1883"/>
                  </a:cubicBezTo>
                  <a:cubicBezTo>
                    <a:pt x="701" y="974"/>
                    <a:pt x="2838" y="1016"/>
                    <a:pt x="224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9315;p76"/>
            <p:cNvSpPr/>
            <p:nvPr/>
          </p:nvSpPr>
          <p:spPr>
            <a:xfrm>
              <a:off x="-1472025" y="3987125"/>
              <a:ext cx="41800" cy="22275"/>
            </a:xfrm>
            <a:custGeom>
              <a:avLst/>
              <a:gdLst/>
              <a:ahLst/>
              <a:cxnLst/>
              <a:rect l="l" t="t" r="r" b="b"/>
              <a:pathLst>
                <a:path w="1672" h="891" extrusionOk="0">
                  <a:moveTo>
                    <a:pt x="993" y="1"/>
                  </a:moveTo>
                  <a:cubicBezTo>
                    <a:pt x="698" y="1"/>
                    <a:pt x="431" y="318"/>
                    <a:pt x="90" y="318"/>
                  </a:cubicBezTo>
                  <a:cubicBezTo>
                    <a:pt x="61" y="318"/>
                    <a:pt x="31" y="315"/>
                    <a:pt x="1" y="310"/>
                  </a:cubicBezTo>
                  <a:lnTo>
                    <a:pt x="1" y="310"/>
                  </a:lnTo>
                  <a:cubicBezTo>
                    <a:pt x="263" y="686"/>
                    <a:pt x="563" y="891"/>
                    <a:pt x="904" y="891"/>
                  </a:cubicBezTo>
                  <a:cubicBezTo>
                    <a:pt x="1140" y="891"/>
                    <a:pt x="1395" y="793"/>
                    <a:pt x="1672" y="585"/>
                  </a:cubicBezTo>
                  <a:cubicBezTo>
                    <a:pt x="1502" y="480"/>
                    <a:pt x="1375" y="332"/>
                    <a:pt x="1312" y="141"/>
                  </a:cubicBezTo>
                  <a:cubicBezTo>
                    <a:pt x="1200" y="39"/>
                    <a:pt x="1094" y="1"/>
                    <a:pt x="99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9316;p76"/>
            <p:cNvSpPr/>
            <p:nvPr/>
          </p:nvSpPr>
          <p:spPr>
            <a:xfrm>
              <a:off x="-1596800" y="3771225"/>
              <a:ext cx="32275" cy="39750"/>
            </a:xfrm>
            <a:custGeom>
              <a:avLst/>
              <a:gdLst/>
              <a:ahLst/>
              <a:cxnLst/>
              <a:rect l="l" t="t" r="r" b="b"/>
              <a:pathLst>
                <a:path w="1291" h="1590" extrusionOk="0">
                  <a:moveTo>
                    <a:pt x="275" y="0"/>
                  </a:moveTo>
                  <a:cubicBezTo>
                    <a:pt x="381" y="529"/>
                    <a:pt x="275" y="1079"/>
                    <a:pt x="0" y="1523"/>
                  </a:cubicBezTo>
                  <a:cubicBezTo>
                    <a:pt x="23" y="1568"/>
                    <a:pt x="64" y="1589"/>
                    <a:pt x="107" y="1589"/>
                  </a:cubicBezTo>
                  <a:cubicBezTo>
                    <a:pt x="144" y="1589"/>
                    <a:pt x="183" y="1574"/>
                    <a:pt x="212" y="1544"/>
                  </a:cubicBezTo>
                  <a:cubicBezTo>
                    <a:pt x="466" y="1163"/>
                    <a:pt x="1143" y="994"/>
                    <a:pt x="910" y="360"/>
                  </a:cubicBezTo>
                  <a:cubicBezTo>
                    <a:pt x="868" y="254"/>
                    <a:pt x="1143" y="275"/>
                    <a:pt x="1291" y="254"/>
                  </a:cubicBezTo>
                  <a:cubicBezTo>
                    <a:pt x="1252" y="46"/>
                    <a:pt x="1004" y="38"/>
                    <a:pt x="741" y="38"/>
                  </a:cubicBezTo>
                  <a:cubicBezTo>
                    <a:pt x="719" y="38"/>
                    <a:pt x="697" y="38"/>
                    <a:pt x="675" y="38"/>
                  </a:cubicBezTo>
                  <a:cubicBezTo>
                    <a:pt x="532" y="38"/>
                    <a:pt x="388" y="36"/>
                    <a:pt x="27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9317;p76"/>
            <p:cNvSpPr/>
            <p:nvPr/>
          </p:nvSpPr>
          <p:spPr>
            <a:xfrm>
              <a:off x="-1470950" y="3934075"/>
              <a:ext cx="33850" cy="32025"/>
            </a:xfrm>
            <a:custGeom>
              <a:avLst/>
              <a:gdLst/>
              <a:ahLst/>
              <a:cxnLst/>
              <a:rect l="l" t="t" r="r" b="b"/>
              <a:pathLst>
                <a:path w="1354" h="1281" extrusionOk="0">
                  <a:moveTo>
                    <a:pt x="888" y="0"/>
                  </a:moveTo>
                  <a:lnTo>
                    <a:pt x="888" y="0"/>
                  </a:lnTo>
                  <a:cubicBezTo>
                    <a:pt x="508" y="296"/>
                    <a:pt x="212" y="698"/>
                    <a:pt x="0" y="1121"/>
                  </a:cubicBezTo>
                  <a:cubicBezTo>
                    <a:pt x="167" y="1223"/>
                    <a:pt x="318" y="1281"/>
                    <a:pt x="454" y="1281"/>
                  </a:cubicBezTo>
                  <a:cubicBezTo>
                    <a:pt x="628" y="1281"/>
                    <a:pt x="779" y="1187"/>
                    <a:pt x="909" y="973"/>
                  </a:cubicBezTo>
                  <a:cubicBezTo>
                    <a:pt x="761" y="656"/>
                    <a:pt x="1354" y="317"/>
                    <a:pt x="88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9318;p76"/>
            <p:cNvSpPr/>
            <p:nvPr/>
          </p:nvSpPr>
          <p:spPr>
            <a:xfrm>
              <a:off x="-1216100" y="4046700"/>
              <a:ext cx="32800" cy="31975"/>
            </a:xfrm>
            <a:custGeom>
              <a:avLst/>
              <a:gdLst/>
              <a:ahLst/>
              <a:cxnLst/>
              <a:rect l="l" t="t" r="r" b="b"/>
              <a:pathLst>
                <a:path w="1312" h="1279" extrusionOk="0">
                  <a:moveTo>
                    <a:pt x="1290" y="0"/>
                  </a:moveTo>
                  <a:cubicBezTo>
                    <a:pt x="783" y="275"/>
                    <a:pt x="317" y="656"/>
                    <a:pt x="0" y="1142"/>
                  </a:cubicBezTo>
                  <a:cubicBezTo>
                    <a:pt x="96" y="1238"/>
                    <a:pt x="189" y="1278"/>
                    <a:pt x="279" y="1278"/>
                  </a:cubicBezTo>
                  <a:cubicBezTo>
                    <a:pt x="666" y="1278"/>
                    <a:pt x="1003" y="544"/>
                    <a:pt x="1311" y="338"/>
                  </a:cubicBezTo>
                  <a:lnTo>
                    <a:pt x="129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9319;p76"/>
            <p:cNvSpPr/>
            <p:nvPr/>
          </p:nvSpPr>
          <p:spPr>
            <a:xfrm>
              <a:off x="-2706625" y="4053750"/>
              <a:ext cx="37575" cy="16975"/>
            </a:xfrm>
            <a:custGeom>
              <a:avLst/>
              <a:gdLst/>
              <a:ahLst/>
              <a:cxnLst/>
              <a:rect l="l" t="t" r="r" b="b"/>
              <a:pathLst>
                <a:path w="1503" h="679" extrusionOk="0">
                  <a:moveTo>
                    <a:pt x="819" y="0"/>
                  </a:moveTo>
                  <a:cubicBezTo>
                    <a:pt x="554" y="0"/>
                    <a:pt x="278" y="96"/>
                    <a:pt x="1" y="162"/>
                  </a:cubicBezTo>
                  <a:cubicBezTo>
                    <a:pt x="43" y="183"/>
                    <a:pt x="85" y="204"/>
                    <a:pt x="149" y="204"/>
                  </a:cubicBezTo>
                  <a:cubicBezTo>
                    <a:pt x="350" y="562"/>
                    <a:pt x="493" y="679"/>
                    <a:pt x="642" y="679"/>
                  </a:cubicBezTo>
                  <a:cubicBezTo>
                    <a:pt x="855" y="679"/>
                    <a:pt x="1080" y="443"/>
                    <a:pt x="1502" y="331"/>
                  </a:cubicBezTo>
                  <a:cubicBezTo>
                    <a:pt x="1291" y="79"/>
                    <a:pt x="1060" y="0"/>
                    <a:pt x="8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9320;p76"/>
            <p:cNvSpPr/>
            <p:nvPr/>
          </p:nvSpPr>
          <p:spPr>
            <a:xfrm>
              <a:off x="-1211875" y="3838375"/>
              <a:ext cx="33850" cy="28500"/>
            </a:xfrm>
            <a:custGeom>
              <a:avLst/>
              <a:gdLst/>
              <a:ahLst/>
              <a:cxnLst/>
              <a:rect l="l" t="t" r="r" b="b"/>
              <a:pathLst>
                <a:path w="1354" h="1140" extrusionOk="0">
                  <a:moveTo>
                    <a:pt x="994" y="0"/>
                  </a:moveTo>
                  <a:cubicBezTo>
                    <a:pt x="592" y="254"/>
                    <a:pt x="148" y="466"/>
                    <a:pt x="0" y="931"/>
                  </a:cubicBezTo>
                  <a:cubicBezTo>
                    <a:pt x="76" y="1071"/>
                    <a:pt x="113" y="1140"/>
                    <a:pt x="187" y="1140"/>
                  </a:cubicBezTo>
                  <a:cubicBezTo>
                    <a:pt x="258" y="1140"/>
                    <a:pt x="364" y="1076"/>
                    <a:pt x="571" y="952"/>
                  </a:cubicBezTo>
                  <a:cubicBezTo>
                    <a:pt x="762" y="656"/>
                    <a:pt x="1354" y="487"/>
                    <a:pt x="99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9321;p76"/>
            <p:cNvSpPr/>
            <p:nvPr/>
          </p:nvSpPr>
          <p:spPr>
            <a:xfrm>
              <a:off x="-771325" y="3734850"/>
              <a:ext cx="38500" cy="23000"/>
            </a:xfrm>
            <a:custGeom>
              <a:avLst/>
              <a:gdLst/>
              <a:ahLst/>
              <a:cxnLst/>
              <a:rect l="l" t="t" r="r" b="b"/>
              <a:pathLst>
                <a:path w="1540" h="920" extrusionOk="0">
                  <a:moveTo>
                    <a:pt x="1165" y="1"/>
                  </a:moveTo>
                  <a:cubicBezTo>
                    <a:pt x="675" y="1"/>
                    <a:pt x="1" y="919"/>
                    <a:pt x="1080" y="919"/>
                  </a:cubicBezTo>
                  <a:cubicBezTo>
                    <a:pt x="1197" y="919"/>
                    <a:pt x="1336" y="908"/>
                    <a:pt x="1497" y="884"/>
                  </a:cubicBezTo>
                  <a:lnTo>
                    <a:pt x="1540" y="609"/>
                  </a:lnTo>
                  <a:cubicBezTo>
                    <a:pt x="1540" y="159"/>
                    <a:pt x="1368" y="1"/>
                    <a:pt x="11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9322;p76"/>
            <p:cNvSpPr/>
            <p:nvPr/>
          </p:nvSpPr>
          <p:spPr>
            <a:xfrm>
              <a:off x="-1220875" y="3861625"/>
              <a:ext cx="25950" cy="29125"/>
            </a:xfrm>
            <a:custGeom>
              <a:avLst/>
              <a:gdLst/>
              <a:ahLst/>
              <a:cxnLst/>
              <a:rect l="l" t="t" r="r" b="b"/>
              <a:pathLst>
                <a:path w="1038" h="1165" extrusionOk="0">
                  <a:moveTo>
                    <a:pt x="360" y="1"/>
                  </a:moveTo>
                  <a:cubicBezTo>
                    <a:pt x="149" y="85"/>
                    <a:pt x="22" y="276"/>
                    <a:pt x="1" y="487"/>
                  </a:cubicBezTo>
                  <a:cubicBezTo>
                    <a:pt x="276" y="572"/>
                    <a:pt x="445" y="868"/>
                    <a:pt x="403" y="1164"/>
                  </a:cubicBezTo>
                  <a:cubicBezTo>
                    <a:pt x="1037" y="1016"/>
                    <a:pt x="487" y="381"/>
                    <a:pt x="931" y="170"/>
                  </a:cubicBezTo>
                  <a:lnTo>
                    <a:pt x="931" y="22"/>
                  </a:lnTo>
                  <a:cubicBezTo>
                    <a:pt x="909" y="15"/>
                    <a:pt x="887" y="11"/>
                    <a:pt x="865" y="11"/>
                  </a:cubicBezTo>
                  <a:cubicBezTo>
                    <a:pt x="755" y="11"/>
                    <a:pt x="645" y="87"/>
                    <a:pt x="535" y="87"/>
                  </a:cubicBezTo>
                  <a:cubicBezTo>
                    <a:pt x="477" y="87"/>
                    <a:pt x="419" y="66"/>
                    <a:pt x="36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9323;p76"/>
            <p:cNvSpPr/>
            <p:nvPr/>
          </p:nvSpPr>
          <p:spPr>
            <a:xfrm>
              <a:off x="-1411225" y="3896275"/>
              <a:ext cx="23300" cy="15350"/>
            </a:xfrm>
            <a:custGeom>
              <a:avLst/>
              <a:gdLst/>
              <a:ahLst/>
              <a:cxnLst/>
              <a:rect l="l" t="t" r="r" b="b"/>
              <a:pathLst>
                <a:path w="932" h="614" extrusionOk="0">
                  <a:moveTo>
                    <a:pt x="649" y="0"/>
                  </a:moveTo>
                  <a:cubicBezTo>
                    <a:pt x="410" y="0"/>
                    <a:pt x="184" y="218"/>
                    <a:pt x="1" y="370"/>
                  </a:cubicBezTo>
                  <a:lnTo>
                    <a:pt x="1" y="561"/>
                  </a:lnTo>
                  <a:cubicBezTo>
                    <a:pt x="137" y="595"/>
                    <a:pt x="262" y="613"/>
                    <a:pt x="374" y="613"/>
                  </a:cubicBezTo>
                  <a:cubicBezTo>
                    <a:pt x="680" y="613"/>
                    <a:pt x="885" y="473"/>
                    <a:pt x="932" y="116"/>
                  </a:cubicBezTo>
                  <a:cubicBezTo>
                    <a:pt x="837" y="33"/>
                    <a:pt x="742" y="0"/>
                    <a:pt x="64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9324;p76"/>
            <p:cNvSpPr/>
            <p:nvPr/>
          </p:nvSpPr>
          <p:spPr>
            <a:xfrm>
              <a:off x="-788900" y="3743725"/>
              <a:ext cx="26375" cy="19075"/>
            </a:xfrm>
            <a:custGeom>
              <a:avLst/>
              <a:gdLst/>
              <a:ahLst/>
              <a:cxnLst/>
              <a:rect l="l" t="t" r="r" b="b"/>
              <a:pathLst>
                <a:path w="1055" h="763" extrusionOk="0">
                  <a:moveTo>
                    <a:pt x="889" y="1"/>
                  </a:moveTo>
                  <a:lnTo>
                    <a:pt x="889" y="1"/>
                  </a:lnTo>
                  <a:cubicBezTo>
                    <a:pt x="572" y="64"/>
                    <a:pt x="255" y="191"/>
                    <a:pt x="1" y="402"/>
                  </a:cubicBezTo>
                  <a:cubicBezTo>
                    <a:pt x="170" y="466"/>
                    <a:pt x="170" y="614"/>
                    <a:pt x="191" y="762"/>
                  </a:cubicBezTo>
                  <a:cubicBezTo>
                    <a:pt x="196" y="762"/>
                    <a:pt x="201" y="763"/>
                    <a:pt x="206" y="763"/>
                  </a:cubicBezTo>
                  <a:cubicBezTo>
                    <a:pt x="450" y="763"/>
                    <a:pt x="1055" y="290"/>
                    <a:pt x="88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9325;p76"/>
            <p:cNvSpPr/>
            <p:nvPr/>
          </p:nvSpPr>
          <p:spPr>
            <a:xfrm>
              <a:off x="-761400" y="3741600"/>
              <a:ext cx="23825" cy="20050"/>
            </a:xfrm>
            <a:custGeom>
              <a:avLst/>
              <a:gdLst/>
              <a:ahLst/>
              <a:cxnLst/>
              <a:rect l="l" t="t" r="r" b="b"/>
              <a:pathLst>
                <a:path w="953" h="802" extrusionOk="0">
                  <a:moveTo>
                    <a:pt x="212" y="1"/>
                  </a:moveTo>
                  <a:lnTo>
                    <a:pt x="1" y="43"/>
                  </a:lnTo>
                  <a:cubicBezTo>
                    <a:pt x="32" y="422"/>
                    <a:pt x="64" y="802"/>
                    <a:pt x="439" y="802"/>
                  </a:cubicBezTo>
                  <a:cubicBezTo>
                    <a:pt x="566" y="802"/>
                    <a:pt x="733" y="758"/>
                    <a:pt x="952" y="657"/>
                  </a:cubicBezTo>
                  <a:cubicBezTo>
                    <a:pt x="635" y="487"/>
                    <a:pt x="106" y="509"/>
                    <a:pt x="21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9326;p76"/>
            <p:cNvSpPr/>
            <p:nvPr/>
          </p:nvSpPr>
          <p:spPr>
            <a:xfrm>
              <a:off x="-752400" y="3729450"/>
              <a:ext cx="32275" cy="20650"/>
            </a:xfrm>
            <a:custGeom>
              <a:avLst/>
              <a:gdLst/>
              <a:ahLst/>
              <a:cxnLst/>
              <a:rect l="l" t="t" r="r" b="b"/>
              <a:pathLst>
                <a:path w="1291" h="826" extrusionOk="0">
                  <a:moveTo>
                    <a:pt x="381" y="0"/>
                  </a:moveTo>
                  <a:cubicBezTo>
                    <a:pt x="190" y="0"/>
                    <a:pt x="21" y="149"/>
                    <a:pt x="0" y="339"/>
                  </a:cubicBezTo>
                  <a:cubicBezTo>
                    <a:pt x="39" y="337"/>
                    <a:pt x="76" y="336"/>
                    <a:pt x="113" y="336"/>
                  </a:cubicBezTo>
                  <a:cubicBezTo>
                    <a:pt x="479" y="336"/>
                    <a:pt x="744" y="441"/>
                    <a:pt x="783" y="825"/>
                  </a:cubicBezTo>
                  <a:cubicBezTo>
                    <a:pt x="1290" y="318"/>
                    <a:pt x="529" y="275"/>
                    <a:pt x="38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9327;p76"/>
            <p:cNvSpPr/>
            <p:nvPr/>
          </p:nvSpPr>
          <p:spPr>
            <a:xfrm>
              <a:off x="-1687225" y="3817225"/>
              <a:ext cx="15900" cy="16400"/>
            </a:xfrm>
            <a:custGeom>
              <a:avLst/>
              <a:gdLst/>
              <a:ahLst/>
              <a:cxnLst/>
              <a:rect l="l" t="t" r="r" b="b"/>
              <a:pathLst>
                <a:path w="636" h="656" extrusionOk="0">
                  <a:moveTo>
                    <a:pt x="635" y="0"/>
                  </a:moveTo>
                  <a:cubicBezTo>
                    <a:pt x="1" y="212"/>
                    <a:pt x="297" y="444"/>
                    <a:pt x="635" y="656"/>
                  </a:cubicBezTo>
                  <a:lnTo>
                    <a:pt x="63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9328;p76"/>
            <p:cNvSpPr/>
            <p:nvPr/>
          </p:nvSpPr>
          <p:spPr>
            <a:xfrm>
              <a:off x="-2011875" y="3793675"/>
              <a:ext cx="15900" cy="15650"/>
            </a:xfrm>
            <a:custGeom>
              <a:avLst/>
              <a:gdLst/>
              <a:ahLst/>
              <a:cxnLst/>
              <a:rect l="l" t="t" r="r" b="b"/>
              <a:pathLst>
                <a:path w="636" h="626" extrusionOk="0">
                  <a:moveTo>
                    <a:pt x="209" y="1"/>
                  </a:moveTo>
                  <a:cubicBezTo>
                    <a:pt x="86" y="1"/>
                    <a:pt x="1" y="38"/>
                    <a:pt x="65" y="139"/>
                  </a:cubicBezTo>
                  <a:cubicBezTo>
                    <a:pt x="86" y="350"/>
                    <a:pt x="65" y="604"/>
                    <a:pt x="445" y="625"/>
                  </a:cubicBezTo>
                  <a:cubicBezTo>
                    <a:pt x="340" y="414"/>
                    <a:pt x="149" y="181"/>
                    <a:pt x="636" y="139"/>
                  </a:cubicBezTo>
                  <a:cubicBezTo>
                    <a:pt x="600" y="66"/>
                    <a:pt x="371" y="1"/>
                    <a:pt x="20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9329;p76"/>
            <p:cNvSpPr/>
            <p:nvPr/>
          </p:nvSpPr>
          <p:spPr>
            <a:xfrm>
              <a:off x="-1358350" y="3914500"/>
              <a:ext cx="10075" cy="24350"/>
            </a:xfrm>
            <a:custGeom>
              <a:avLst/>
              <a:gdLst/>
              <a:ahLst/>
              <a:cxnLst/>
              <a:rect l="l" t="t" r="r" b="b"/>
              <a:pathLst>
                <a:path w="403" h="974" extrusionOk="0">
                  <a:moveTo>
                    <a:pt x="255" y="1"/>
                  </a:moveTo>
                  <a:lnTo>
                    <a:pt x="255" y="1"/>
                  </a:lnTo>
                  <a:cubicBezTo>
                    <a:pt x="1" y="297"/>
                    <a:pt x="170" y="635"/>
                    <a:pt x="128" y="974"/>
                  </a:cubicBezTo>
                  <a:cubicBezTo>
                    <a:pt x="403" y="656"/>
                    <a:pt x="255" y="318"/>
                    <a:pt x="25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9330;p76"/>
            <p:cNvSpPr/>
            <p:nvPr/>
          </p:nvSpPr>
          <p:spPr>
            <a:xfrm>
              <a:off x="-1730575" y="4086875"/>
              <a:ext cx="7950" cy="25400"/>
            </a:xfrm>
            <a:custGeom>
              <a:avLst/>
              <a:gdLst/>
              <a:ahLst/>
              <a:cxnLst/>
              <a:rect l="l" t="t" r="r" b="b"/>
              <a:pathLst>
                <a:path w="318" h="1016" extrusionOk="0">
                  <a:moveTo>
                    <a:pt x="318" y="0"/>
                  </a:moveTo>
                  <a:cubicBezTo>
                    <a:pt x="1" y="170"/>
                    <a:pt x="254" y="445"/>
                    <a:pt x="149" y="656"/>
                  </a:cubicBezTo>
                  <a:lnTo>
                    <a:pt x="297" y="1016"/>
                  </a:lnTo>
                  <a:cubicBezTo>
                    <a:pt x="318" y="677"/>
                    <a:pt x="318" y="339"/>
                    <a:pt x="31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9331;p76"/>
            <p:cNvSpPr/>
            <p:nvPr/>
          </p:nvSpPr>
          <p:spPr>
            <a:xfrm>
              <a:off x="-2407350" y="4106975"/>
              <a:ext cx="7425" cy="21175"/>
            </a:xfrm>
            <a:custGeom>
              <a:avLst/>
              <a:gdLst/>
              <a:ahLst/>
              <a:cxnLst/>
              <a:rect l="l" t="t" r="r" b="b"/>
              <a:pathLst>
                <a:path w="297" h="847" extrusionOk="0">
                  <a:moveTo>
                    <a:pt x="296" y="0"/>
                  </a:moveTo>
                  <a:lnTo>
                    <a:pt x="106" y="148"/>
                  </a:lnTo>
                  <a:cubicBezTo>
                    <a:pt x="148" y="381"/>
                    <a:pt x="0" y="656"/>
                    <a:pt x="254" y="846"/>
                  </a:cubicBezTo>
                  <a:cubicBezTo>
                    <a:pt x="275" y="550"/>
                    <a:pt x="275" y="275"/>
                    <a:pt x="29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9332;p76"/>
            <p:cNvSpPr/>
            <p:nvPr/>
          </p:nvSpPr>
          <p:spPr>
            <a:xfrm>
              <a:off x="-2381450" y="4102725"/>
              <a:ext cx="34000" cy="20125"/>
            </a:xfrm>
            <a:custGeom>
              <a:avLst/>
              <a:gdLst/>
              <a:ahLst/>
              <a:cxnLst/>
              <a:rect l="l" t="t" r="r" b="b"/>
              <a:pathLst>
                <a:path w="1360" h="805" extrusionOk="0">
                  <a:moveTo>
                    <a:pt x="402" y="1"/>
                  </a:moveTo>
                  <a:cubicBezTo>
                    <a:pt x="198" y="1"/>
                    <a:pt x="7" y="163"/>
                    <a:pt x="1" y="635"/>
                  </a:cubicBezTo>
                  <a:lnTo>
                    <a:pt x="170" y="805"/>
                  </a:lnTo>
                  <a:cubicBezTo>
                    <a:pt x="1359" y="776"/>
                    <a:pt x="848" y="1"/>
                    <a:pt x="40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9333;p76"/>
            <p:cNvSpPr/>
            <p:nvPr/>
          </p:nvSpPr>
          <p:spPr>
            <a:xfrm>
              <a:off x="-1025775" y="3585100"/>
              <a:ext cx="56600" cy="38700"/>
            </a:xfrm>
            <a:custGeom>
              <a:avLst/>
              <a:gdLst/>
              <a:ahLst/>
              <a:cxnLst/>
              <a:rect l="l" t="t" r="r" b="b"/>
              <a:pathLst>
                <a:path w="2264" h="1548" extrusionOk="0">
                  <a:moveTo>
                    <a:pt x="1312" y="1"/>
                  </a:moveTo>
                  <a:cubicBezTo>
                    <a:pt x="995" y="403"/>
                    <a:pt x="1" y="931"/>
                    <a:pt x="508" y="1481"/>
                  </a:cubicBezTo>
                  <a:cubicBezTo>
                    <a:pt x="588" y="1527"/>
                    <a:pt x="664" y="1547"/>
                    <a:pt x="739" y="1547"/>
                  </a:cubicBezTo>
                  <a:cubicBezTo>
                    <a:pt x="1142" y="1547"/>
                    <a:pt x="1487" y="962"/>
                    <a:pt x="1862" y="783"/>
                  </a:cubicBezTo>
                  <a:cubicBezTo>
                    <a:pt x="2264" y="233"/>
                    <a:pt x="1672" y="170"/>
                    <a:pt x="131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9334;p76"/>
            <p:cNvSpPr/>
            <p:nvPr/>
          </p:nvSpPr>
          <p:spPr>
            <a:xfrm>
              <a:off x="-1048500" y="3593025"/>
              <a:ext cx="32275" cy="32750"/>
            </a:xfrm>
            <a:custGeom>
              <a:avLst/>
              <a:gdLst/>
              <a:ahLst/>
              <a:cxnLst/>
              <a:rect l="l" t="t" r="r" b="b"/>
              <a:pathLst>
                <a:path w="1291" h="1310" extrusionOk="0">
                  <a:moveTo>
                    <a:pt x="931" y="1"/>
                  </a:moveTo>
                  <a:cubicBezTo>
                    <a:pt x="656" y="445"/>
                    <a:pt x="868" y="1164"/>
                    <a:pt x="0" y="1291"/>
                  </a:cubicBezTo>
                  <a:cubicBezTo>
                    <a:pt x="113" y="1303"/>
                    <a:pt x="212" y="1309"/>
                    <a:pt x="297" y="1309"/>
                  </a:cubicBezTo>
                  <a:cubicBezTo>
                    <a:pt x="1237" y="1309"/>
                    <a:pt x="651" y="602"/>
                    <a:pt x="129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9335;p76"/>
            <p:cNvSpPr/>
            <p:nvPr/>
          </p:nvSpPr>
          <p:spPr>
            <a:xfrm>
              <a:off x="-1034750" y="3661250"/>
              <a:ext cx="18525" cy="11650"/>
            </a:xfrm>
            <a:custGeom>
              <a:avLst/>
              <a:gdLst/>
              <a:ahLst/>
              <a:cxnLst/>
              <a:rect l="l" t="t" r="r" b="b"/>
              <a:pathLst>
                <a:path w="741" h="466" extrusionOk="0">
                  <a:moveTo>
                    <a:pt x="741" y="0"/>
                  </a:moveTo>
                  <a:cubicBezTo>
                    <a:pt x="423" y="0"/>
                    <a:pt x="148" y="191"/>
                    <a:pt x="0" y="466"/>
                  </a:cubicBezTo>
                  <a:cubicBezTo>
                    <a:pt x="339" y="423"/>
                    <a:pt x="677" y="381"/>
                    <a:pt x="74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9336;p76"/>
            <p:cNvSpPr/>
            <p:nvPr/>
          </p:nvSpPr>
          <p:spPr>
            <a:xfrm>
              <a:off x="-1062775" y="362530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571" y="0"/>
                  </a:moveTo>
                  <a:lnTo>
                    <a:pt x="571" y="0"/>
                  </a:lnTo>
                  <a:cubicBezTo>
                    <a:pt x="254" y="148"/>
                    <a:pt x="43" y="444"/>
                    <a:pt x="0" y="783"/>
                  </a:cubicBezTo>
                  <a:cubicBezTo>
                    <a:pt x="318" y="635"/>
                    <a:pt x="529" y="338"/>
                    <a:pt x="57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9337;p76"/>
            <p:cNvSpPr/>
            <p:nvPr/>
          </p:nvSpPr>
          <p:spPr>
            <a:xfrm>
              <a:off x="-822725" y="3762225"/>
              <a:ext cx="85150" cy="50825"/>
            </a:xfrm>
            <a:custGeom>
              <a:avLst/>
              <a:gdLst/>
              <a:ahLst/>
              <a:cxnLst/>
              <a:rect l="l" t="t" r="r" b="b"/>
              <a:pathLst>
                <a:path w="3406" h="2033" extrusionOk="0">
                  <a:moveTo>
                    <a:pt x="1735" y="1"/>
                  </a:moveTo>
                  <a:cubicBezTo>
                    <a:pt x="1671" y="1"/>
                    <a:pt x="1608" y="1"/>
                    <a:pt x="1544" y="22"/>
                  </a:cubicBezTo>
                  <a:cubicBezTo>
                    <a:pt x="1312" y="614"/>
                    <a:pt x="931" y="1143"/>
                    <a:pt x="466" y="1566"/>
                  </a:cubicBezTo>
                  <a:cubicBezTo>
                    <a:pt x="318" y="1693"/>
                    <a:pt x="0" y="1777"/>
                    <a:pt x="191" y="1989"/>
                  </a:cubicBezTo>
                  <a:cubicBezTo>
                    <a:pt x="289" y="2019"/>
                    <a:pt x="384" y="2032"/>
                    <a:pt x="474" y="2032"/>
                  </a:cubicBezTo>
                  <a:cubicBezTo>
                    <a:pt x="1371" y="2032"/>
                    <a:pt x="1894" y="692"/>
                    <a:pt x="2996" y="692"/>
                  </a:cubicBezTo>
                  <a:cubicBezTo>
                    <a:pt x="3040" y="692"/>
                    <a:pt x="3084" y="694"/>
                    <a:pt x="3130" y="699"/>
                  </a:cubicBezTo>
                  <a:cubicBezTo>
                    <a:pt x="3384" y="699"/>
                    <a:pt x="3384" y="360"/>
                    <a:pt x="3405" y="149"/>
                  </a:cubicBezTo>
                  <a:lnTo>
                    <a:pt x="3405" y="149"/>
                  </a:lnTo>
                  <a:cubicBezTo>
                    <a:pt x="3072" y="322"/>
                    <a:pt x="2514" y="632"/>
                    <a:pt x="2133" y="632"/>
                  </a:cubicBezTo>
                  <a:cubicBezTo>
                    <a:pt x="1863" y="632"/>
                    <a:pt x="1682" y="475"/>
                    <a:pt x="173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9338;p76"/>
            <p:cNvSpPr/>
            <p:nvPr/>
          </p:nvSpPr>
          <p:spPr>
            <a:xfrm>
              <a:off x="-2451200" y="3912425"/>
              <a:ext cx="70300" cy="49250"/>
            </a:xfrm>
            <a:custGeom>
              <a:avLst/>
              <a:gdLst/>
              <a:ahLst/>
              <a:cxnLst/>
              <a:rect l="l" t="t" r="r" b="b"/>
              <a:pathLst>
                <a:path w="2812" h="1970" extrusionOk="0">
                  <a:moveTo>
                    <a:pt x="668" y="0"/>
                  </a:moveTo>
                  <a:cubicBezTo>
                    <a:pt x="0" y="0"/>
                    <a:pt x="860" y="606"/>
                    <a:pt x="485" y="1247"/>
                  </a:cubicBezTo>
                  <a:cubicBezTo>
                    <a:pt x="633" y="1522"/>
                    <a:pt x="422" y="1881"/>
                    <a:pt x="845" y="1945"/>
                  </a:cubicBezTo>
                  <a:cubicBezTo>
                    <a:pt x="927" y="1960"/>
                    <a:pt x="1009" y="1969"/>
                    <a:pt x="1087" y="1969"/>
                  </a:cubicBezTo>
                  <a:cubicBezTo>
                    <a:pt x="1335" y="1969"/>
                    <a:pt x="1552" y="1879"/>
                    <a:pt x="1649" y="1606"/>
                  </a:cubicBezTo>
                  <a:cubicBezTo>
                    <a:pt x="2008" y="1099"/>
                    <a:pt x="2812" y="845"/>
                    <a:pt x="2072" y="253"/>
                  </a:cubicBezTo>
                  <a:cubicBezTo>
                    <a:pt x="1331" y="76"/>
                    <a:pt x="904" y="0"/>
                    <a:pt x="66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9339;p76"/>
            <p:cNvSpPr/>
            <p:nvPr/>
          </p:nvSpPr>
          <p:spPr>
            <a:xfrm>
              <a:off x="-1211350" y="3866225"/>
              <a:ext cx="37025" cy="40175"/>
            </a:xfrm>
            <a:custGeom>
              <a:avLst/>
              <a:gdLst/>
              <a:ahLst/>
              <a:cxnLst/>
              <a:rect l="l" t="t" r="r" b="b"/>
              <a:pathLst>
                <a:path w="1481" h="1607" extrusionOk="0">
                  <a:moveTo>
                    <a:pt x="639" y="1"/>
                  </a:moveTo>
                  <a:cubicBezTo>
                    <a:pt x="52" y="1"/>
                    <a:pt x="322" y="719"/>
                    <a:pt x="0" y="980"/>
                  </a:cubicBezTo>
                  <a:cubicBezTo>
                    <a:pt x="0" y="1170"/>
                    <a:pt x="0" y="1382"/>
                    <a:pt x="0" y="1593"/>
                  </a:cubicBezTo>
                  <a:cubicBezTo>
                    <a:pt x="64" y="1602"/>
                    <a:pt x="126" y="1607"/>
                    <a:pt x="186" y="1607"/>
                  </a:cubicBezTo>
                  <a:cubicBezTo>
                    <a:pt x="684" y="1607"/>
                    <a:pt x="1066" y="1317"/>
                    <a:pt x="1481" y="1128"/>
                  </a:cubicBezTo>
                  <a:cubicBezTo>
                    <a:pt x="614" y="959"/>
                    <a:pt x="381" y="599"/>
                    <a:pt x="741" y="7"/>
                  </a:cubicBezTo>
                  <a:cubicBezTo>
                    <a:pt x="704" y="3"/>
                    <a:pt x="670" y="1"/>
                    <a:pt x="63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9340;p76"/>
            <p:cNvSpPr/>
            <p:nvPr/>
          </p:nvSpPr>
          <p:spPr>
            <a:xfrm>
              <a:off x="-1616475" y="3809175"/>
              <a:ext cx="24450" cy="8600"/>
            </a:xfrm>
            <a:custGeom>
              <a:avLst/>
              <a:gdLst/>
              <a:ahLst/>
              <a:cxnLst/>
              <a:rect l="l" t="t" r="r" b="b"/>
              <a:pathLst>
                <a:path w="978" h="344" extrusionOk="0">
                  <a:moveTo>
                    <a:pt x="682" y="0"/>
                  </a:moveTo>
                  <a:cubicBezTo>
                    <a:pt x="426" y="0"/>
                    <a:pt x="0" y="69"/>
                    <a:pt x="238" y="343"/>
                  </a:cubicBezTo>
                  <a:cubicBezTo>
                    <a:pt x="555" y="343"/>
                    <a:pt x="830" y="301"/>
                    <a:pt x="978" y="5"/>
                  </a:cubicBezTo>
                  <a:lnTo>
                    <a:pt x="787" y="5"/>
                  </a:lnTo>
                  <a:cubicBezTo>
                    <a:pt x="759" y="2"/>
                    <a:pt x="723" y="0"/>
                    <a:pt x="68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9341;p76"/>
            <p:cNvSpPr/>
            <p:nvPr/>
          </p:nvSpPr>
          <p:spPr>
            <a:xfrm>
              <a:off x="-1698850" y="4050400"/>
              <a:ext cx="28050" cy="32275"/>
            </a:xfrm>
            <a:custGeom>
              <a:avLst/>
              <a:gdLst/>
              <a:ahLst/>
              <a:cxnLst/>
              <a:rect l="l" t="t" r="r" b="b"/>
              <a:pathLst>
                <a:path w="1122" h="1291" extrusionOk="0">
                  <a:moveTo>
                    <a:pt x="1122" y="0"/>
                  </a:moveTo>
                  <a:lnTo>
                    <a:pt x="1122" y="0"/>
                  </a:lnTo>
                  <a:cubicBezTo>
                    <a:pt x="170" y="64"/>
                    <a:pt x="297" y="825"/>
                    <a:pt x="1" y="1290"/>
                  </a:cubicBezTo>
                  <a:cubicBezTo>
                    <a:pt x="614" y="1036"/>
                    <a:pt x="825" y="508"/>
                    <a:pt x="11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9342;p76"/>
            <p:cNvSpPr/>
            <p:nvPr/>
          </p:nvSpPr>
          <p:spPr>
            <a:xfrm>
              <a:off x="-1718400" y="4083175"/>
              <a:ext cx="19575" cy="23825"/>
            </a:xfrm>
            <a:custGeom>
              <a:avLst/>
              <a:gdLst/>
              <a:ahLst/>
              <a:cxnLst/>
              <a:rect l="l" t="t" r="r" b="b"/>
              <a:pathLst>
                <a:path w="783" h="953" extrusionOk="0">
                  <a:moveTo>
                    <a:pt x="613" y="0"/>
                  </a:moveTo>
                  <a:cubicBezTo>
                    <a:pt x="254" y="381"/>
                    <a:pt x="0" y="741"/>
                    <a:pt x="783" y="952"/>
                  </a:cubicBezTo>
                  <a:cubicBezTo>
                    <a:pt x="783" y="635"/>
                    <a:pt x="783" y="318"/>
                    <a:pt x="78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9343;p76"/>
            <p:cNvSpPr/>
            <p:nvPr/>
          </p:nvSpPr>
          <p:spPr>
            <a:xfrm>
              <a:off x="-1196025" y="4057500"/>
              <a:ext cx="44975" cy="32750"/>
            </a:xfrm>
            <a:custGeom>
              <a:avLst/>
              <a:gdLst/>
              <a:ahLst/>
              <a:cxnLst/>
              <a:rect l="l" t="t" r="r" b="b"/>
              <a:pathLst>
                <a:path w="1799" h="1310" extrusionOk="0">
                  <a:moveTo>
                    <a:pt x="1125" y="0"/>
                  </a:moveTo>
                  <a:cubicBezTo>
                    <a:pt x="1086" y="0"/>
                    <a:pt x="1049" y="15"/>
                    <a:pt x="1016" y="54"/>
                  </a:cubicBezTo>
                  <a:cubicBezTo>
                    <a:pt x="868" y="393"/>
                    <a:pt x="1" y="1070"/>
                    <a:pt x="508" y="1302"/>
                  </a:cubicBezTo>
                  <a:cubicBezTo>
                    <a:pt x="550" y="1307"/>
                    <a:pt x="589" y="1309"/>
                    <a:pt x="627" y="1309"/>
                  </a:cubicBezTo>
                  <a:cubicBezTo>
                    <a:pt x="1094" y="1309"/>
                    <a:pt x="1315" y="964"/>
                    <a:pt x="1608" y="710"/>
                  </a:cubicBezTo>
                  <a:cubicBezTo>
                    <a:pt x="1608" y="499"/>
                    <a:pt x="1798" y="245"/>
                    <a:pt x="1397" y="118"/>
                  </a:cubicBezTo>
                  <a:cubicBezTo>
                    <a:pt x="1309" y="74"/>
                    <a:pt x="1211" y="0"/>
                    <a:pt x="11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9344;p76"/>
            <p:cNvSpPr/>
            <p:nvPr/>
          </p:nvSpPr>
          <p:spPr>
            <a:xfrm>
              <a:off x="-2024025" y="3873275"/>
              <a:ext cx="18525" cy="32275"/>
            </a:xfrm>
            <a:custGeom>
              <a:avLst/>
              <a:gdLst/>
              <a:ahLst/>
              <a:cxnLst/>
              <a:rect l="l" t="t" r="r" b="b"/>
              <a:pathLst>
                <a:path w="741" h="1291" extrusionOk="0">
                  <a:moveTo>
                    <a:pt x="741" y="0"/>
                  </a:moveTo>
                  <a:lnTo>
                    <a:pt x="741" y="0"/>
                  </a:lnTo>
                  <a:cubicBezTo>
                    <a:pt x="360" y="338"/>
                    <a:pt x="85" y="783"/>
                    <a:pt x="1" y="1290"/>
                  </a:cubicBezTo>
                  <a:lnTo>
                    <a:pt x="572" y="1290"/>
                  </a:lnTo>
                  <a:cubicBezTo>
                    <a:pt x="466" y="846"/>
                    <a:pt x="741" y="444"/>
                    <a:pt x="74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9345;p76"/>
            <p:cNvSpPr/>
            <p:nvPr/>
          </p:nvSpPr>
          <p:spPr>
            <a:xfrm>
              <a:off x="-1996000" y="384155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170" y="0"/>
                  </a:moveTo>
                  <a:cubicBezTo>
                    <a:pt x="212" y="275"/>
                    <a:pt x="149" y="550"/>
                    <a:pt x="1" y="783"/>
                  </a:cubicBezTo>
                  <a:cubicBezTo>
                    <a:pt x="572" y="613"/>
                    <a:pt x="445" y="317"/>
                    <a:pt x="17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9346;p76"/>
            <p:cNvSpPr/>
            <p:nvPr/>
          </p:nvSpPr>
          <p:spPr>
            <a:xfrm>
              <a:off x="-1996000" y="3813000"/>
              <a:ext cx="14300" cy="12175"/>
            </a:xfrm>
            <a:custGeom>
              <a:avLst/>
              <a:gdLst/>
              <a:ahLst/>
              <a:cxnLst/>
              <a:rect l="l" t="t" r="r" b="b"/>
              <a:pathLst>
                <a:path w="572" h="487" extrusionOk="0">
                  <a:moveTo>
                    <a:pt x="1" y="0"/>
                  </a:moveTo>
                  <a:lnTo>
                    <a:pt x="1" y="487"/>
                  </a:lnTo>
                  <a:cubicBezTo>
                    <a:pt x="276" y="317"/>
                    <a:pt x="572" y="169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9347;p76"/>
            <p:cNvSpPr/>
            <p:nvPr/>
          </p:nvSpPr>
          <p:spPr>
            <a:xfrm>
              <a:off x="-2718775" y="4110675"/>
              <a:ext cx="26450" cy="19575"/>
            </a:xfrm>
            <a:custGeom>
              <a:avLst/>
              <a:gdLst/>
              <a:ahLst/>
              <a:cxnLst/>
              <a:rect l="l" t="t" r="r" b="b"/>
              <a:pathLst>
                <a:path w="1058" h="783" extrusionOk="0">
                  <a:moveTo>
                    <a:pt x="1058" y="0"/>
                  </a:moveTo>
                  <a:lnTo>
                    <a:pt x="487" y="148"/>
                  </a:lnTo>
                  <a:cubicBezTo>
                    <a:pt x="0" y="254"/>
                    <a:pt x="127" y="550"/>
                    <a:pt x="296" y="783"/>
                  </a:cubicBezTo>
                  <a:cubicBezTo>
                    <a:pt x="508" y="487"/>
                    <a:pt x="952" y="360"/>
                    <a:pt x="105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9348;p76"/>
            <p:cNvSpPr/>
            <p:nvPr/>
          </p:nvSpPr>
          <p:spPr>
            <a:xfrm>
              <a:off x="-2279400" y="3740550"/>
              <a:ext cx="28050" cy="20800"/>
            </a:xfrm>
            <a:custGeom>
              <a:avLst/>
              <a:gdLst/>
              <a:ahLst/>
              <a:cxnLst/>
              <a:rect l="l" t="t" r="r" b="b"/>
              <a:pathLst>
                <a:path w="1122" h="832" extrusionOk="0">
                  <a:moveTo>
                    <a:pt x="1121" y="1"/>
                  </a:moveTo>
                  <a:lnTo>
                    <a:pt x="1121" y="1"/>
                  </a:lnTo>
                  <a:cubicBezTo>
                    <a:pt x="572" y="85"/>
                    <a:pt x="318" y="466"/>
                    <a:pt x="1" y="804"/>
                  </a:cubicBezTo>
                  <a:cubicBezTo>
                    <a:pt x="98" y="823"/>
                    <a:pt x="186" y="831"/>
                    <a:pt x="265" y="831"/>
                  </a:cubicBezTo>
                  <a:cubicBezTo>
                    <a:pt x="821" y="831"/>
                    <a:pt x="955" y="408"/>
                    <a:pt x="112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9349;p76"/>
            <p:cNvSpPr/>
            <p:nvPr/>
          </p:nvSpPr>
          <p:spPr>
            <a:xfrm>
              <a:off x="-1650200" y="3781800"/>
              <a:ext cx="57650" cy="58225"/>
            </a:xfrm>
            <a:custGeom>
              <a:avLst/>
              <a:gdLst/>
              <a:ahLst/>
              <a:cxnLst/>
              <a:rect l="l" t="t" r="r" b="b"/>
              <a:pathLst>
                <a:path w="2306" h="2329" extrusionOk="0">
                  <a:moveTo>
                    <a:pt x="1587" y="0"/>
                  </a:moveTo>
                  <a:cubicBezTo>
                    <a:pt x="1333" y="254"/>
                    <a:pt x="1227" y="614"/>
                    <a:pt x="846" y="783"/>
                  </a:cubicBezTo>
                  <a:cubicBezTo>
                    <a:pt x="593" y="1037"/>
                    <a:pt x="931" y="1460"/>
                    <a:pt x="466" y="1692"/>
                  </a:cubicBezTo>
                  <a:cubicBezTo>
                    <a:pt x="275" y="1777"/>
                    <a:pt x="0" y="2073"/>
                    <a:pt x="360" y="2263"/>
                  </a:cubicBezTo>
                  <a:cubicBezTo>
                    <a:pt x="440" y="2309"/>
                    <a:pt x="518" y="2328"/>
                    <a:pt x="594" y="2328"/>
                  </a:cubicBezTo>
                  <a:cubicBezTo>
                    <a:pt x="801" y="2328"/>
                    <a:pt x="994" y="2185"/>
                    <a:pt x="1164" y="2031"/>
                  </a:cubicBezTo>
                  <a:cubicBezTo>
                    <a:pt x="1375" y="1650"/>
                    <a:pt x="1269" y="1354"/>
                    <a:pt x="1777" y="1121"/>
                  </a:cubicBezTo>
                  <a:cubicBezTo>
                    <a:pt x="2136" y="677"/>
                    <a:pt x="2306" y="275"/>
                    <a:pt x="158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9350;p76"/>
            <p:cNvSpPr/>
            <p:nvPr/>
          </p:nvSpPr>
          <p:spPr>
            <a:xfrm>
              <a:off x="-1660175" y="3801025"/>
              <a:ext cx="49650" cy="40725"/>
            </a:xfrm>
            <a:custGeom>
              <a:avLst/>
              <a:gdLst/>
              <a:ahLst/>
              <a:cxnLst/>
              <a:rect l="l" t="t" r="r" b="b"/>
              <a:pathLst>
                <a:path w="1986" h="1629" extrusionOk="0">
                  <a:moveTo>
                    <a:pt x="1024" y="1"/>
                  </a:moveTo>
                  <a:cubicBezTo>
                    <a:pt x="1" y="1"/>
                    <a:pt x="1139" y="1040"/>
                    <a:pt x="463" y="1219"/>
                  </a:cubicBezTo>
                  <a:cubicBezTo>
                    <a:pt x="173" y="1432"/>
                    <a:pt x="554" y="1627"/>
                    <a:pt x="831" y="1627"/>
                  </a:cubicBezTo>
                  <a:cubicBezTo>
                    <a:pt x="858" y="1627"/>
                    <a:pt x="883" y="1625"/>
                    <a:pt x="907" y="1621"/>
                  </a:cubicBezTo>
                  <a:cubicBezTo>
                    <a:pt x="955" y="1626"/>
                    <a:pt x="1000" y="1629"/>
                    <a:pt x="1042" y="1629"/>
                  </a:cubicBezTo>
                  <a:cubicBezTo>
                    <a:pt x="1709" y="1629"/>
                    <a:pt x="1707" y="1027"/>
                    <a:pt x="1986" y="669"/>
                  </a:cubicBezTo>
                  <a:lnTo>
                    <a:pt x="1986" y="500"/>
                  </a:lnTo>
                  <a:cubicBezTo>
                    <a:pt x="1436" y="543"/>
                    <a:pt x="1711" y="1050"/>
                    <a:pt x="1415" y="1240"/>
                  </a:cubicBezTo>
                  <a:cubicBezTo>
                    <a:pt x="1285" y="1321"/>
                    <a:pt x="1156" y="1452"/>
                    <a:pt x="1007" y="1452"/>
                  </a:cubicBezTo>
                  <a:cubicBezTo>
                    <a:pt x="962" y="1452"/>
                    <a:pt x="914" y="1439"/>
                    <a:pt x="865" y="1410"/>
                  </a:cubicBezTo>
                  <a:cubicBezTo>
                    <a:pt x="421" y="1114"/>
                    <a:pt x="1563" y="775"/>
                    <a:pt x="1245" y="14"/>
                  </a:cubicBezTo>
                  <a:cubicBezTo>
                    <a:pt x="1162" y="5"/>
                    <a:pt x="1089" y="1"/>
                    <a:pt x="102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9351;p76"/>
            <p:cNvSpPr/>
            <p:nvPr/>
          </p:nvSpPr>
          <p:spPr>
            <a:xfrm>
              <a:off x="-2762675" y="4069950"/>
              <a:ext cx="75125" cy="74000"/>
            </a:xfrm>
            <a:custGeom>
              <a:avLst/>
              <a:gdLst/>
              <a:ahLst/>
              <a:cxnLst/>
              <a:rect l="l" t="t" r="r" b="b"/>
              <a:pathLst>
                <a:path w="3005" h="2960" extrusionOk="0">
                  <a:moveTo>
                    <a:pt x="2243" y="1"/>
                  </a:moveTo>
                  <a:cubicBezTo>
                    <a:pt x="1355" y="149"/>
                    <a:pt x="1355" y="1016"/>
                    <a:pt x="741" y="1375"/>
                  </a:cubicBezTo>
                  <a:cubicBezTo>
                    <a:pt x="1" y="1841"/>
                    <a:pt x="149" y="2348"/>
                    <a:pt x="572" y="2898"/>
                  </a:cubicBezTo>
                  <a:cubicBezTo>
                    <a:pt x="674" y="2941"/>
                    <a:pt x="765" y="2960"/>
                    <a:pt x="848" y="2960"/>
                  </a:cubicBezTo>
                  <a:cubicBezTo>
                    <a:pt x="1309" y="2960"/>
                    <a:pt x="1509" y="2387"/>
                    <a:pt x="1970" y="2387"/>
                  </a:cubicBezTo>
                  <a:cubicBezTo>
                    <a:pt x="1990" y="2387"/>
                    <a:pt x="2010" y="2388"/>
                    <a:pt x="2031" y="2390"/>
                  </a:cubicBezTo>
                  <a:cubicBezTo>
                    <a:pt x="2095" y="2179"/>
                    <a:pt x="1968" y="1925"/>
                    <a:pt x="2243" y="1777"/>
                  </a:cubicBezTo>
                  <a:cubicBezTo>
                    <a:pt x="2602" y="1460"/>
                    <a:pt x="2962" y="1143"/>
                    <a:pt x="3004" y="656"/>
                  </a:cubicBezTo>
                  <a:lnTo>
                    <a:pt x="3004" y="656"/>
                  </a:lnTo>
                  <a:cubicBezTo>
                    <a:pt x="2793" y="677"/>
                    <a:pt x="2518" y="614"/>
                    <a:pt x="2475" y="868"/>
                  </a:cubicBezTo>
                  <a:cubicBezTo>
                    <a:pt x="2370" y="1375"/>
                    <a:pt x="1799" y="1629"/>
                    <a:pt x="1672" y="2116"/>
                  </a:cubicBezTo>
                  <a:cubicBezTo>
                    <a:pt x="1619" y="2290"/>
                    <a:pt x="1466" y="2407"/>
                    <a:pt x="1296" y="2407"/>
                  </a:cubicBezTo>
                  <a:cubicBezTo>
                    <a:pt x="1259" y="2407"/>
                    <a:pt x="1222" y="2402"/>
                    <a:pt x="1185" y="2390"/>
                  </a:cubicBezTo>
                  <a:cubicBezTo>
                    <a:pt x="614" y="2094"/>
                    <a:pt x="1926" y="381"/>
                    <a:pt x="224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9352;p76"/>
            <p:cNvSpPr/>
            <p:nvPr/>
          </p:nvSpPr>
          <p:spPr>
            <a:xfrm>
              <a:off x="-1383200" y="3907100"/>
              <a:ext cx="28025" cy="43550"/>
            </a:xfrm>
            <a:custGeom>
              <a:avLst/>
              <a:gdLst/>
              <a:ahLst/>
              <a:cxnLst/>
              <a:rect l="l" t="t" r="r" b="b"/>
              <a:pathLst>
                <a:path w="1121" h="1742" extrusionOk="0">
                  <a:moveTo>
                    <a:pt x="572" y="1"/>
                  </a:moveTo>
                  <a:lnTo>
                    <a:pt x="572" y="1"/>
                  </a:lnTo>
                  <a:cubicBezTo>
                    <a:pt x="1" y="508"/>
                    <a:pt x="762" y="1312"/>
                    <a:pt x="1" y="1735"/>
                  </a:cubicBezTo>
                  <a:cubicBezTo>
                    <a:pt x="53" y="1739"/>
                    <a:pt x="101" y="1742"/>
                    <a:pt x="145" y="1742"/>
                  </a:cubicBezTo>
                  <a:cubicBezTo>
                    <a:pt x="1120" y="1742"/>
                    <a:pt x="430" y="668"/>
                    <a:pt x="57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9353;p76"/>
            <p:cNvSpPr/>
            <p:nvPr/>
          </p:nvSpPr>
          <p:spPr>
            <a:xfrm>
              <a:off x="-2303725" y="3678675"/>
              <a:ext cx="51850" cy="80275"/>
            </a:xfrm>
            <a:custGeom>
              <a:avLst/>
              <a:gdLst/>
              <a:ahLst/>
              <a:cxnLst/>
              <a:rect l="l" t="t" r="r" b="b"/>
              <a:pathLst>
                <a:path w="2074" h="3211" extrusionOk="0">
                  <a:moveTo>
                    <a:pt x="1351" y="0"/>
                  </a:moveTo>
                  <a:cubicBezTo>
                    <a:pt x="747" y="0"/>
                    <a:pt x="985" y="1549"/>
                    <a:pt x="233" y="1841"/>
                  </a:cubicBezTo>
                  <a:cubicBezTo>
                    <a:pt x="1" y="2137"/>
                    <a:pt x="297" y="2497"/>
                    <a:pt x="64" y="2793"/>
                  </a:cubicBezTo>
                  <a:cubicBezTo>
                    <a:pt x="144" y="3105"/>
                    <a:pt x="251" y="3210"/>
                    <a:pt x="373" y="3210"/>
                  </a:cubicBezTo>
                  <a:cubicBezTo>
                    <a:pt x="540" y="3210"/>
                    <a:pt x="736" y="3012"/>
                    <a:pt x="931" y="2877"/>
                  </a:cubicBezTo>
                  <a:cubicBezTo>
                    <a:pt x="1777" y="2306"/>
                    <a:pt x="1354" y="1312"/>
                    <a:pt x="1946" y="636"/>
                  </a:cubicBezTo>
                  <a:cubicBezTo>
                    <a:pt x="2073" y="488"/>
                    <a:pt x="1650" y="65"/>
                    <a:pt x="1375" y="1"/>
                  </a:cubicBezTo>
                  <a:cubicBezTo>
                    <a:pt x="1367" y="1"/>
                    <a:pt x="1359" y="0"/>
                    <a:pt x="13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9354;p76"/>
            <p:cNvSpPr/>
            <p:nvPr/>
          </p:nvSpPr>
          <p:spPr>
            <a:xfrm>
              <a:off x="-1471500" y="3938150"/>
              <a:ext cx="71350" cy="53100"/>
            </a:xfrm>
            <a:custGeom>
              <a:avLst/>
              <a:gdLst/>
              <a:ahLst/>
              <a:cxnLst/>
              <a:rect l="l" t="t" r="r" b="b"/>
              <a:pathLst>
                <a:path w="2854" h="2124" extrusionOk="0">
                  <a:moveTo>
                    <a:pt x="2313" y="0"/>
                  </a:moveTo>
                  <a:cubicBezTo>
                    <a:pt x="2282" y="0"/>
                    <a:pt x="2252" y="2"/>
                    <a:pt x="2222" y="6"/>
                  </a:cubicBezTo>
                  <a:cubicBezTo>
                    <a:pt x="2010" y="154"/>
                    <a:pt x="1629" y="28"/>
                    <a:pt x="1481" y="345"/>
                  </a:cubicBezTo>
                  <a:cubicBezTo>
                    <a:pt x="1418" y="852"/>
                    <a:pt x="1016" y="1275"/>
                    <a:pt x="487" y="1360"/>
                  </a:cubicBezTo>
                  <a:cubicBezTo>
                    <a:pt x="234" y="1423"/>
                    <a:pt x="1" y="1614"/>
                    <a:pt x="43" y="1889"/>
                  </a:cubicBezTo>
                  <a:cubicBezTo>
                    <a:pt x="128" y="2078"/>
                    <a:pt x="315" y="2123"/>
                    <a:pt x="529" y="2123"/>
                  </a:cubicBezTo>
                  <a:cubicBezTo>
                    <a:pt x="727" y="2123"/>
                    <a:pt x="950" y="2084"/>
                    <a:pt x="1137" y="2084"/>
                  </a:cubicBezTo>
                  <a:cubicBezTo>
                    <a:pt x="1200" y="2084"/>
                    <a:pt x="1259" y="2088"/>
                    <a:pt x="1312" y="2100"/>
                  </a:cubicBezTo>
                  <a:lnTo>
                    <a:pt x="1672" y="1804"/>
                  </a:lnTo>
                  <a:cubicBezTo>
                    <a:pt x="1756" y="1149"/>
                    <a:pt x="2031" y="620"/>
                    <a:pt x="2835" y="429"/>
                  </a:cubicBezTo>
                  <a:cubicBezTo>
                    <a:pt x="2854" y="164"/>
                    <a:pt x="2583" y="0"/>
                    <a:pt x="231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9355;p76"/>
            <p:cNvSpPr/>
            <p:nvPr/>
          </p:nvSpPr>
          <p:spPr>
            <a:xfrm>
              <a:off x="-1433425" y="3921275"/>
              <a:ext cx="58625" cy="61450"/>
            </a:xfrm>
            <a:custGeom>
              <a:avLst/>
              <a:gdLst/>
              <a:ahLst/>
              <a:cxnLst/>
              <a:rect l="l" t="t" r="r" b="b"/>
              <a:pathLst>
                <a:path w="2345" h="2458" extrusionOk="0">
                  <a:moveTo>
                    <a:pt x="1700" y="0"/>
                  </a:moveTo>
                  <a:cubicBezTo>
                    <a:pt x="1581" y="0"/>
                    <a:pt x="1477" y="56"/>
                    <a:pt x="1439" y="195"/>
                  </a:cubicBezTo>
                  <a:cubicBezTo>
                    <a:pt x="1714" y="512"/>
                    <a:pt x="1312" y="745"/>
                    <a:pt x="1270" y="999"/>
                  </a:cubicBezTo>
                  <a:cubicBezTo>
                    <a:pt x="297" y="1147"/>
                    <a:pt x="1" y="1675"/>
                    <a:pt x="149" y="2458"/>
                  </a:cubicBezTo>
                  <a:cubicBezTo>
                    <a:pt x="614" y="1189"/>
                    <a:pt x="1460" y="1570"/>
                    <a:pt x="2137" y="576"/>
                  </a:cubicBezTo>
                  <a:cubicBezTo>
                    <a:pt x="2344" y="309"/>
                    <a:pt x="1980" y="0"/>
                    <a:pt x="170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9356;p76"/>
            <p:cNvSpPr/>
            <p:nvPr/>
          </p:nvSpPr>
          <p:spPr>
            <a:xfrm>
              <a:off x="-1411225" y="3926025"/>
              <a:ext cx="35250" cy="20225"/>
            </a:xfrm>
            <a:custGeom>
              <a:avLst/>
              <a:gdLst/>
              <a:ahLst/>
              <a:cxnLst/>
              <a:rect l="l" t="t" r="r" b="b"/>
              <a:pathLst>
                <a:path w="1410" h="809" extrusionOk="0">
                  <a:moveTo>
                    <a:pt x="661" y="1"/>
                  </a:moveTo>
                  <a:cubicBezTo>
                    <a:pt x="627" y="1"/>
                    <a:pt x="590" y="2"/>
                    <a:pt x="551" y="5"/>
                  </a:cubicBezTo>
                  <a:lnTo>
                    <a:pt x="382" y="5"/>
                  </a:lnTo>
                  <a:lnTo>
                    <a:pt x="1" y="491"/>
                  </a:lnTo>
                  <a:cubicBezTo>
                    <a:pt x="64" y="639"/>
                    <a:pt x="212" y="766"/>
                    <a:pt x="382" y="809"/>
                  </a:cubicBezTo>
                  <a:cubicBezTo>
                    <a:pt x="847" y="647"/>
                    <a:pt x="1409" y="1"/>
                    <a:pt x="66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9357;p76"/>
            <p:cNvSpPr/>
            <p:nvPr/>
          </p:nvSpPr>
          <p:spPr>
            <a:xfrm>
              <a:off x="-2803900" y="3810875"/>
              <a:ext cx="39900" cy="45625"/>
            </a:xfrm>
            <a:custGeom>
              <a:avLst/>
              <a:gdLst/>
              <a:ahLst/>
              <a:cxnLst/>
              <a:rect l="l" t="t" r="r" b="b"/>
              <a:pathLst>
                <a:path w="1596" h="1825" extrusionOk="0">
                  <a:moveTo>
                    <a:pt x="741" y="0"/>
                  </a:moveTo>
                  <a:lnTo>
                    <a:pt x="191" y="1037"/>
                  </a:lnTo>
                  <a:cubicBezTo>
                    <a:pt x="64" y="1037"/>
                    <a:pt x="64" y="1143"/>
                    <a:pt x="0" y="1185"/>
                  </a:cubicBezTo>
                  <a:lnTo>
                    <a:pt x="0" y="1671"/>
                  </a:lnTo>
                  <a:cubicBezTo>
                    <a:pt x="157" y="1778"/>
                    <a:pt x="308" y="1824"/>
                    <a:pt x="447" y="1824"/>
                  </a:cubicBezTo>
                  <a:cubicBezTo>
                    <a:pt x="1190" y="1824"/>
                    <a:pt x="1596" y="499"/>
                    <a:pt x="74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9358;p76"/>
            <p:cNvSpPr/>
            <p:nvPr/>
          </p:nvSpPr>
          <p:spPr>
            <a:xfrm>
              <a:off x="-2810250" y="3804525"/>
              <a:ext cx="11125" cy="36500"/>
            </a:xfrm>
            <a:custGeom>
              <a:avLst/>
              <a:gdLst/>
              <a:ahLst/>
              <a:cxnLst/>
              <a:rect l="l" t="t" r="r" b="b"/>
              <a:pathLst>
                <a:path w="445" h="1460" extrusionOk="0">
                  <a:moveTo>
                    <a:pt x="445" y="1"/>
                  </a:moveTo>
                  <a:cubicBezTo>
                    <a:pt x="1" y="445"/>
                    <a:pt x="297" y="974"/>
                    <a:pt x="254" y="1460"/>
                  </a:cubicBezTo>
                  <a:lnTo>
                    <a:pt x="445" y="1291"/>
                  </a:lnTo>
                  <a:cubicBezTo>
                    <a:pt x="445" y="868"/>
                    <a:pt x="445" y="424"/>
                    <a:pt x="44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9359;p76"/>
            <p:cNvSpPr/>
            <p:nvPr/>
          </p:nvSpPr>
          <p:spPr>
            <a:xfrm>
              <a:off x="-1216100" y="4099100"/>
              <a:ext cx="34200" cy="16875"/>
            </a:xfrm>
            <a:custGeom>
              <a:avLst/>
              <a:gdLst/>
              <a:ahLst/>
              <a:cxnLst/>
              <a:rect l="l" t="t" r="r" b="b"/>
              <a:pathLst>
                <a:path w="1368" h="675" extrusionOk="0">
                  <a:moveTo>
                    <a:pt x="772" y="0"/>
                  </a:moveTo>
                  <a:cubicBezTo>
                    <a:pt x="660" y="0"/>
                    <a:pt x="532" y="37"/>
                    <a:pt x="402" y="125"/>
                  </a:cubicBezTo>
                  <a:cubicBezTo>
                    <a:pt x="0" y="379"/>
                    <a:pt x="465" y="484"/>
                    <a:pt x="550" y="653"/>
                  </a:cubicBezTo>
                  <a:lnTo>
                    <a:pt x="740" y="675"/>
                  </a:lnTo>
                  <a:cubicBezTo>
                    <a:pt x="1368" y="460"/>
                    <a:pt x="1170" y="0"/>
                    <a:pt x="77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9360;p76"/>
            <p:cNvSpPr/>
            <p:nvPr/>
          </p:nvSpPr>
          <p:spPr>
            <a:xfrm>
              <a:off x="-1434475" y="3938375"/>
              <a:ext cx="18525" cy="7875"/>
            </a:xfrm>
            <a:custGeom>
              <a:avLst/>
              <a:gdLst/>
              <a:ahLst/>
              <a:cxnLst/>
              <a:rect l="l" t="t" r="r" b="b"/>
              <a:pathLst>
                <a:path w="741" h="315" extrusionOk="0">
                  <a:moveTo>
                    <a:pt x="402" y="1"/>
                  </a:moveTo>
                  <a:cubicBezTo>
                    <a:pt x="212" y="1"/>
                    <a:pt x="40" y="50"/>
                    <a:pt x="0" y="315"/>
                  </a:cubicBezTo>
                  <a:lnTo>
                    <a:pt x="741" y="19"/>
                  </a:lnTo>
                  <a:cubicBezTo>
                    <a:pt x="637" y="19"/>
                    <a:pt x="517" y="1"/>
                    <a:pt x="40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9361;p76"/>
            <p:cNvSpPr/>
            <p:nvPr/>
          </p:nvSpPr>
          <p:spPr>
            <a:xfrm>
              <a:off x="-2306375" y="3724700"/>
              <a:ext cx="12200" cy="23800"/>
            </a:xfrm>
            <a:custGeom>
              <a:avLst/>
              <a:gdLst/>
              <a:ahLst/>
              <a:cxnLst/>
              <a:rect l="l" t="t" r="r" b="b"/>
              <a:pathLst>
                <a:path w="488" h="952" extrusionOk="0">
                  <a:moveTo>
                    <a:pt x="339" y="0"/>
                  </a:moveTo>
                  <a:cubicBezTo>
                    <a:pt x="1" y="275"/>
                    <a:pt x="212" y="635"/>
                    <a:pt x="170" y="952"/>
                  </a:cubicBezTo>
                  <a:cubicBezTo>
                    <a:pt x="487" y="677"/>
                    <a:pt x="276" y="317"/>
                    <a:pt x="33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9" name="Google Shape;9251;p76"/>
          <p:cNvGrpSpPr/>
          <p:nvPr/>
        </p:nvGrpSpPr>
        <p:grpSpPr>
          <a:xfrm>
            <a:off x="-232648" y="5180993"/>
            <a:ext cx="2106500" cy="597475"/>
            <a:chOff x="-2810250" y="3572525"/>
            <a:chExt cx="2106500" cy="597475"/>
          </a:xfrm>
          <a:solidFill>
            <a:srgbClr val="4B4D4B"/>
          </a:solidFill>
        </p:grpSpPr>
        <p:sp>
          <p:nvSpPr>
            <p:cNvPr id="260" name="Google Shape;9252;p76"/>
            <p:cNvSpPr/>
            <p:nvPr/>
          </p:nvSpPr>
          <p:spPr>
            <a:xfrm>
              <a:off x="-2396250" y="4007475"/>
              <a:ext cx="133850" cy="123700"/>
            </a:xfrm>
            <a:custGeom>
              <a:avLst/>
              <a:gdLst/>
              <a:ahLst/>
              <a:cxnLst/>
              <a:rect l="l" t="t" r="r" b="b"/>
              <a:pathLst>
                <a:path w="5354" h="4948" extrusionOk="0">
                  <a:moveTo>
                    <a:pt x="3665" y="0"/>
                  </a:moveTo>
                  <a:cubicBezTo>
                    <a:pt x="3419" y="0"/>
                    <a:pt x="3177" y="89"/>
                    <a:pt x="2983" y="258"/>
                  </a:cubicBezTo>
                  <a:cubicBezTo>
                    <a:pt x="2771" y="1971"/>
                    <a:pt x="1" y="2521"/>
                    <a:pt x="339" y="4445"/>
                  </a:cubicBezTo>
                  <a:cubicBezTo>
                    <a:pt x="400" y="4488"/>
                    <a:pt x="452" y="4505"/>
                    <a:pt x="498" y="4505"/>
                  </a:cubicBezTo>
                  <a:cubicBezTo>
                    <a:pt x="693" y="4505"/>
                    <a:pt x="777" y="4189"/>
                    <a:pt x="1039" y="4189"/>
                  </a:cubicBezTo>
                  <a:cubicBezTo>
                    <a:pt x="1052" y="4189"/>
                    <a:pt x="1065" y="4190"/>
                    <a:pt x="1079" y="4192"/>
                  </a:cubicBezTo>
                  <a:cubicBezTo>
                    <a:pt x="1164" y="4466"/>
                    <a:pt x="614" y="4466"/>
                    <a:pt x="762" y="4763"/>
                  </a:cubicBezTo>
                  <a:cubicBezTo>
                    <a:pt x="893" y="4882"/>
                    <a:pt x="1072" y="4948"/>
                    <a:pt x="1226" y="4948"/>
                  </a:cubicBezTo>
                  <a:cubicBezTo>
                    <a:pt x="1344" y="4948"/>
                    <a:pt x="1447" y="4909"/>
                    <a:pt x="1502" y="4826"/>
                  </a:cubicBezTo>
                  <a:cubicBezTo>
                    <a:pt x="1946" y="4213"/>
                    <a:pt x="2750" y="3853"/>
                    <a:pt x="3004" y="3155"/>
                  </a:cubicBezTo>
                  <a:cubicBezTo>
                    <a:pt x="3110" y="2817"/>
                    <a:pt x="3363" y="2542"/>
                    <a:pt x="3659" y="2373"/>
                  </a:cubicBezTo>
                  <a:cubicBezTo>
                    <a:pt x="4558" y="1871"/>
                    <a:pt x="5354" y="109"/>
                    <a:pt x="4167" y="109"/>
                  </a:cubicBezTo>
                  <a:cubicBezTo>
                    <a:pt x="4153" y="109"/>
                    <a:pt x="4139" y="109"/>
                    <a:pt x="4125" y="110"/>
                  </a:cubicBezTo>
                  <a:cubicBezTo>
                    <a:pt x="3977" y="36"/>
                    <a:pt x="3820" y="0"/>
                    <a:pt x="36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9253;p76"/>
            <p:cNvSpPr/>
            <p:nvPr/>
          </p:nvSpPr>
          <p:spPr>
            <a:xfrm>
              <a:off x="-1076525" y="3572525"/>
              <a:ext cx="126925" cy="104075"/>
            </a:xfrm>
            <a:custGeom>
              <a:avLst/>
              <a:gdLst/>
              <a:ahLst/>
              <a:cxnLst/>
              <a:rect l="l" t="t" r="r" b="b"/>
              <a:pathLst>
                <a:path w="5077" h="4163" extrusionOk="0">
                  <a:moveTo>
                    <a:pt x="3337" y="1"/>
                  </a:moveTo>
                  <a:cubicBezTo>
                    <a:pt x="3025" y="1"/>
                    <a:pt x="2736" y="55"/>
                    <a:pt x="2602" y="165"/>
                  </a:cubicBezTo>
                  <a:cubicBezTo>
                    <a:pt x="2665" y="715"/>
                    <a:pt x="1798" y="906"/>
                    <a:pt x="1841" y="1477"/>
                  </a:cubicBezTo>
                  <a:cubicBezTo>
                    <a:pt x="1819" y="1815"/>
                    <a:pt x="1544" y="1900"/>
                    <a:pt x="1248" y="1963"/>
                  </a:cubicBezTo>
                  <a:cubicBezTo>
                    <a:pt x="254" y="2513"/>
                    <a:pt x="1" y="4099"/>
                    <a:pt x="1502" y="4163"/>
                  </a:cubicBezTo>
                  <a:cubicBezTo>
                    <a:pt x="2412" y="3824"/>
                    <a:pt x="3173" y="3190"/>
                    <a:pt x="3659" y="2365"/>
                  </a:cubicBezTo>
                  <a:cubicBezTo>
                    <a:pt x="3793" y="1912"/>
                    <a:pt x="4060" y="1739"/>
                    <a:pt x="4460" y="1739"/>
                  </a:cubicBezTo>
                  <a:cubicBezTo>
                    <a:pt x="4565" y="1739"/>
                    <a:pt x="4678" y="1751"/>
                    <a:pt x="4801" y="1773"/>
                  </a:cubicBezTo>
                  <a:cubicBezTo>
                    <a:pt x="4738" y="1604"/>
                    <a:pt x="5076" y="1477"/>
                    <a:pt x="4865" y="1286"/>
                  </a:cubicBezTo>
                  <a:cubicBezTo>
                    <a:pt x="4670" y="1119"/>
                    <a:pt x="4486" y="1055"/>
                    <a:pt x="4305" y="1055"/>
                  </a:cubicBezTo>
                  <a:cubicBezTo>
                    <a:pt x="3779" y="1055"/>
                    <a:pt x="3290" y="1599"/>
                    <a:pt x="2708" y="1709"/>
                  </a:cubicBezTo>
                  <a:cubicBezTo>
                    <a:pt x="2792" y="1202"/>
                    <a:pt x="3215" y="948"/>
                    <a:pt x="3511" y="715"/>
                  </a:cubicBezTo>
                  <a:cubicBezTo>
                    <a:pt x="3571" y="673"/>
                    <a:pt x="3645" y="658"/>
                    <a:pt x="3726" y="658"/>
                  </a:cubicBezTo>
                  <a:cubicBezTo>
                    <a:pt x="3891" y="658"/>
                    <a:pt x="4083" y="718"/>
                    <a:pt x="4233" y="718"/>
                  </a:cubicBezTo>
                  <a:cubicBezTo>
                    <a:pt x="4373" y="718"/>
                    <a:pt x="4476" y="666"/>
                    <a:pt x="4484" y="461"/>
                  </a:cubicBezTo>
                  <a:cubicBezTo>
                    <a:pt x="4458" y="156"/>
                    <a:pt x="3864" y="1"/>
                    <a:pt x="333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9254;p76"/>
            <p:cNvSpPr/>
            <p:nvPr/>
          </p:nvSpPr>
          <p:spPr>
            <a:xfrm>
              <a:off x="-2407875" y="4057575"/>
              <a:ext cx="141200" cy="94050"/>
            </a:xfrm>
            <a:custGeom>
              <a:avLst/>
              <a:gdLst/>
              <a:ahLst/>
              <a:cxnLst/>
              <a:rect l="l" t="t" r="r" b="b"/>
              <a:pathLst>
                <a:path w="5648" h="3762" extrusionOk="0">
                  <a:moveTo>
                    <a:pt x="4962" y="0"/>
                  </a:moveTo>
                  <a:cubicBezTo>
                    <a:pt x="4363" y="0"/>
                    <a:pt x="3743" y="352"/>
                    <a:pt x="3532" y="940"/>
                  </a:cubicBezTo>
                  <a:cubicBezTo>
                    <a:pt x="3405" y="1638"/>
                    <a:pt x="2665" y="1743"/>
                    <a:pt x="2369" y="2293"/>
                  </a:cubicBezTo>
                  <a:cubicBezTo>
                    <a:pt x="2144" y="2744"/>
                    <a:pt x="1958" y="2962"/>
                    <a:pt x="1704" y="2962"/>
                  </a:cubicBezTo>
                  <a:cubicBezTo>
                    <a:pt x="1506" y="2962"/>
                    <a:pt x="1265" y="2828"/>
                    <a:pt x="931" y="2568"/>
                  </a:cubicBezTo>
                  <a:cubicBezTo>
                    <a:pt x="656" y="2399"/>
                    <a:pt x="677" y="2188"/>
                    <a:pt x="740" y="1955"/>
                  </a:cubicBezTo>
                  <a:cubicBezTo>
                    <a:pt x="844" y="1728"/>
                    <a:pt x="715" y="1616"/>
                    <a:pt x="571" y="1616"/>
                  </a:cubicBezTo>
                  <a:cubicBezTo>
                    <a:pt x="420" y="1616"/>
                    <a:pt x="253" y="1738"/>
                    <a:pt x="317" y="1976"/>
                  </a:cubicBezTo>
                  <a:cubicBezTo>
                    <a:pt x="85" y="2293"/>
                    <a:pt x="0" y="2801"/>
                    <a:pt x="360" y="3076"/>
                  </a:cubicBezTo>
                  <a:cubicBezTo>
                    <a:pt x="1067" y="3522"/>
                    <a:pt x="1545" y="3761"/>
                    <a:pt x="1963" y="3761"/>
                  </a:cubicBezTo>
                  <a:cubicBezTo>
                    <a:pt x="2358" y="3761"/>
                    <a:pt x="2699" y="3549"/>
                    <a:pt x="3130" y="3097"/>
                  </a:cubicBezTo>
                  <a:cubicBezTo>
                    <a:pt x="3997" y="2166"/>
                    <a:pt x="5097" y="1342"/>
                    <a:pt x="5647" y="178"/>
                  </a:cubicBezTo>
                  <a:cubicBezTo>
                    <a:pt x="5441" y="57"/>
                    <a:pt x="5203" y="0"/>
                    <a:pt x="496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9255;p76"/>
            <p:cNvSpPr/>
            <p:nvPr/>
          </p:nvSpPr>
          <p:spPr>
            <a:xfrm>
              <a:off x="-869800" y="3762375"/>
              <a:ext cx="147025" cy="84950"/>
            </a:xfrm>
            <a:custGeom>
              <a:avLst/>
              <a:gdLst/>
              <a:ahLst/>
              <a:cxnLst/>
              <a:rect l="l" t="t" r="r" b="b"/>
              <a:pathLst>
                <a:path w="5881" h="3398" extrusionOk="0">
                  <a:moveTo>
                    <a:pt x="3321" y="0"/>
                  </a:moveTo>
                  <a:cubicBezTo>
                    <a:pt x="2724" y="0"/>
                    <a:pt x="1587" y="1645"/>
                    <a:pt x="652" y="1645"/>
                  </a:cubicBezTo>
                  <a:cubicBezTo>
                    <a:pt x="646" y="1645"/>
                    <a:pt x="641" y="1645"/>
                    <a:pt x="635" y="1644"/>
                  </a:cubicBezTo>
                  <a:cubicBezTo>
                    <a:pt x="339" y="1666"/>
                    <a:pt x="530" y="2004"/>
                    <a:pt x="276" y="2067"/>
                  </a:cubicBezTo>
                  <a:cubicBezTo>
                    <a:pt x="1" y="2448"/>
                    <a:pt x="170" y="2829"/>
                    <a:pt x="276" y="3188"/>
                  </a:cubicBezTo>
                  <a:lnTo>
                    <a:pt x="445" y="3209"/>
                  </a:lnTo>
                  <a:cubicBezTo>
                    <a:pt x="481" y="3205"/>
                    <a:pt x="517" y="3203"/>
                    <a:pt x="553" y="3203"/>
                  </a:cubicBezTo>
                  <a:cubicBezTo>
                    <a:pt x="921" y="3203"/>
                    <a:pt x="1302" y="3397"/>
                    <a:pt x="1640" y="3397"/>
                  </a:cubicBezTo>
                  <a:cubicBezTo>
                    <a:pt x="1779" y="3397"/>
                    <a:pt x="1911" y="3365"/>
                    <a:pt x="2031" y="3273"/>
                  </a:cubicBezTo>
                  <a:cubicBezTo>
                    <a:pt x="2645" y="2850"/>
                    <a:pt x="3491" y="2554"/>
                    <a:pt x="3892" y="2089"/>
                  </a:cubicBezTo>
                  <a:cubicBezTo>
                    <a:pt x="4358" y="1306"/>
                    <a:pt x="5881" y="1243"/>
                    <a:pt x="5606" y="164"/>
                  </a:cubicBezTo>
                  <a:cubicBezTo>
                    <a:pt x="5575" y="156"/>
                    <a:pt x="5540" y="153"/>
                    <a:pt x="5503" y="153"/>
                  </a:cubicBezTo>
                  <a:cubicBezTo>
                    <a:pt x="4820" y="153"/>
                    <a:pt x="3102" y="1370"/>
                    <a:pt x="2581" y="1771"/>
                  </a:cubicBezTo>
                  <a:cubicBezTo>
                    <a:pt x="2877" y="1179"/>
                    <a:pt x="3533" y="756"/>
                    <a:pt x="3491" y="58"/>
                  </a:cubicBezTo>
                  <a:cubicBezTo>
                    <a:pt x="3441" y="18"/>
                    <a:pt x="3384" y="0"/>
                    <a:pt x="33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9256;p76"/>
            <p:cNvSpPr/>
            <p:nvPr/>
          </p:nvSpPr>
          <p:spPr>
            <a:xfrm>
              <a:off x="-2475025" y="3887900"/>
              <a:ext cx="118975" cy="96950"/>
            </a:xfrm>
            <a:custGeom>
              <a:avLst/>
              <a:gdLst/>
              <a:ahLst/>
              <a:cxnLst/>
              <a:rect l="l" t="t" r="r" b="b"/>
              <a:pathLst>
                <a:path w="4759" h="3878" extrusionOk="0">
                  <a:moveTo>
                    <a:pt x="2337" y="1"/>
                  </a:moveTo>
                  <a:cubicBezTo>
                    <a:pt x="1329" y="1"/>
                    <a:pt x="678" y="1172"/>
                    <a:pt x="550" y="1995"/>
                  </a:cubicBezTo>
                  <a:cubicBezTo>
                    <a:pt x="0" y="3010"/>
                    <a:pt x="867" y="3751"/>
                    <a:pt x="1883" y="3878"/>
                  </a:cubicBezTo>
                  <a:cubicBezTo>
                    <a:pt x="2665" y="3095"/>
                    <a:pt x="4759" y="1953"/>
                    <a:pt x="3215" y="832"/>
                  </a:cubicBezTo>
                  <a:cubicBezTo>
                    <a:pt x="2898" y="621"/>
                    <a:pt x="2961" y="346"/>
                    <a:pt x="2834" y="92"/>
                  </a:cubicBezTo>
                  <a:cubicBezTo>
                    <a:pt x="2660" y="29"/>
                    <a:pt x="2494" y="1"/>
                    <a:pt x="233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9257;p76"/>
            <p:cNvSpPr/>
            <p:nvPr/>
          </p:nvSpPr>
          <p:spPr>
            <a:xfrm>
              <a:off x="-1207650" y="3814575"/>
              <a:ext cx="107350" cy="83025"/>
            </a:xfrm>
            <a:custGeom>
              <a:avLst/>
              <a:gdLst/>
              <a:ahLst/>
              <a:cxnLst/>
              <a:rect l="l" t="t" r="r" b="b"/>
              <a:pathLst>
                <a:path w="4294" h="3321" extrusionOk="0">
                  <a:moveTo>
                    <a:pt x="2433" y="1"/>
                  </a:moveTo>
                  <a:lnTo>
                    <a:pt x="1883" y="275"/>
                  </a:lnTo>
                  <a:cubicBezTo>
                    <a:pt x="1967" y="1227"/>
                    <a:pt x="1037" y="1523"/>
                    <a:pt x="423" y="2031"/>
                  </a:cubicBezTo>
                  <a:cubicBezTo>
                    <a:pt x="0" y="2771"/>
                    <a:pt x="297" y="3194"/>
                    <a:pt x="1333" y="3321"/>
                  </a:cubicBezTo>
                  <a:cubicBezTo>
                    <a:pt x="3025" y="2665"/>
                    <a:pt x="2623" y="1227"/>
                    <a:pt x="4252" y="1121"/>
                  </a:cubicBezTo>
                  <a:lnTo>
                    <a:pt x="4294" y="783"/>
                  </a:lnTo>
                  <a:cubicBezTo>
                    <a:pt x="3955" y="22"/>
                    <a:pt x="3131" y="106"/>
                    <a:pt x="243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9258;p76"/>
            <p:cNvSpPr/>
            <p:nvPr/>
          </p:nvSpPr>
          <p:spPr>
            <a:xfrm>
              <a:off x="-1657600" y="3775075"/>
              <a:ext cx="115300" cy="89075"/>
            </a:xfrm>
            <a:custGeom>
              <a:avLst/>
              <a:gdLst/>
              <a:ahLst/>
              <a:cxnLst/>
              <a:rect l="l" t="t" r="r" b="b"/>
              <a:pathLst>
                <a:path w="4612" h="3563" extrusionOk="0">
                  <a:moveTo>
                    <a:pt x="3414" y="0"/>
                  </a:moveTo>
                  <a:cubicBezTo>
                    <a:pt x="2993" y="0"/>
                    <a:pt x="3192" y="1023"/>
                    <a:pt x="1840" y="1707"/>
                  </a:cubicBezTo>
                  <a:cubicBezTo>
                    <a:pt x="1883" y="2807"/>
                    <a:pt x="719" y="2575"/>
                    <a:pt x="0" y="2934"/>
                  </a:cubicBezTo>
                  <a:cubicBezTo>
                    <a:pt x="104" y="3374"/>
                    <a:pt x="451" y="3562"/>
                    <a:pt x="899" y="3562"/>
                  </a:cubicBezTo>
                  <a:cubicBezTo>
                    <a:pt x="2278" y="3562"/>
                    <a:pt x="4612" y="1777"/>
                    <a:pt x="3701" y="100"/>
                  </a:cubicBezTo>
                  <a:cubicBezTo>
                    <a:pt x="3579" y="31"/>
                    <a:pt x="3487" y="0"/>
                    <a:pt x="341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9259;p76"/>
            <p:cNvSpPr/>
            <p:nvPr/>
          </p:nvSpPr>
          <p:spPr>
            <a:xfrm>
              <a:off x="-2430100" y="3892350"/>
              <a:ext cx="79875" cy="94825"/>
            </a:xfrm>
            <a:custGeom>
              <a:avLst/>
              <a:gdLst/>
              <a:ahLst/>
              <a:cxnLst/>
              <a:rect l="l" t="t" r="r" b="b"/>
              <a:pathLst>
                <a:path w="3195" h="3793" extrusionOk="0">
                  <a:moveTo>
                    <a:pt x="1251" y="0"/>
                  </a:moveTo>
                  <a:cubicBezTo>
                    <a:pt x="1175" y="0"/>
                    <a:pt x="1096" y="7"/>
                    <a:pt x="1016" y="20"/>
                  </a:cubicBezTo>
                  <a:cubicBezTo>
                    <a:pt x="720" y="316"/>
                    <a:pt x="382" y="548"/>
                    <a:pt x="1185" y="760"/>
                  </a:cubicBezTo>
                  <a:cubicBezTo>
                    <a:pt x="2475" y="1162"/>
                    <a:pt x="1376" y="2684"/>
                    <a:pt x="530" y="3002"/>
                  </a:cubicBezTo>
                  <a:cubicBezTo>
                    <a:pt x="212" y="3065"/>
                    <a:pt x="1" y="3382"/>
                    <a:pt x="86" y="3700"/>
                  </a:cubicBezTo>
                  <a:cubicBezTo>
                    <a:pt x="287" y="3764"/>
                    <a:pt x="455" y="3793"/>
                    <a:pt x="600" y="3793"/>
                  </a:cubicBezTo>
                  <a:cubicBezTo>
                    <a:pt x="1354" y="3793"/>
                    <a:pt x="1459" y="3019"/>
                    <a:pt x="2116" y="2558"/>
                  </a:cubicBezTo>
                  <a:cubicBezTo>
                    <a:pt x="3194" y="1779"/>
                    <a:pt x="2538" y="0"/>
                    <a:pt x="12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9260;p76"/>
            <p:cNvSpPr/>
            <p:nvPr/>
          </p:nvSpPr>
          <p:spPr>
            <a:xfrm>
              <a:off x="-858675" y="3784450"/>
              <a:ext cx="124800" cy="72900"/>
            </a:xfrm>
            <a:custGeom>
              <a:avLst/>
              <a:gdLst/>
              <a:ahLst/>
              <a:cxnLst/>
              <a:rect l="l" t="t" r="r" b="b"/>
              <a:pathLst>
                <a:path w="4992" h="2916" extrusionOk="0">
                  <a:moveTo>
                    <a:pt x="4991" y="85"/>
                  </a:moveTo>
                  <a:lnTo>
                    <a:pt x="4991" y="85"/>
                  </a:lnTo>
                  <a:cubicBezTo>
                    <a:pt x="4590" y="233"/>
                    <a:pt x="3638" y="0"/>
                    <a:pt x="3553" y="529"/>
                  </a:cubicBezTo>
                  <a:cubicBezTo>
                    <a:pt x="3744" y="1523"/>
                    <a:pt x="2242" y="1142"/>
                    <a:pt x="1925" y="1840"/>
                  </a:cubicBezTo>
                  <a:cubicBezTo>
                    <a:pt x="1784" y="2210"/>
                    <a:pt x="1565" y="2322"/>
                    <a:pt x="1324" y="2322"/>
                  </a:cubicBezTo>
                  <a:cubicBezTo>
                    <a:pt x="952" y="2322"/>
                    <a:pt x="529" y="2056"/>
                    <a:pt x="260" y="2056"/>
                  </a:cubicBezTo>
                  <a:cubicBezTo>
                    <a:pt x="125" y="2056"/>
                    <a:pt x="30" y="2124"/>
                    <a:pt x="0" y="2326"/>
                  </a:cubicBezTo>
                  <a:cubicBezTo>
                    <a:pt x="340" y="2745"/>
                    <a:pt x="752" y="2916"/>
                    <a:pt x="1193" y="2916"/>
                  </a:cubicBezTo>
                  <a:cubicBezTo>
                    <a:pt x="2648" y="2916"/>
                    <a:pt x="4423" y="1058"/>
                    <a:pt x="4991" y="8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9261;p76"/>
            <p:cNvSpPr/>
            <p:nvPr/>
          </p:nvSpPr>
          <p:spPr>
            <a:xfrm>
              <a:off x="-1715775" y="4022375"/>
              <a:ext cx="82525" cy="97300"/>
            </a:xfrm>
            <a:custGeom>
              <a:avLst/>
              <a:gdLst/>
              <a:ahLst/>
              <a:cxnLst/>
              <a:rect l="l" t="t" r="r" b="b"/>
              <a:pathLst>
                <a:path w="3301" h="3892" extrusionOk="0">
                  <a:moveTo>
                    <a:pt x="2164" y="1"/>
                  </a:moveTo>
                  <a:cubicBezTo>
                    <a:pt x="2076" y="1"/>
                    <a:pt x="2004" y="47"/>
                    <a:pt x="1968" y="191"/>
                  </a:cubicBezTo>
                  <a:cubicBezTo>
                    <a:pt x="1714" y="381"/>
                    <a:pt x="1545" y="677"/>
                    <a:pt x="1545" y="994"/>
                  </a:cubicBezTo>
                  <a:cubicBezTo>
                    <a:pt x="1376" y="1925"/>
                    <a:pt x="1" y="2411"/>
                    <a:pt x="530" y="3469"/>
                  </a:cubicBezTo>
                  <a:cubicBezTo>
                    <a:pt x="675" y="3736"/>
                    <a:pt x="995" y="3891"/>
                    <a:pt x="1306" y="3891"/>
                  </a:cubicBezTo>
                  <a:cubicBezTo>
                    <a:pt x="1536" y="3891"/>
                    <a:pt x="1760" y="3806"/>
                    <a:pt x="1904" y="3617"/>
                  </a:cubicBezTo>
                  <a:cubicBezTo>
                    <a:pt x="2179" y="2432"/>
                    <a:pt x="3300" y="1502"/>
                    <a:pt x="3258" y="233"/>
                  </a:cubicBezTo>
                  <a:lnTo>
                    <a:pt x="2708" y="148"/>
                  </a:lnTo>
                  <a:cubicBezTo>
                    <a:pt x="2698" y="150"/>
                    <a:pt x="2687" y="151"/>
                    <a:pt x="2676" y="151"/>
                  </a:cubicBezTo>
                  <a:cubicBezTo>
                    <a:pt x="2534" y="151"/>
                    <a:pt x="2323" y="1"/>
                    <a:pt x="216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9262;p76"/>
            <p:cNvSpPr/>
            <p:nvPr/>
          </p:nvSpPr>
          <p:spPr>
            <a:xfrm>
              <a:off x="-1209225" y="4031875"/>
              <a:ext cx="103650" cy="71425"/>
            </a:xfrm>
            <a:custGeom>
              <a:avLst/>
              <a:gdLst/>
              <a:ahLst/>
              <a:cxnLst/>
              <a:rect l="l" t="t" r="r" b="b"/>
              <a:pathLst>
                <a:path w="4146" h="2857" extrusionOk="0">
                  <a:moveTo>
                    <a:pt x="3786" y="1"/>
                  </a:moveTo>
                  <a:cubicBezTo>
                    <a:pt x="3046" y="85"/>
                    <a:pt x="2305" y="64"/>
                    <a:pt x="1586" y="128"/>
                  </a:cubicBezTo>
                  <a:lnTo>
                    <a:pt x="1015" y="593"/>
                  </a:lnTo>
                  <a:cubicBezTo>
                    <a:pt x="931" y="678"/>
                    <a:pt x="888" y="762"/>
                    <a:pt x="867" y="889"/>
                  </a:cubicBezTo>
                  <a:cubicBezTo>
                    <a:pt x="867" y="1460"/>
                    <a:pt x="0" y="1756"/>
                    <a:pt x="254" y="2412"/>
                  </a:cubicBezTo>
                  <a:cubicBezTo>
                    <a:pt x="536" y="2704"/>
                    <a:pt x="899" y="2857"/>
                    <a:pt x="1245" y="2857"/>
                  </a:cubicBezTo>
                  <a:cubicBezTo>
                    <a:pt x="1652" y="2857"/>
                    <a:pt x="2036" y="2646"/>
                    <a:pt x="2242" y="2200"/>
                  </a:cubicBezTo>
                  <a:cubicBezTo>
                    <a:pt x="2305" y="2031"/>
                    <a:pt x="2263" y="1862"/>
                    <a:pt x="2157" y="1756"/>
                  </a:cubicBezTo>
                  <a:cubicBezTo>
                    <a:pt x="2106" y="1735"/>
                    <a:pt x="2059" y="1725"/>
                    <a:pt x="2015" y="1725"/>
                  </a:cubicBezTo>
                  <a:cubicBezTo>
                    <a:pt x="1762" y="1725"/>
                    <a:pt x="1611" y="2027"/>
                    <a:pt x="1362" y="2027"/>
                  </a:cubicBezTo>
                  <a:cubicBezTo>
                    <a:pt x="1314" y="2027"/>
                    <a:pt x="1262" y="2016"/>
                    <a:pt x="1206" y="1989"/>
                  </a:cubicBezTo>
                  <a:cubicBezTo>
                    <a:pt x="1461" y="1559"/>
                    <a:pt x="1576" y="1366"/>
                    <a:pt x="1705" y="1366"/>
                  </a:cubicBezTo>
                  <a:cubicBezTo>
                    <a:pt x="1811" y="1366"/>
                    <a:pt x="1926" y="1497"/>
                    <a:pt x="2136" y="1735"/>
                  </a:cubicBezTo>
                  <a:cubicBezTo>
                    <a:pt x="2338" y="1823"/>
                    <a:pt x="2499" y="1859"/>
                    <a:pt x="2631" y="1859"/>
                  </a:cubicBezTo>
                  <a:cubicBezTo>
                    <a:pt x="3230" y="1859"/>
                    <a:pt x="3210" y="1093"/>
                    <a:pt x="3574" y="868"/>
                  </a:cubicBezTo>
                  <a:lnTo>
                    <a:pt x="3574" y="868"/>
                  </a:lnTo>
                  <a:cubicBezTo>
                    <a:pt x="3426" y="1079"/>
                    <a:pt x="3320" y="1291"/>
                    <a:pt x="3765" y="1418"/>
                  </a:cubicBezTo>
                  <a:cubicBezTo>
                    <a:pt x="3765" y="953"/>
                    <a:pt x="4145" y="487"/>
                    <a:pt x="378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9263;p76"/>
            <p:cNvSpPr/>
            <p:nvPr/>
          </p:nvSpPr>
          <p:spPr>
            <a:xfrm>
              <a:off x="-2402600" y="4013900"/>
              <a:ext cx="103125" cy="108950"/>
            </a:xfrm>
            <a:custGeom>
              <a:avLst/>
              <a:gdLst/>
              <a:ahLst/>
              <a:cxnLst/>
              <a:rect l="l" t="t" r="r" b="b"/>
              <a:pathLst>
                <a:path w="4125" h="4358" extrusionOk="0">
                  <a:moveTo>
                    <a:pt x="3258" y="1"/>
                  </a:moveTo>
                  <a:cubicBezTo>
                    <a:pt x="1883" y="720"/>
                    <a:pt x="826" y="1925"/>
                    <a:pt x="276" y="3385"/>
                  </a:cubicBezTo>
                  <a:cubicBezTo>
                    <a:pt x="635" y="3638"/>
                    <a:pt x="1" y="4188"/>
                    <a:pt x="656" y="4358"/>
                  </a:cubicBezTo>
                  <a:cubicBezTo>
                    <a:pt x="720" y="4315"/>
                    <a:pt x="741" y="4231"/>
                    <a:pt x="656" y="4188"/>
                  </a:cubicBezTo>
                  <a:cubicBezTo>
                    <a:pt x="635" y="2285"/>
                    <a:pt x="4125" y="1206"/>
                    <a:pt x="325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9264;p76"/>
            <p:cNvSpPr/>
            <p:nvPr/>
          </p:nvSpPr>
          <p:spPr>
            <a:xfrm>
              <a:off x="-2066325" y="3800825"/>
              <a:ext cx="83575" cy="106975"/>
            </a:xfrm>
            <a:custGeom>
              <a:avLst/>
              <a:gdLst/>
              <a:ahLst/>
              <a:cxnLst/>
              <a:rect l="l" t="t" r="r" b="b"/>
              <a:pathLst>
                <a:path w="3343" h="4279" extrusionOk="0">
                  <a:moveTo>
                    <a:pt x="1333" y="1"/>
                  </a:moveTo>
                  <a:lnTo>
                    <a:pt x="1333" y="22"/>
                  </a:lnTo>
                  <a:cubicBezTo>
                    <a:pt x="678" y="1333"/>
                    <a:pt x="1" y="2856"/>
                    <a:pt x="995" y="4188"/>
                  </a:cubicBezTo>
                  <a:cubicBezTo>
                    <a:pt x="1021" y="4179"/>
                    <a:pt x="1044" y="4174"/>
                    <a:pt x="1064" y="4174"/>
                  </a:cubicBezTo>
                  <a:cubicBezTo>
                    <a:pt x="1093" y="4174"/>
                    <a:pt x="1118" y="4185"/>
                    <a:pt x="1143" y="4209"/>
                  </a:cubicBezTo>
                  <a:cubicBezTo>
                    <a:pt x="1255" y="4257"/>
                    <a:pt x="1355" y="4278"/>
                    <a:pt x="1445" y="4278"/>
                  </a:cubicBezTo>
                  <a:cubicBezTo>
                    <a:pt x="2033" y="4278"/>
                    <a:pt x="2193" y="3371"/>
                    <a:pt x="2560" y="3004"/>
                  </a:cubicBezTo>
                  <a:cubicBezTo>
                    <a:pt x="2814" y="2581"/>
                    <a:pt x="3342" y="2200"/>
                    <a:pt x="3152" y="1650"/>
                  </a:cubicBezTo>
                  <a:cubicBezTo>
                    <a:pt x="2964" y="1253"/>
                    <a:pt x="3272" y="339"/>
                    <a:pt x="2645" y="339"/>
                  </a:cubicBezTo>
                  <a:cubicBezTo>
                    <a:pt x="2638" y="339"/>
                    <a:pt x="2631" y="339"/>
                    <a:pt x="2623" y="339"/>
                  </a:cubicBezTo>
                  <a:cubicBezTo>
                    <a:pt x="1777" y="1016"/>
                    <a:pt x="2285" y="2116"/>
                    <a:pt x="1629" y="2940"/>
                  </a:cubicBezTo>
                  <a:cubicBezTo>
                    <a:pt x="678" y="2010"/>
                    <a:pt x="3258" y="318"/>
                    <a:pt x="133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9265;p76"/>
            <p:cNvSpPr/>
            <p:nvPr/>
          </p:nvSpPr>
          <p:spPr>
            <a:xfrm>
              <a:off x="-2386200" y="4013900"/>
              <a:ext cx="131150" cy="123250"/>
            </a:xfrm>
            <a:custGeom>
              <a:avLst/>
              <a:gdLst/>
              <a:ahLst/>
              <a:cxnLst/>
              <a:rect l="l" t="t" r="r" b="b"/>
              <a:pathLst>
                <a:path w="5246" h="4930" extrusionOk="0">
                  <a:moveTo>
                    <a:pt x="4273" y="1"/>
                  </a:moveTo>
                  <a:cubicBezTo>
                    <a:pt x="4251" y="974"/>
                    <a:pt x="3702" y="1672"/>
                    <a:pt x="2708" y="2116"/>
                  </a:cubicBezTo>
                  <a:cubicBezTo>
                    <a:pt x="2517" y="2200"/>
                    <a:pt x="2390" y="2306"/>
                    <a:pt x="2433" y="2475"/>
                  </a:cubicBezTo>
                  <a:cubicBezTo>
                    <a:pt x="2644" y="3448"/>
                    <a:pt x="1142" y="3533"/>
                    <a:pt x="1079" y="4400"/>
                  </a:cubicBezTo>
                  <a:cubicBezTo>
                    <a:pt x="1079" y="4474"/>
                    <a:pt x="957" y="4521"/>
                    <a:pt x="809" y="4521"/>
                  </a:cubicBezTo>
                  <a:cubicBezTo>
                    <a:pt x="661" y="4521"/>
                    <a:pt x="487" y="4474"/>
                    <a:pt x="381" y="4358"/>
                  </a:cubicBezTo>
                  <a:cubicBezTo>
                    <a:pt x="430" y="4210"/>
                    <a:pt x="343" y="4184"/>
                    <a:pt x="233" y="4184"/>
                  </a:cubicBezTo>
                  <a:cubicBezTo>
                    <a:pt x="173" y="4184"/>
                    <a:pt x="107" y="4191"/>
                    <a:pt x="51" y="4191"/>
                  </a:cubicBezTo>
                  <a:cubicBezTo>
                    <a:pt x="33" y="4191"/>
                    <a:pt x="16" y="4191"/>
                    <a:pt x="0" y="4188"/>
                  </a:cubicBezTo>
                  <a:lnTo>
                    <a:pt x="0" y="4358"/>
                  </a:lnTo>
                  <a:cubicBezTo>
                    <a:pt x="211" y="4625"/>
                    <a:pt x="478" y="4929"/>
                    <a:pt x="770" y="4929"/>
                  </a:cubicBezTo>
                  <a:cubicBezTo>
                    <a:pt x="918" y="4929"/>
                    <a:pt x="1071" y="4852"/>
                    <a:pt x="1227" y="4654"/>
                  </a:cubicBezTo>
                  <a:cubicBezTo>
                    <a:pt x="1713" y="4061"/>
                    <a:pt x="2433" y="3638"/>
                    <a:pt x="2771" y="2983"/>
                  </a:cubicBezTo>
                  <a:cubicBezTo>
                    <a:pt x="3157" y="2175"/>
                    <a:pt x="3471" y="1892"/>
                    <a:pt x="4244" y="1892"/>
                  </a:cubicBezTo>
                  <a:cubicBezTo>
                    <a:pt x="4402" y="1892"/>
                    <a:pt x="4579" y="1904"/>
                    <a:pt x="4780" y="1925"/>
                  </a:cubicBezTo>
                  <a:cubicBezTo>
                    <a:pt x="5245" y="1164"/>
                    <a:pt x="4865" y="551"/>
                    <a:pt x="42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9266;p76"/>
            <p:cNvSpPr/>
            <p:nvPr/>
          </p:nvSpPr>
          <p:spPr>
            <a:xfrm>
              <a:off x="-1054850" y="3608375"/>
              <a:ext cx="98375" cy="83775"/>
            </a:xfrm>
            <a:custGeom>
              <a:avLst/>
              <a:gdLst/>
              <a:ahLst/>
              <a:cxnLst/>
              <a:rect l="l" t="t" r="r" b="b"/>
              <a:pathLst>
                <a:path w="3935" h="3351" extrusionOk="0">
                  <a:moveTo>
                    <a:pt x="3286" y="0"/>
                  </a:moveTo>
                  <a:cubicBezTo>
                    <a:pt x="3065" y="0"/>
                    <a:pt x="2878" y="122"/>
                    <a:pt x="2814" y="360"/>
                  </a:cubicBezTo>
                  <a:cubicBezTo>
                    <a:pt x="2602" y="1121"/>
                    <a:pt x="1820" y="1460"/>
                    <a:pt x="1545" y="2115"/>
                  </a:cubicBezTo>
                  <a:cubicBezTo>
                    <a:pt x="1312" y="2284"/>
                    <a:pt x="1058" y="2454"/>
                    <a:pt x="804" y="2581"/>
                  </a:cubicBezTo>
                  <a:cubicBezTo>
                    <a:pt x="402" y="2729"/>
                    <a:pt x="1" y="2855"/>
                    <a:pt x="64" y="3342"/>
                  </a:cubicBezTo>
                  <a:cubicBezTo>
                    <a:pt x="126" y="3347"/>
                    <a:pt x="187" y="3350"/>
                    <a:pt x="248" y="3350"/>
                  </a:cubicBezTo>
                  <a:cubicBezTo>
                    <a:pt x="1839" y="3350"/>
                    <a:pt x="3181" y="1540"/>
                    <a:pt x="3934" y="339"/>
                  </a:cubicBezTo>
                  <a:cubicBezTo>
                    <a:pt x="3738" y="111"/>
                    <a:pt x="3496" y="0"/>
                    <a:pt x="328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9267;p76"/>
            <p:cNvSpPr/>
            <p:nvPr/>
          </p:nvSpPr>
          <p:spPr>
            <a:xfrm>
              <a:off x="-2025025" y="3796425"/>
              <a:ext cx="88800" cy="110275"/>
            </a:xfrm>
            <a:custGeom>
              <a:avLst/>
              <a:gdLst/>
              <a:ahLst/>
              <a:cxnLst/>
              <a:rect l="l" t="t" r="r" b="b"/>
              <a:pathLst>
                <a:path w="3552" h="4411" extrusionOk="0">
                  <a:moveTo>
                    <a:pt x="889" y="1"/>
                  </a:moveTo>
                  <a:cubicBezTo>
                    <a:pt x="649" y="1"/>
                    <a:pt x="619" y="221"/>
                    <a:pt x="1162" y="663"/>
                  </a:cubicBezTo>
                  <a:cubicBezTo>
                    <a:pt x="1373" y="832"/>
                    <a:pt x="1310" y="1001"/>
                    <a:pt x="1141" y="1150"/>
                  </a:cubicBezTo>
                  <a:cubicBezTo>
                    <a:pt x="992" y="1678"/>
                    <a:pt x="1881" y="2186"/>
                    <a:pt x="1141" y="2588"/>
                  </a:cubicBezTo>
                  <a:cubicBezTo>
                    <a:pt x="770" y="2670"/>
                    <a:pt x="1" y="4411"/>
                    <a:pt x="696" y="4411"/>
                  </a:cubicBezTo>
                  <a:cubicBezTo>
                    <a:pt x="716" y="4411"/>
                    <a:pt x="737" y="4409"/>
                    <a:pt x="760" y="4406"/>
                  </a:cubicBezTo>
                  <a:cubicBezTo>
                    <a:pt x="3552" y="1477"/>
                    <a:pt x="1512" y="1"/>
                    <a:pt x="88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9268;p76"/>
            <p:cNvSpPr/>
            <p:nvPr/>
          </p:nvSpPr>
          <p:spPr>
            <a:xfrm>
              <a:off x="-2743625" y="4091025"/>
              <a:ext cx="81975" cy="78875"/>
            </a:xfrm>
            <a:custGeom>
              <a:avLst/>
              <a:gdLst/>
              <a:ahLst/>
              <a:cxnLst/>
              <a:rect l="l" t="t" r="r" b="b"/>
              <a:pathLst>
                <a:path w="3279" h="3155" extrusionOk="0">
                  <a:moveTo>
                    <a:pt x="2655" y="0"/>
                  </a:moveTo>
                  <a:cubicBezTo>
                    <a:pt x="2457" y="0"/>
                    <a:pt x="2305" y="192"/>
                    <a:pt x="1967" y="638"/>
                  </a:cubicBezTo>
                  <a:cubicBezTo>
                    <a:pt x="1269" y="1463"/>
                    <a:pt x="127" y="2034"/>
                    <a:pt x="0" y="3155"/>
                  </a:cubicBezTo>
                  <a:cubicBezTo>
                    <a:pt x="1756" y="2943"/>
                    <a:pt x="2411" y="2119"/>
                    <a:pt x="3279" y="300"/>
                  </a:cubicBezTo>
                  <a:cubicBezTo>
                    <a:pt x="2979" y="109"/>
                    <a:pt x="2804" y="0"/>
                    <a:pt x="26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9269;p76"/>
            <p:cNvSpPr/>
            <p:nvPr/>
          </p:nvSpPr>
          <p:spPr>
            <a:xfrm>
              <a:off x="-1964275" y="3977375"/>
              <a:ext cx="102600" cy="85350"/>
            </a:xfrm>
            <a:custGeom>
              <a:avLst/>
              <a:gdLst/>
              <a:ahLst/>
              <a:cxnLst/>
              <a:rect l="l" t="t" r="r" b="b"/>
              <a:pathLst>
                <a:path w="4104" h="3414" extrusionOk="0">
                  <a:moveTo>
                    <a:pt x="3439" y="0"/>
                  </a:moveTo>
                  <a:cubicBezTo>
                    <a:pt x="3010" y="0"/>
                    <a:pt x="3012" y="466"/>
                    <a:pt x="2814" y="700"/>
                  </a:cubicBezTo>
                  <a:cubicBezTo>
                    <a:pt x="2665" y="1145"/>
                    <a:pt x="1946" y="1335"/>
                    <a:pt x="1925" y="1758"/>
                  </a:cubicBezTo>
                  <a:cubicBezTo>
                    <a:pt x="1862" y="2836"/>
                    <a:pt x="635" y="2562"/>
                    <a:pt x="1" y="3090"/>
                  </a:cubicBezTo>
                  <a:cubicBezTo>
                    <a:pt x="278" y="3316"/>
                    <a:pt x="585" y="3413"/>
                    <a:pt x="902" y="3413"/>
                  </a:cubicBezTo>
                  <a:cubicBezTo>
                    <a:pt x="2401" y="3413"/>
                    <a:pt x="4103" y="1232"/>
                    <a:pt x="3702" y="45"/>
                  </a:cubicBezTo>
                  <a:cubicBezTo>
                    <a:pt x="3599" y="14"/>
                    <a:pt x="3513" y="0"/>
                    <a:pt x="343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9270;p76"/>
            <p:cNvSpPr/>
            <p:nvPr/>
          </p:nvSpPr>
          <p:spPr>
            <a:xfrm>
              <a:off x="-2311650" y="3692450"/>
              <a:ext cx="94325" cy="88925"/>
            </a:xfrm>
            <a:custGeom>
              <a:avLst/>
              <a:gdLst/>
              <a:ahLst/>
              <a:cxnLst/>
              <a:rect l="l" t="t" r="r" b="b"/>
              <a:pathLst>
                <a:path w="3773" h="3557" extrusionOk="0">
                  <a:moveTo>
                    <a:pt x="3321" y="0"/>
                  </a:moveTo>
                  <a:lnTo>
                    <a:pt x="3321" y="0"/>
                  </a:lnTo>
                  <a:cubicBezTo>
                    <a:pt x="1354" y="550"/>
                    <a:pt x="3109" y="2411"/>
                    <a:pt x="910" y="2749"/>
                  </a:cubicBezTo>
                  <a:cubicBezTo>
                    <a:pt x="635" y="2961"/>
                    <a:pt x="43" y="2686"/>
                    <a:pt x="0" y="3215"/>
                  </a:cubicBezTo>
                  <a:cubicBezTo>
                    <a:pt x="318" y="3453"/>
                    <a:pt x="646" y="3557"/>
                    <a:pt x="967" y="3557"/>
                  </a:cubicBezTo>
                  <a:cubicBezTo>
                    <a:pt x="2441" y="3557"/>
                    <a:pt x="3772" y="1372"/>
                    <a:pt x="33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9271;p76"/>
            <p:cNvSpPr/>
            <p:nvPr/>
          </p:nvSpPr>
          <p:spPr>
            <a:xfrm>
              <a:off x="-1678225" y="3763825"/>
              <a:ext cx="87800" cy="86200"/>
            </a:xfrm>
            <a:custGeom>
              <a:avLst/>
              <a:gdLst/>
              <a:ahLst/>
              <a:cxnLst/>
              <a:rect l="l" t="t" r="r" b="b"/>
              <a:pathLst>
                <a:path w="3512" h="3448" extrusionOk="0">
                  <a:moveTo>
                    <a:pt x="2538" y="0"/>
                  </a:moveTo>
                  <a:lnTo>
                    <a:pt x="2538" y="0"/>
                  </a:lnTo>
                  <a:cubicBezTo>
                    <a:pt x="2010" y="360"/>
                    <a:pt x="1777" y="1037"/>
                    <a:pt x="1016" y="1163"/>
                  </a:cubicBezTo>
                  <a:cubicBezTo>
                    <a:pt x="614" y="1375"/>
                    <a:pt x="550" y="1819"/>
                    <a:pt x="275" y="2136"/>
                  </a:cubicBezTo>
                  <a:cubicBezTo>
                    <a:pt x="0" y="2454"/>
                    <a:pt x="297" y="3448"/>
                    <a:pt x="783" y="3448"/>
                  </a:cubicBezTo>
                  <a:cubicBezTo>
                    <a:pt x="1756" y="3384"/>
                    <a:pt x="3088" y="3363"/>
                    <a:pt x="2708" y="2157"/>
                  </a:cubicBezTo>
                  <a:lnTo>
                    <a:pt x="2581" y="2115"/>
                  </a:lnTo>
                  <a:cubicBezTo>
                    <a:pt x="2242" y="2263"/>
                    <a:pt x="2306" y="2644"/>
                    <a:pt x="2010" y="2792"/>
                  </a:cubicBezTo>
                  <a:cubicBezTo>
                    <a:pt x="1919" y="2832"/>
                    <a:pt x="1780" y="2858"/>
                    <a:pt x="1669" y="2858"/>
                  </a:cubicBezTo>
                  <a:cubicBezTo>
                    <a:pt x="1547" y="2858"/>
                    <a:pt x="1458" y="2827"/>
                    <a:pt x="1502" y="2750"/>
                  </a:cubicBezTo>
                  <a:cubicBezTo>
                    <a:pt x="1735" y="2390"/>
                    <a:pt x="1291" y="1798"/>
                    <a:pt x="2010" y="1629"/>
                  </a:cubicBezTo>
                  <a:cubicBezTo>
                    <a:pt x="2581" y="1396"/>
                    <a:pt x="3511" y="296"/>
                    <a:pt x="253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9272;p76"/>
            <p:cNvSpPr/>
            <p:nvPr/>
          </p:nvSpPr>
          <p:spPr>
            <a:xfrm>
              <a:off x="-2786250" y="4057250"/>
              <a:ext cx="89275" cy="103275"/>
            </a:xfrm>
            <a:custGeom>
              <a:avLst/>
              <a:gdLst/>
              <a:ahLst/>
              <a:cxnLst/>
              <a:rect l="l" t="t" r="r" b="b"/>
              <a:pathLst>
                <a:path w="3571" h="4131" extrusionOk="0">
                  <a:moveTo>
                    <a:pt x="3320" y="1"/>
                  </a:moveTo>
                  <a:cubicBezTo>
                    <a:pt x="3281" y="1"/>
                    <a:pt x="3236" y="14"/>
                    <a:pt x="3186" y="43"/>
                  </a:cubicBezTo>
                  <a:cubicBezTo>
                    <a:pt x="1875" y="297"/>
                    <a:pt x="902" y="1799"/>
                    <a:pt x="500" y="2941"/>
                  </a:cubicBezTo>
                  <a:cubicBezTo>
                    <a:pt x="0" y="3367"/>
                    <a:pt x="808" y="4130"/>
                    <a:pt x="1326" y="4130"/>
                  </a:cubicBezTo>
                  <a:cubicBezTo>
                    <a:pt x="1553" y="4130"/>
                    <a:pt x="1725" y="3983"/>
                    <a:pt x="1705" y="3596"/>
                  </a:cubicBezTo>
                  <a:cubicBezTo>
                    <a:pt x="1748" y="3195"/>
                    <a:pt x="1134" y="2793"/>
                    <a:pt x="1473" y="2454"/>
                  </a:cubicBezTo>
                  <a:cubicBezTo>
                    <a:pt x="2107" y="1862"/>
                    <a:pt x="2424" y="1016"/>
                    <a:pt x="3334" y="614"/>
                  </a:cubicBezTo>
                  <a:cubicBezTo>
                    <a:pt x="3570" y="487"/>
                    <a:pt x="3557" y="1"/>
                    <a:pt x="332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9273;p76"/>
            <p:cNvSpPr/>
            <p:nvPr/>
          </p:nvSpPr>
          <p:spPr>
            <a:xfrm>
              <a:off x="-1699900" y="4050150"/>
              <a:ext cx="94675" cy="82875"/>
            </a:xfrm>
            <a:custGeom>
              <a:avLst/>
              <a:gdLst/>
              <a:ahLst/>
              <a:cxnLst/>
              <a:rect l="l" t="t" r="r" b="b"/>
              <a:pathLst>
                <a:path w="3787" h="3315" extrusionOk="0">
                  <a:moveTo>
                    <a:pt x="2841" y="0"/>
                  </a:moveTo>
                  <a:cubicBezTo>
                    <a:pt x="2127" y="0"/>
                    <a:pt x="1428" y="2279"/>
                    <a:pt x="952" y="2590"/>
                  </a:cubicBezTo>
                  <a:cubicBezTo>
                    <a:pt x="719" y="2759"/>
                    <a:pt x="0" y="2611"/>
                    <a:pt x="402" y="3225"/>
                  </a:cubicBezTo>
                  <a:cubicBezTo>
                    <a:pt x="528" y="3288"/>
                    <a:pt x="645" y="3315"/>
                    <a:pt x="756" y="3315"/>
                  </a:cubicBezTo>
                  <a:cubicBezTo>
                    <a:pt x="1391" y="3315"/>
                    <a:pt x="1814" y="2413"/>
                    <a:pt x="2390" y="2125"/>
                  </a:cubicBezTo>
                  <a:cubicBezTo>
                    <a:pt x="2919" y="1596"/>
                    <a:pt x="3786" y="1089"/>
                    <a:pt x="3173" y="179"/>
                  </a:cubicBezTo>
                  <a:cubicBezTo>
                    <a:pt x="3062" y="55"/>
                    <a:pt x="2952" y="0"/>
                    <a:pt x="284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9274;p76"/>
            <p:cNvSpPr/>
            <p:nvPr/>
          </p:nvSpPr>
          <p:spPr>
            <a:xfrm>
              <a:off x="-2789625" y="3788150"/>
              <a:ext cx="65050" cy="96625"/>
            </a:xfrm>
            <a:custGeom>
              <a:avLst/>
              <a:gdLst/>
              <a:ahLst/>
              <a:cxnLst/>
              <a:rect l="l" t="t" r="r" b="b"/>
              <a:pathLst>
                <a:path w="2602" h="3865" extrusionOk="0">
                  <a:moveTo>
                    <a:pt x="1840" y="0"/>
                  </a:moveTo>
                  <a:lnTo>
                    <a:pt x="1840" y="0"/>
                  </a:lnTo>
                  <a:cubicBezTo>
                    <a:pt x="1312" y="1481"/>
                    <a:pt x="1502" y="2813"/>
                    <a:pt x="0" y="3849"/>
                  </a:cubicBezTo>
                  <a:cubicBezTo>
                    <a:pt x="99" y="3859"/>
                    <a:pt x="189" y="3864"/>
                    <a:pt x="273" y="3864"/>
                  </a:cubicBezTo>
                  <a:cubicBezTo>
                    <a:pt x="1228" y="3864"/>
                    <a:pt x="1253" y="3226"/>
                    <a:pt x="1798" y="2623"/>
                  </a:cubicBezTo>
                  <a:cubicBezTo>
                    <a:pt x="2602" y="2073"/>
                    <a:pt x="2559" y="719"/>
                    <a:pt x="184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9275;p76"/>
            <p:cNvSpPr/>
            <p:nvPr/>
          </p:nvSpPr>
          <p:spPr>
            <a:xfrm>
              <a:off x="-1955800" y="3959800"/>
              <a:ext cx="84075" cy="62725"/>
            </a:xfrm>
            <a:custGeom>
              <a:avLst/>
              <a:gdLst/>
              <a:ahLst/>
              <a:cxnLst/>
              <a:rect l="l" t="t" r="r" b="b"/>
              <a:pathLst>
                <a:path w="3363" h="2509" extrusionOk="0">
                  <a:moveTo>
                    <a:pt x="2039" y="1"/>
                  </a:moveTo>
                  <a:cubicBezTo>
                    <a:pt x="1810" y="1"/>
                    <a:pt x="1590" y="17"/>
                    <a:pt x="1417" y="29"/>
                  </a:cubicBezTo>
                  <a:cubicBezTo>
                    <a:pt x="1840" y="1361"/>
                    <a:pt x="0" y="1425"/>
                    <a:pt x="402" y="2228"/>
                  </a:cubicBezTo>
                  <a:cubicBezTo>
                    <a:pt x="582" y="2430"/>
                    <a:pt x="773" y="2509"/>
                    <a:pt x="968" y="2509"/>
                  </a:cubicBezTo>
                  <a:cubicBezTo>
                    <a:pt x="1551" y="2509"/>
                    <a:pt x="2173" y="1800"/>
                    <a:pt x="2665" y="1530"/>
                  </a:cubicBezTo>
                  <a:cubicBezTo>
                    <a:pt x="2897" y="1277"/>
                    <a:pt x="2771" y="748"/>
                    <a:pt x="3363" y="748"/>
                  </a:cubicBezTo>
                  <a:cubicBezTo>
                    <a:pt x="3332" y="117"/>
                    <a:pt x="2652" y="1"/>
                    <a:pt x="203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9276;p76"/>
            <p:cNvSpPr/>
            <p:nvPr/>
          </p:nvSpPr>
          <p:spPr>
            <a:xfrm>
              <a:off x="-2043050" y="3795025"/>
              <a:ext cx="43900" cy="86200"/>
            </a:xfrm>
            <a:custGeom>
              <a:avLst/>
              <a:gdLst/>
              <a:ahLst/>
              <a:cxnLst/>
              <a:rect l="l" t="t" r="r" b="b"/>
              <a:pathLst>
                <a:path w="1756" h="3448" extrusionOk="0">
                  <a:moveTo>
                    <a:pt x="741" y="0"/>
                  </a:moveTo>
                  <a:cubicBezTo>
                    <a:pt x="587" y="0"/>
                    <a:pt x="455" y="42"/>
                    <a:pt x="402" y="233"/>
                  </a:cubicBezTo>
                  <a:cubicBezTo>
                    <a:pt x="1756" y="867"/>
                    <a:pt x="0" y="1840"/>
                    <a:pt x="212" y="2771"/>
                  </a:cubicBezTo>
                  <a:cubicBezTo>
                    <a:pt x="233" y="3045"/>
                    <a:pt x="64" y="3426"/>
                    <a:pt x="593" y="3447"/>
                  </a:cubicBezTo>
                  <a:cubicBezTo>
                    <a:pt x="1692" y="3405"/>
                    <a:pt x="1142" y="1375"/>
                    <a:pt x="1692" y="571"/>
                  </a:cubicBezTo>
                  <a:cubicBezTo>
                    <a:pt x="1354" y="486"/>
                    <a:pt x="1523" y="106"/>
                    <a:pt x="1206" y="21"/>
                  </a:cubicBezTo>
                  <a:cubicBezTo>
                    <a:pt x="1178" y="25"/>
                    <a:pt x="1149" y="27"/>
                    <a:pt x="1119" y="27"/>
                  </a:cubicBezTo>
                  <a:cubicBezTo>
                    <a:pt x="999" y="27"/>
                    <a:pt x="863" y="0"/>
                    <a:pt x="74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9277;p76"/>
            <p:cNvSpPr/>
            <p:nvPr/>
          </p:nvSpPr>
          <p:spPr>
            <a:xfrm>
              <a:off x="-1207125" y="3842325"/>
              <a:ext cx="99900" cy="81125"/>
            </a:xfrm>
            <a:custGeom>
              <a:avLst/>
              <a:gdLst/>
              <a:ahLst/>
              <a:cxnLst/>
              <a:rect l="l" t="t" r="r" b="b"/>
              <a:pathLst>
                <a:path w="3996" h="3245" extrusionOk="0">
                  <a:moveTo>
                    <a:pt x="3626" y="1"/>
                  </a:moveTo>
                  <a:cubicBezTo>
                    <a:pt x="3227" y="1"/>
                    <a:pt x="2608" y="447"/>
                    <a:pt x="2813" y="857"/>
                  </a:cubicBezTo>
                  <a:cubicBezTo>
                    <a:pt x="2708" y="1788"/>
                    <a:pt x="614" y="2253"/>
                    <a:pt x="1" y="3057"/>
                  </a:cubicBezTo>
                  <a:cubicBezTo>
                    <a:pt x="184" y="3187"/>
                    <a:pt x="386" y="3245"/>
                    <a:pt x="600" y="3245"/>
                  </a:cubicBezTo>
                  <a:cubicBezTo>
                    <a:pt x="1841" y="3245"/>
                    <a:pt x="3462" y="1307"/>
                    <a:pt x="3913" y="477"/>
                  </a:cubicBezTo>
                  <a:cubicBezTo>
                    <a:pt x="3995" y="133"/>
                    <a:pt x="3843" y="1"/>
                    <a:pt x="362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9278;p76"/>
            <p:cNvSpPr/>
            <p:nvPr/>
          </p:nvSpPr>
          <p:spPr>
            <a:xfrm>
              <a:off x="-1440825" y="3903950"/>
              <a:ext cx="90450" cy="87775"/>
            </a:xfrm>
            <a:custGeom>
              <a:avLst/>
              <a:gdLst/>
              <a:ahLst/>
              <a:cxnLst/>
              <a:rect l="l" t="t" r="r" b="b"/>
              <a:pathLst>
                <a:path w="3618" h="3511" extrusionOk="0">
                  <a:moveTo>
                    <a:pt x="3045" y="1"/>
                  </a:moveTo>
                  <a:cubicBezTo>
                    <a:pt x="2929" y="1"/>
                    <a:pt x="2820" y="50"/>
                    <a:pt x="2750" y="169"/>
                  </a:cubicBezTo>
                  <a:cubicBezTo>
                    <a:pt x="2390" y="740"/>
                    <a:pt x="3152" y="1607"/>
                    <a:pt x="2221" y="1755"/>
                  </a:cubicBezTo>
                  <a:cubicBezTo>
                    <a:pt x="1735" y="2178"/>
                    <a:pt x="1" y="2728"/>
                    <a:pt x="1016" y="3511"/>
                  </a:cubicBezTo>
                  <a:cubicBezTo>
                    <a:pt x="1798" y="2876"/>
                    <a:pt x="3575" y="2601"/>
                    <a:pt x="3427" y="1396"/>
                  </a:cubicBezTo>
                  <a:cubicBezTo>
                    <a:pt x="3617" y="1078"/>
                    <a:pt x="3427" y="740"/>
                    <a:pt x="3554" y="444"/>
                  </a:cubicBezTo>
                  <a:cubicBezTo>
                    <a:pt x="3540" y="203"/>
                    <a:pt x="3279" y="1"/>
                    <a:pt x="304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9279;p76"/>
            <p:cNvSpPr/>
            <p:nvPr/>
          </p:nvSpPr>
          <p:spPr>
            <a:xfrm>
              <a:off x="-2317450" y="3668875"/>
              <a:ext cx="96225" cy="98400"/>
            </a:xfrm>
            <a:custGeom>
              <a:avLst/>
              <a:gdLst/>
              <a:ahLst/>
              <a:cxnLst/>
              <a:rect l="l" t="t" r="r" b="b"/>
              <a:pathLst>
                <a:path w="3849" h="3936" extrusionOk="0">
                  <a:moveTo>
                    <a:pt x="1791" y="0"/>
                  </a:moveTo>
                  <a:cubicBezTo>
                    <a:pt x="1353" y="0"/>
                    <a:pt x="906" y="63"/>
                    <a:pt x="825" y="457"/>
                  </a:cubicBezTo>
                  <a:cubicBezTo>
                    <a:pt x="1163" y="1091"/>
                    <a:pt x="359" y="1683"/>
                    <a:pt x="867" y="2275"/>
                  </a:cubicBezTo>
                  <a:cubicBezTo>
                    <a:pt x="874" y="2276"/>
                    <a:pt x="881" y="2276"/>
                    <a:pt x="888" y="2276"/>
                  </a:cubicBezTo>
                  <a:cubicBezTo>
                    <a:pt x="1665" y="2276"/>
                    <a:pt x="1339" y="1130"/>
                    <a:pt x="2051" y="795"/>
                  </a:cubicBezTo>
                  <a:lnTo>
                    <a:pt x="2051" y="795"/>
                  </a:lnTo>
                  <a:cubicBezTo>
                    <a:pt x="2013" y="1637"/>
                    <a:pt x="1854" y="3241"/>
                    <a:pt x="805" y="3241"/>
                  </a:cubicBezTo>
                  <a:cubicBezTo>
                    <a:pt x="695" y="3241"/>
                    <a:pt x="575" y="3223"/>
                    <a:pt x="444" y="3185"/>
                  </a:cubicBezTo>
                  <a:lnTo>
                    <a:pt x="444" y="3185"/>
                  </a:lnTo>
                  <a:cubicBezTo>
                    <a:pt x="1" y="3642"/>
                    <a:pt x="446" y="3936"/>
                    <a:pt x="907" y="3936"/>
                  </a:cubicBezTo>
                  <a:cubicBezTo>
                    <a:pt x="1151" y="3936"/>
                    <a:pt x="1398" y="3854"/>
                    <a:pt x="1523" y="3671"/>
                  </a:cubicBezTo>
                  <a:cubicBezTo>
                    <a:pt x="2009" y="3523"/>
                    <a:pt x="2284" y="3121"/>
                    <a:pt x="2643" y="2868"/>
                  </a:cubicBezTo>
                  <a:lnTo>
                    <a:pt x="2643" y="2550"/>
                  </a:lnTo>
                  <a:cubicBezTo>
                    <a:pt x="1671" y="1958"/>
                    <a:pt x="3849" y="1556"/>
                    <a:pt x="2453" y="12"/>
                  </a:cubicBezTo>
                  <a:lnTo>
                    <a:pt x="2453" y="12"/>
                  </a:lnTo>
                  <a:cubicBezTo>
                    <a:pt x="2425" y="14"/>
                    <a:pt x="2395" y="14"/>
                    <a:pt x="2363" y="14"/>
                  </a:cubicBezTo>
                  <a:cubicBezTo>
                    <a:pt x="2200" y="14"/>
                    <a:pt x="1997" y="0"/>
                    <a:pt x="179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9280;p76"/>
            <p:cNvSpPr/>
            <p:nvPr/>
          </p:nvSpPr>
          <p:spPr>
            <a:xfrm>
              <a:off x="-2754200" y="4058850"/>
              <a:ext cx="89900" cy="74375"/>
            </a:xfrm>
            <a:custGeom>
              <a:avLst/>
              <a:gdLst/>
              <a:ahLst/>
              <a:cxnLst/>
              <a:rect l="l" t="t" r="r" b="b"/>
              <a:pathLst>
                <a:path w="3596" h="2975" extrusionOk="0">
                  <a:moveTo>
                    <a:pt x="2052" y="0"/>
                  </a:moveTo>
                  <a:lnTo>
                    <a:pt x="2052" y="0"/>
                  </a:lnTo>
                  <a:cubicBezTo>
                    <a:pt x="2094" y="170"/>
                    <a:pt x="2115" y="339"/>
                    <a:pt x="1904" y="445"/>
                  </a:cubicBezTo>
                  <a:cubicBezTo>
                    <a:pt x="1333" y="762"/>
                    <a:pt x="0" y="2496"/>
                    <a:pt x="698" y="2919"/>
                  </a:cubicBezTo>
                  <a:cubicBezTo>
                    <a:pt x="785" y="2957"/>
                    <a:pt x="864" y="2974"/>
                    <a:pt x="936" y="2974"/>
                  </a:cubicBezTo>
                  <a:cubicBezTo>
                    <a:pt x="1184" y="2974"/>
                    <a:pt x="1360" y="2782"/>
                    <a:pt x="1523" y="2602"/>
                  </a:cubicBezTo>
                  <a:cubicBezTo>
                    <a:pt x="1988" y="1671"/>
                    <a:pt x="2919" y="1164"/>
                    <a:pt x="3596" y="445"/>
                  </a:cubicBezTo>
                  <a:cubicBezTo>
                    <a:pt x="3543" y="127"/>
                    <a:pt x="3268" y="80"/>
                    <a:pt x="2951" y="80"/>
                  </a:cubicBezTo>
                  <a:cubicBezTo>
                    <a:pt x="2815" y="80"/>
                    <a:pt x="2671" y="89"/>
                    <a:pt x="2534" y="89"/>
                  </a:cubicBezTo>
                  <a:cubicBezTo>
                    <a:pt x="2351" y="89"/>
                    <a:pt x="2179" y="73"/>
                    <a:pt x="205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9281;p76"/>
            <p:cNvSpPr/>
            <p:nvPr/>
          </p:nvSpPr>
          <p:spPr>
            <a:xfrm>
              <a:off x="-1445700" y="3896300"/>
              <a:ext cx="88975" cy="104875"/>
            </a:xfrm>
            <a:custGeom>
              <a:avLst/>
              <a:gdLst/>
              <a:ahLst/>
              <a:cxnLst/>
              <a:rect l="l" t="t" r="r" b="b"/>
              <a:pathLst>
                <a:path w="3559" h="4195" extrusionOk="0">
                  <a:moveTo>
                    <a:pt x="2453" y="1"/>
                  </a:moveTo>
                  <a:cubicBezTo>
                    <a:pt x="2421" y="1"/>
                    <a:pt x="2387" y="4"/>
                    <a:pt x="2353" y="10"/>
                  </a:cubicBezTo>
                  <a:cubicBezTo>
                    <a:pt x="2036" y="263"/>
                    <a:pt x="1697" y="454"/>
                    <a:pt x="1316" y="581"/>
                  </a:cubicBezTo>
                  <a:cubicBezTo>
                    <a:pt x="1278" y="1166"/>
                    <a:pt x="1545" y="1268"/>
                    <a:pt x="1822" y="1268"/>
                  </a:cubicBezTo>
                  <a:cubicBezTo>
                    <a:pt x="1970" y="1268"/>
                    <a:pt x="2120" y="1239"/>
                    <a:pt x="2229" y="1239"/>
                  </a:cubicBezTo>
                  <a:cubicBezTo>
                    <a:pt x="2366" y="1239"/>
                    <a:pt x="2436" y="1285"/>
                    <a:pt x="2353" y="1490"/>
                  </a:cubicBezTo>
                  <a:cubicBezTo>
                    <a:pt x="1972" y="2273"/>
                    <a:pt x="724" y="2357"/>
                    <a:pt x="534" y="3288"/>
                  </a:cubicBezTo>
                  <a:cubicBezTo>
                    <a:pt x="1" y="3751"/>
                    <a:pt x="212" y="4195"/>
                    <a:pt x="588" y="4195"/>
                  </a:cubicBezTo>
                  <a:cubicBezTo>
                    <a:pt x="778" y="4195"/>
                    <a:pt x="1011" y="4080"/>
                    <a:pt x="1211" y="3795"/>
                  </a:cubicBezTo>
                  <a:cubicBezTo>
                    <a:pt x="640" y="2865"/>
                    <a:pt x="2120" y="2759"/>
                    <a:pt x="2501" y="2167"/>
                  </a:cubicBezTo>
                  <a:cubicBezTo>
                    <a:pt x="3558" y="1977"/>
                    <a:pt x="2459" y="771"/>
                    <a:pt x="3241" y="285"/>
                  </a:cubicBezTo>
                  <a:cubicBezTo>
                    <a:pt x="2954" y="246"/>
                    <a:pt x="2754" y="1"/>
                    <a:pt x="245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9282;p76"/>
            <p:cNvSpPr/>
            <p:nvPr/>
          </p:nvSpPr>
          <p:spPr>
            <a:xfrm>
              <a:off x="-2068950" y="3801350"/>
              <a:ext cx="38075" cy="101025"/>
            </a:xfrm>
            <a:custGeom>
              <a:avLst/>
              <a:gdLst/>
              <a:ahLst/>
              <a:cxnLst/>
              <a:rect l="l" t="t" r="r" b="b"/>
              <a:pathLst>
                <a:path w="1523" h="4041" extrusionOk="0">
                  <a:moveTo>
                    <a:pt x="1438" y="1"/>
                  </a:moveTo>
                  <a:cubicBezTo>
                    <a:pt x="317" y="466"/>
                    <a:pt x="571" y="1629"/>
                    <a:pt x="148" y="2496"/>
                  </a:cubicBezTo>
                  <a:cubicBezTo>
                    <a:pt x="381" y="3025"/>
                    <a:pt x="0" y="3829"/>
                    <a:pt x="1015" y="4040"/>
                  </a:cubicBezTo>
                  <a:cubicBezTo>
                    <a:pt x="1332" y="3998"/>
                    <a:pt x="1311" y="3892"/>
                    <a:pt x="1184" y="3660"/>
                  </a:cubicBezTo>
                  <a:cubicBezTo>
                    <a:pt x="190" y="2412"/>
                    <a:pt x="1523" y="1270"/>
                    <a:pt x="143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9283;p76"/>
            <p:cNvSpPr/>
            <p:nvPr/>
          </p:nvSpPr>
          <p:spPr>
            <a:xfrm>
              <a:off x="-1966375" y="3961950"/>
              <a:ext cx="61350" cy="83775"/>
            </a:xfrm>
            <a:custGeom>
              <a:avLst/>
              <a:gdLst/>
              <a:ahLst/>
              <a:cxnLst/>
              <a:rect l="l" t="t" r="r" b="b"/>
              <a:pathLst>
                <a:path w="2454" h="3351" extrusionOk="0">
                  <a:moveTo>
                    <a:pt x="1687" y="0"/>
                  </a:moveTo>
                  <a:cubicBezTo>
                    <a:pt x="1476" y="0"/>
                    <a:pt x="1240" y="400"/>
                    <a:pt x="1036" y="493"/>
                  </a:cubicBezTo>
                  <a:cubicBezTo>
                    <a:pt x="1142" y="1064"/>
                    <a:pt x="656" y="1381"/>
                    <a:pt x="317" y="1762"/>
                  </a:cubicBezTo>
                  <a:cubicBezTo>
                    <a:pt x="0" y="2290"/>
                    <a:pt x="402" y="2734"/>
                    <a:pt x="571" y="3179"/>
                  </a:cubicBezTo>
                  <a:cubicBezTo>
                    <a:pt x="615" y="3310"/>
                    <a:pt x="743" y="3351"/>
                    <a:pt x="892" y="3351"/>
                  </a:cubicBezTo>
                  <a:cubicBezTo>
                    <a:pt x="1032" y="3351"/>
                    <a:pt x="1189" y="3315"/>
                    <a:pt x="1311" y="3284"/>
                  </a:cubicBezTo>
                  <a:cubicBezTo>
                    <a:pt x="1967" y="3136"/>
                    <a:pt x="1565" y="2586"/>
                    <a:pt x="1777" y="2269"/>
                  </a:cubicBezTo>
                  <a:lnTo>
                    <a:pt x="1777" y="2269"/>
                  </a:lnTo>
                  <a:cubicBezTo>
                    <a:pt x="1701" y="2283"/>
                    <a:pt x="1629" y="2289"/>
                    <a:pt x="1560" y="2289"/>
                  </a:cubicBezTo>
                  <a:cubicBezTo>
                    <a:pt x="901" y="2289"/>
                    <a:pt x="610" y="1691"/>
                    <a:pt x="1396" y="1423"/>
                  </a:cubicBezTo>
                  <a:cubicBezTo>
                    <a:pt x="2453" y="1127"/>
                    <a:pt x="2136" y="598"/>
                    <a:pt x="1777" y="27"/>
                  </a:cubicBezTo>
                  <a:cubicBezTo>
                    <a:pt x="1747" y="9"/>
                    <a:pt x="1717" y="0"/>
                    <a:pt x="168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9284;p76"/>
            <p:cNvSpPr/>
            <p:nvPr/>
          </p:nvSpPr>
          <p:spPr>
            <a:xfrm>
              <a:off x="-2808675" y="3778450"/>
              <a:ext cx="49750" cy="85475"/>
            </a:xfrm>
            <a:custGeom>
              <a:avLst/>
              <a:gdLst/>
              <a:ahLst/>
              <a:cxnLst/>
              <a:rect l="l" t="t" r="r" b="b"/>
              <a:pathLst>
                <a:path w="1990" h="3419" extrusionOk="0">
                  <a:moveTo>
                    <a:pt x="1208" y="0"/>
                  </a:moveTo>
                  <a:cubicBezTo>
                    <a:pt x="771" y="0"/>
                    <a:pt x="203" y="848"/>
                    <a:pt x="170" y="1213"/>
                  </a:cubicBezTo>
                  <a:cubicBezTo>
                    <a:pt x="149" y="1572"/>
                    <a:pt x="86" y="1932"/>
                    <a:pt x="276" y="2270"/>
                  </a:cubicBezTo>
                  <a:cubicBezTo>
                    <a:pt x="377" y="2317"/>
                    <a:pt x="456" y="2337"/>
                    <a:pt x="519" y="2337"/>
                  </a:cubicBezTo>
                  <a:cubicBezTo>
                    <a:pt x="852" y="2337"/>
                    <a:pt x="738" y="1784"/>
                    <a:pt x="1058" y="1784"/>
                  </a:cubicBezTo>
                  <a:cubicBezTo>
                    <a:pt x="1376" y="3412"/>
                    <a:pt x="191" y="2440"/>
                    <a:pt x="1" y="3137"/>
                  </a:cubicBezTo>
                  <a:cubicBezTo>
                    <a:pt x="170" y="3351"/>
                    <a:pt x="359" y="3419"/>
                    <a:pt x="551" y="3419"/>
                  </a:cubicBezTo>
                  <a:cubicBezTo>
                    <a:pt x="816" y="3419"/>
                    <a:pt x="1089" y="3292"/>
                    <a:pt x="1333" y="3243"/>
                  </a:cubicBezTo>
                  <a:cubicBezTo>
                    <a:pt x="1989" y="3095"/>
                    <a:pt x="1672" y="1551"/>
                    <a:pt x="1460" y="1086"/>
                  </a:cubicBezTo>
                  <a:cubicBezTo>
                    <a:pt x="1249" y="832"/>
                    <a:pt x="1270" y="452"/>
                    <a:pt x="1524" y="219"/>
                  </a:cubicBezTo>
                  <a:cubicBezTo>
                    <a:pt x="1437" y="64"/>
                    <a:pt x="1327" y="0"/>
                    <a:pt x="120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9285;p76"/>
            <p:cNvSpPr/>
            <p:nvPr/>
          </p:nvSpPr>
          <p:spPr>
            <a:xfrm>
              <a:off x="-1088675" y="3593575"/>
              <a:ext cx="68750" cy="87825"/>
            </a:xfrm>
            <a:custGeom>
              <a:avLst/>
              <a:gdLst/>
              <a:ahLst/>
              <a:cxnLst/>
              <a:rect l="l" t="t" r="r" b="b"/>
              <a:pathLst>
                <a:path w="2750" h="3513" extrusionOk="0">
                  <a:moveTo>
                    <a:pt x="2580" y="0"/>
                  </a:moveTo>
                  <a:lnTo>
                    <a:pt x="2580" y="0"/>
                  </a:lnTo>
                  <a:cubicBezTo>
                    <a:pt x="1544" y="64"/>
                    <a:pt x="635" y="1481"/>
                    <a:pt x="317" y="2369"/>
                  </a:cubicBezTo>
                  <a:cubicBezTo>
                    <a:pt x="0" y="2813"/>
                    <a:pt x="317" y="3194"/>
                    <a:pt x="677" y="3490"/>
                  </a:cubicBezTo>
                  <a:cubicBezTo>
                    <a:pt x="793" y="3505"/>
                    <a:pt x="890" y="3512"/>
                    <a:pt x="969" y="3512"/>
                  </a:cubicBezTo>
                  <a:cubicBezTo>
                    <a:pt x="1875" y="3512"/>
                    <a:pt x="589" y="2577"/>
                    <a:pt x="1036" y="2052"/>
                  </a:cubicBezTo>
                  <a:cubicBezTo>
                    <a:pt x="1269" y="1819"/>
                    <a:pt x="1354" y="1502"/>
                    <a:pt x="1607" y="1248"/>
                  </a:cubicBezTo>
                  <a:cubicBezTo>
                    <a:pt x="2750" y="1100"/>
                    <a:pt x="2305" y="825"/>
                    <a:pt x="258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9286;p76"/>
            <p:cNvSpPr/>
            <p:nvPr/>
          </p:nvSpPr>
          <p:spPr>
            <a:xfrm>
              <a:off x="-1974075" y="3998050"/>
              <a:ext cx="84900" cy="53525"/>
            </a:xfrm>
            <a:custGeom>
              <a:avLst/>
              <a:gdLst/>
              <a:ahLst/>
              <a:cxnLst/>
              <a:rect l="l" t="t" r="r" b="b"/>
              <a:pathLst>
                <a:path w="3396" h="2141" extrusionOk="0">
                  <a:moveTo>
                    <a:pt x="3396" y="0"/>
                  </a:moveTo>
                  <a:cubicBezTo>
                    <a:pt x="2846" y="64"/>
                    <a:pt x="2381" y="360"/>
                    <a:pt x="2085" y="804"/>
                  </a:cubicBezTo>
                  <a:cubicBezTo>
                    <a:pt x="2063" y="1058"/>
                    <a:pt x="1408" y="1100"/>
                    <a:pt x="1810" y="1502"/>
                  </a:cubicBezTo>
                  <a:cubicBezTo>
                    <a:pt x="1915" y="1629"/>
                    <a:pt x="1810" y="1756"/>
                    <a:pt x="1598" y="1777"/>
                  </a:cubicBezTo>
                  <a:cubicBezTo>
                    <a:pt x="1545" y="1777"/>
                    <a:pt x="1481" y="1778"/>
                    <a:pt x="1413" y="1778"/>
                  </a:cubicBezTo>
                  <a:cubicBezTo>
                    <a:pt x="1212" y="1778"/>
                    <a:pt x="990" y="1766"/>
                    <a:pt x="1006" y="1671"/>
                  </a:cubicBezTo>
                  <a:cubicBezTo>
                    <a:pt x="1091" y="1164"/>
                    <a:pt x="308" y="677"/>
                    <a:pt x="985" y="170"/>
                  </a:cubicBezTo>
                  <a:cubicBezTo>
                    <a:pt x="874" y="59"/>
                    <a:pt x="742" y="11"/>
                    <a:pt x="612" y="11"/>
                  </a:cubicBezTo>
                  <a:cubicBezTo>
                    <a:pt x="298" y="11"/>
                    <a:pt x="0" y="296"/>
                    <a:pt x="75" y="656"/>
                  </a:cubicBezTo>
                  <a:cubicBezTo>
                    <a:pt x="33" y="1015"/>
                    <a:pt x="329" y="1290"/>
                    <a:pt x="350" y="1650"/>
                  </a:cubicBezTo>
                  <a:cubicBezTo>
                    <a:pt x="366" y="1986"/>
                    <a:pt x="552" y="2141"/>
                    <a:pt x="844" y="2141"/>
                  </a:cubicBezTo>
                  <a:cubicBezTo>
                    <a:pt x="937" y="2141"/>
                    <a:pt x="1041" y="2125"/>
                    <a:pt x="1154" y="2094"/>
                  </a:cubicBezTo>
                  <a:cubicBezTo>
                    <a:pt x="1767" y="1904"/>
                    <a:pt x="2677" y="1967"/>
                    <a:pt x="2465" y="1015"/>
                  </a:cubicBezTo>
                  <a:cubicBezTo>
                    <a:pt x="2634" y="656"/>
                    <a:pt x="3311" y="444"/>
                    <a:pt x="339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9287;p76"/>
            <p:cNvSpPr/>
            <p:nvPr/>
          </p:nvSpPr>
          <p:spPr>
            <a:xfrm>
              <a:off x="-1722100" y="4027125"/>
              <a:ext cx="55525" cy="61375"/>
            </a:xfrm>
            <a:custGeom>
              <a:avLst/>
              <a:gdLst/>
              <a:ahLst/>
              <a:cxnLst/>
              <a:rect l="l" t="t" r="r" b="b"/>
              <a:pathLst>
                <a:path w="2221" h="2455" extrusionOk="0">
                  <a:moveTo>
                    <a:pt x="2221" y="1"/>
                  </a:moveTo>
                  <a:lnTo>
                    <a:pt x="2221" y="1"/>
                  </a:lnTo>
                  <a:cubicBezTo>
                    <a:pt x="804" y="318"/>
                    <a:pt x="360" y="1333"/>
                    <a:pt x="0" y="2390"/>
                  </a:cubicBezTo>
                  <a:cubicBezTo>
                    <a:pt x="108" y="2433"/>
                    <a:pt x="218" y="2455"/>
                    <a:pt x="327" y="2455"/>
                  </a:cubicBezTo>
                  <a:cubicBezTo>
                    <a:pt x="537" y="2455"/>
                    <a:pt x="742" y="2375"/>
                    <a:pt x="909" y="2221"/>
                  </a:cubicBezTo>
                  <a:cubicBezTo>
                    <a:pt x="1375" y="1862"/>
                    <a:pt x="1417" y="1227"/>
                    <a:pt x="2030" y="931"/>
                  </a:cubicBezTo>
                  <a:lnTo>
                    <a:pt x="222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9288;p76"/>
            <p:cNvSpPr/>
            <p:nvPr/>
          </p:nvSpPr>
          <p:spPr>
            <a:xfrm>
              <a:off x="-1677700" y="4028175"/>
              <a:ext cx="57125" cy="83050"/>
            </a:xfrm>
            <a:custGeom>
              <a:avLst/>
              <a:gdLst/>
              <a:ahLst/>
              <a:cxnLst/>
              <a:rect l="l" t="t" r="r" b="b"/>
              <a:pathLst>
                <a:path w="2285" h="3322" extrusionOk="0">
                  <a:moveTo>
                    <a:pt x="1735" y="1"/>
                  </a:moveTo>
                  <a:cubicBezTo>
                    <a:pt x="1396" y="149"/>
                    <a:pt x="677" y="128"/>
                    <a:pt x="1375" y="699"/>
                  </a:cubicBezTo>
                  <a:cubicBezTo>
                    <a:pt x="1841" y="1079"/>
                    <a:pt x="1" y="2327"/>
                    <a:pt x="254" y="3321"/>
                  </a:cubicBezTo>
                  <a:cubicBezTo>
                    <a:pt x="424" y="3300"/>
                    <a:pt x="614" y="3258"/>
                    <a:pt x="614" y="3131"/>
                  </a:cubicBezTo>
                  <a:cubicBezTo>
                    <a:pt x="572" y="2306"/>
                    <a:pt x="1545" y="1904"/>
                    <a:pt x="1714" y="1185"/>
                  </a:cubicBezTo>
                  <a:cubicBezTo>
                    <a:pt x="1746" y="1012"/>
                    <a:pt x="1834" y="955"/>
                    <a:pt x="1943" y="955"/>
                  </a:cubicBezTo>
                  <a:cubicBezTo>
                    <a:pt x="2048" y="955"/>
                    <a:pt x="2171" y="1007"/>
                    <a:pt x="2285" y="1058"/>
                  </a:cubicBezTo>
                  <a:cubicBezTo>
                    <a:pt x="2285" y="656"/>
                    <a:pt x="2242" y="233"/>
                    <a:pt x="173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9289;p76"/>
            <p:cNvSpPr/>
            <p:nvPr/>
          </p:nvSpPr>
          <p:spPr>
            <a:xfrm>
              <a:off x="-853400" y="3754725"/>
              <a:ext cx="70850" cy="55975"/>
            </a:xfrm>
            <a:custGeom>
              <a:avLst/>
              <a:gdLst/>
              <a:ahLst/>
              <a:cxnLst/>
              <a:rect l="l" t="t" r="r" b="b"/>
              <a:pathLst>
                <a:path w="2834" h="2239" extrusionOk="0">
                  <a:moveTo>
                    <a:pt x="2658" y="0"/>
                  </a:moveTo>
                  <a:cubicBezTo>
                    <a:pt x="2102" y="0"/>
                    <a:pt x="70" y="1639"/>
                    <a:pt x="1" y="1950"/>
                  </a:cubicBezTo>
                  <a:cubicBezTo>
                    <a:pt x="37" y="2133"/>
                    <a:pt x="200" y="2239"/>
                    <a:pt x="364" y="2239"/>
                  </a:cubicBezTo>
                  <a:cubicBezTo>
                    <a:pt x="485" y="2239"/>
                    <a:pt x="606" y="2182"/>
                    <a:pt x="677" y="2056"/>
                  </a:cubicBezTo>
                  <a:cubicBezTo>
                    <a:pt x="1248" y="1337"/>
                    <a:pt x="2285" y="1062"/>
                    <a:pt x="2771" y="280"/>
                  </a:cubicBezTo>
                  <a:cubicBezTo>
                    <a:pt x="2833" y="82"/>
                    <a:pt x="2783" y="0"/>
                    <a:pt x="265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9290;p76"/>
            <p:cNvSpPr/>
            <p:nvPr/>
          </p:nvSpPr>
          <p:spPr>
            <a:xfrm>
              <a:off x="-2343900" y="3700375"/>
              <a:ext cx="64525" cy="72450"/>
            </a:xfrm>
            <a:custGeom>
              <a:avLst/>
              <a:gdLst/>
              <a:ahLst/>
              <a:cxnLst/>
              <a:rect l="l" t="t" r="r" b="b"/>
              <a:pathLst>
                <a:path w="2581" h="2898" extrusionOk="0">
                  <a:moveTo>
                    <a:pt x="1333" y="0"/>
                  </a:moveTo>
                  <a:cubicBezTo>
                    <a:pt x="889" y="825"/>
                    <a:pt x="0" y="2454"/>
                    <a:pt x="1290" y="2898"/>
                  </a:cubicBezTo>
                  <a:cubicBezTo>
                    <a:pt x="1409" y="2752"/>
                    <a:pt x="1582" y="2736"/>
                    <a:pt x="1764" y="2736"/>
                  </a:cubicBezTo>
                  <a:cubicBezTo>
                    <a:pt x="1815" y="2736"/>
                    <a:pt x="1868" y="2737"/>
                    <a:pt x="1919" y="2737"/>
                  </a:cubicBezTo>
                  <a:cubicBezTo>
                    <a:pt x="2107" y="2737"/>
                    <a:pt x="2289" y="2720"/>
                    <a:pt x="2411" y="2559"/>
                  </a:cubicBezTo>
                  <a:cubicBezTo>
                    <a:pt x="2389" y="2558"/>
                    <a:pt x="2366" y="2557"/>
                    <a:pt x="2343" y="2557"/>
                  </a:cubicBezTo>
                  <a:cubicBezTo>
                    <a:pt x="2206" y="2557"/>
                    <a:pt x="2066" y="2580"/>
                    <a:pt x="1930" y="2580"/>
                  </a:cubicBezTo>
                  <a:cubicBezTo>
                    <a:pt x="1772" y="2580"/>
                    <a:pt x="1618" y="2549"/>
                    <a:pt x="1481" y="2411"/>
                  </a:cubicBezTo>
                  <a:cubicBezTo>
                    <a:pt x="1100" y="1629"/>
                    <a:pt x="2581" y="318"/>
                    <a:pt x="133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9291;p76"/>
            <p:cNvSpPr/>
            <p:nvPr/>
          </p:nvSpPr>
          <p:spPr>
            <a:xfrm>
              <a:off x="-1185450" y="4084450"/>
              <a:ext cx="52900" cy="46850"/>
            </a:xfrm>
            <a:custGeom>
              <a:avLst/>
              <a:gdLst/>
              <a:ahLst/>
              <a:cxnLst/>
              <a:rect l="l" t="t" r="r" b="b"/>
              <a:pathLst>
                <a:path w="2116" h="1874" extrusionOk="0">
                  <a:moveTo>
                    <a:pt x="1619" y="1"/>
                  </a:moveTo>
                  <a:cubicBezTo>
                    <a:pt x="1160" y="1"/>
                    <a:pt x="641" y="525"/>
                    <a:pt x="276" y="753"/>
                  </a:cubicBezTo>
                  <a:cubicBezTo>
                    <a:pt x="1" y="1049"/>
                    <a:pt x="170" y="1578"/>
                    <a:pt x="445" y="1874"/>
                  </a:cubicBezTo>
                  <a:cubicBezTo>
                    <a:pt x="1291" y="1578"/>
                    <a:pt x="1650" y="880"/>
                    <a:pt x="2116" y="288"/>
                  </a:cubicBezTo>
                  <a:cubicBezTo>
                    <a:pt x="1967" y="80"/>
                    <a:pt x="1798" y="1"/>
                    <a:pt x="16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9292;p76"/>
            <p:cNvSpPr/>
            <p:nvPr/>
          </p:nvSpPr>
          <p:spPr>
            <a:xfrm>
              <a:off x="-1229250" y="4107250"/>
              <a:ext cx="54925" cy="33150"/>
            </a:xfrm>
            <a:custGeom>
              <a:avLst/>
              <a:gdLst/>
              <a:ahLst/>
              <a:cxnLst/>
              <a:rect l="l" t="t" r="r" b="b"/>
              <a:pathLst>
                <a:path w="2197" h="1326" extrusionOk="0">
                  <a:moveTo>
                    <a:pt x="256" y="1"/>
                  </a:moveTo>
                  <a:cubicBezTo>
                    <a:pt x="0" y="1"/>
                    <a:pt x="44" y="176"/>
                    <a:pt x="167" y="666"/>
                  </a:cubicBezTo>
                  <a:cubicBezTo>
                    <a:pt x="615" y="1114"/>
                    <a:pt x="919" y="1326"/>
                    <a:pt x="1254" y="1326"/>
                  </a:cubicBezTo>
                  <a:cubicBezTo>
                    <a:pt x="1519" y="1326"/>
                    <a:pt x="1804" y="1193"/>
                    <a:pt x="2197" y="941"/>
                  </a:cubicBezTo>
                  <a:lnTo>
                    <a:pt x="2197" y="327"/>
                  </a:lnTo>
                  <a:cubicBezTo>
                    <a:pt x="1816" y="95"/>
                    <a:pt x="1372" y="264"/>
                    <a:pt x="991" y="137"/>
                  </a:cubicBezTo>
                  <a:cubicBezTo>
                    <a:pt x="630" y="54"/>
                    <a:pt x="397" y="1"/>
                    <a:pt x="25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9293;p76"/>
            <p:cNvSpPr/>
            <p:nvPr/>
          </p:nvSpPr>
          <p:spPr>
            <a:xfrm>
              <a:off x="-1212950" y="3839725"/>
              <a:ext cx="111600" cy="76650"/>
            </a:xfrm>
            <a:custGeom>
              <a:avLst/>
              <a:gdLst/>
              <a:ahLst/>
              <a:cxnLst/>
              <a:rect l="l" t="t" r="r" b="b"/>
              <a:pathLst>
                <a:path w="4464" h="3066" extrusionOk="0">
                  <a:moveTo>
                    <a:pt x="3772" y="1"/>
                  </a:moveTo>
                  <a:cubicBezTo>
                    <a:pt x="2618" y="1"/>
                    <a:pt x="3318" y="1426"/>
                    <a:pt x="1947" y="1554"/>
                  </a:cubicBezTo>
                  <a:cubicBezTo>
                    <a:pt x="1926" y="2463"/>
                    <a:pt x="487" y="2146"/>
                    <a:pt x="1" y="2696"/>
                  </a:cubicBezTo>
                  <a:cubicBezTo>
                    <a:pt x="87" y="2953"/>
                    <a:pt x="240" y="3065"/>
                    <a:pt x="448" y="3065"/>
                  </a:cubicBezTo>
                  <a:cubicBezTo>
                    <a:pt x="548" y="3065"/>
                    <a:pt x="660" y="3040"/>
                    <a:pt x="784" y="2992"/>
                  </a:cubicBezTo>
                  <a:cubicBezTo>
                    <a:pt x="1439" y="2082"/>
                    <a:pt x="3279" y="2082"/>
                    <a:pt x="3173" y="729"/>
                  </a:cubicBezTo>
                  <a:cubicBezTo>
                    <a:pt x="3122" y="484"/>
                    <a:pt x="3487" y="270"/>
                    <a:pt x="3784" y="270"/>
                  </a:cubicBezTo>
                  <a:cubicBezTo>
                    <a:pt x="3975" y="270"/>
                    <a:pt x="4138" y="358"/>
                    <a:pt x="4146" y="581"/>
                  </a:cubicBezTo>
                  <a:cubicBezTo>
                    <a:pt x="4358" y="475"/>
                    <a:pt x="4379" y="263"/>
                    <a:pt x="4464" y="115"/>
                  </a:cubicBezTo>
                  <a:cubicBezTo>
                    <a:pt x="4178" y="35"/>
                    <a:pt x="3952" y="1"/>
                    <a:pt x="377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9294;p76"/>
            <p:cNvSpPr/>
            <p:nvPr/>
          </p:nvSpPr>
          <p:spPr>
            <a:xfrm>
              <a:off x="-1453300" y="3905525"/>
              <a:ext cx="62725" cy="53325"/>
            </a:xfrm>
            <a:custGeom>
              <a:avLst/>
              <a:gdLst/>
              <a:ahLst/>
              <a:cxnLst/>
              <a:rect l="l" t="t" r="r" b="b"/>
              <a:pathLst>
                <a:path w="2509" h="2133" extrusionOk="0">
                  <a:moveTo>
                    <a:pt x="1684" y="0"/>
                  </a:moveTo>
                  <a:cubicBezTo>
                    <a:pt x="1113" y="275"/>
                    <a:pt x="605" y="656"/>
                    <a:pt x="182" y="1142"/>
                  </a:cubicBezTo>
                  <a:cubicBezTo>
                    <a:pt x="0" y="1753"/>
                    <a:pt x="42" y="2133"/>
                    <a:pt x="273" y="2133"/>
                  </a:cubicBezTo>
                  <a:cubicBezTo>
                    <a:pt x="418" y="2133"/>
                    <a:pt x="637" y="1984"/>
                    <a:pt x="923" y="1650"/>
                  </a:cubicBezTo>
                  <a:cubicBezTo>
                    <a:pt x="1853" y="1290"/>
                    <a:pt x="2509" y="1311"/>
                    <a:pt x="1684" y="191"/>
                  </a:cubicBezTo>
                  <a:cubicBezTo>
                    <a:pt x="1747" y="169"/>
                    <a:pt x="1769" y="42"/>
                    <a:pt x="168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9295;p76"/>
            <p:cNvSpPr/>
            <p:nvPr/>
          </p:nvSpPr>
          <p:spPr>
            <a:xfrm>
              <a:off x="-1616375" y="3758075"/>
              <a:ext cx="48150" cy="53125"/>
            </a:xfrm>
            <a:custGeom>
              <a:avLst/>
              <a:gdLst/>
              <a:ahLst/>
              <a:cxnLst/>
              <a:rect l="l" t="t" r="r" b="b"/>
              <a:pathLst>
                <a:path w="1926" h="2125" extrusionOk="0">
                  <a:moveTo>
                    <a:pt x="769" y="0"/>
                  </a:moveTo>
                  <a:cubicBezTo>
                    <a:pt x="512" y="0"/>
                    <a:pt x="248" y="64"/>
                    <a:pt x="1" y="188"/>
                  </a:cubicBezTo>
                  <a:cubicBezTo>
                    <a:pt x="149" y="442"/>
                    <a:pt x="487" y="590"/>
                    <a:pt x="234" y="928"/>
                  </a:cubicBezTo>
                  <a:cubicBezTo>
                    <a:pt x="593" y="1288"/>
                    <a:pt x="276" y="1732"/>
                    <a:pt x="466" y="2112"/>
                  </a:cubicBezTo>
                  <a:cubicBezTo>
                    <a:pt x="516" y="2121"/>
                    <a:pt x="562" y="2125"/>
                    <a:pt x="605" y="2125"/>
                  </a:cubicBezTo>
                  <a:cubicBezTo>
                    <a:pt x="1453" y="2125"/>
                    <a:pt x="1000" y="611"/>
                    <a:pt x="1926" y="611"/>
                  </a:cubicBezTo>
                  <a:cubicBezTo>
                    <a:pt x="1644" y="195"/>
                    <a:pt x="1217" y="0"/>
                    <a:pt x="76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9296;p76"/>
            <p:cNvSpPr/>
            <p:nvPr/>
          </p:nvSpPr>
          <p:spPr>
            <a:xfrm>
              <a:off x="-1733750" y="4083050"/>
              <a:ext cx="57675" cy="47200"/>
            </a:xfrm>
            <a:custGeom>
              <a:avLst/>
              <a:gdLst/>
              <a:ahLst/>
              <a:cxnLst/>
              <a:rect l="l" t="t" r="r" b="b"/>
              <a:pathLst>
                <a:path w="2307" h="1888" extrusionOk="0">
                  <a:moveTo>
                    <a:pt x="1083" y="0"/>
                  </a:moveTo>
                  <a:cubicBezTo>
                    <a:pt x="871" y="0"/>
                    <a:pt x="661" y="47"/>
                    <a:pt x="466" y="153"/>
                  </a:cubicBezTo>
                  <a:lnTo>
                    <a:pt x="445" y="153"/>
                  </a:lnTo>
                  <a:cubicBezTo>
                    <a:pt x="1" y="1549"/>
                    <a:pt x="530" y="1613"/>
                    <a:pt x="1756" y="1888"/>
                  </a:cubicBezTo>
                  <a:cubicBezTo>
                    <a:pt x="1650" y="1486"/>
                    <a:pt x="2116" y="1486"/>
                    <a:pt x="2306" y="1274"/>
                  </a:cubicBezTo>
                  <a:lnTo>
                    <a:pt x="2306" y="1274"/>
                  </a:lnTo>
                  <a:cubicBezTo>
                    <a:pt x="2229" y="1288"/>
                    <a:pt x="2154" y="1295"/>
                    <a:pt x="2084" y="1295"/>
                  </a:cubicBezTo>
                  <a:cubicBezTo>
                    <a:pt x="1400" y="1295"/>
                    <a:pt x="1034" y="676"/>
                    <a:pt x="1206" y="5"/>
                  </a:cubicBezTo>
                  <a:cubicBezTo>
                    <a:pt x="1165" y="2"/>
                    <a:pt x="1124" y="0"/>
                    <a:pt x="108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9297;p76"/>
            <p:cNvSpPr/>
            <p:nvPr/>
          </p:nvSpPr>
          <p:spPr>
            <a:xfrm>
              <a:off x="-1208000" y="3821450"/>
              <a:ext cx="62225" cy="45350"/>
            </a:xfrm>
            <a:custGeom>
              <a:avLst/>
              <a:gdLst/>
              <a:ahLst/>
              <a:cxnLst/>
              <a:rect l="l" t="t" r="r" b="b"/>
              <a:pathLst>
                <a:path w="2489" h="1814" extrusionOk="0">
                  <a:moveTo>
                    <a:pt x="1897" y="0"/>
                  </a:moveTo>
                  <a:lnTo>
                    <a:pt x="839" y="677"/>
                  </a:lnTo>
                  <a:cubicBezTo>
                    <a:pt x="879" y="933"/>
                    <a:pt x="1" y="1813"/>
                    <a:pt x="478" y="1813"/>
                  </a:cubicBezTo>
                  <a:cubicBezTo>
                    <a:pt x="513" y="1813"/>
                    <a:pt x="556" y="1808"/>
                    <a:pt x="607" y="1798"/>
                  </a:cubicBezTo>
                  <a:cubicBezTo>
                    <a:pt x="1262" y="1312"/>
                    <a:pt x="2489" y="1164"/>
                    <a:pt x="189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9298;p76"/>
            <p:cNvSpPr/>
            <p:nvPr/>
          </p:nvSpPr>
          <p:spPr>
            <a:xfrm>
              <a:off x="-2325400" y="3681825"/>
              <a:ext cx="40100" cy="78850"/>
            </a:xfrm>
            <a:custGeom>
              <a:avLst/>
              <a:gdLst/>
              <a:ahLst/>
              <a:cxnLst/>
              <a:rect l="l" t="t" r="r" b="b"/>
              <a:pathLst>
                <a:path w="1604" h="3154" extrusionOk="0">
                  <a:moveTo>
                    <a:pt x="1244" y="1"/>
                  </a:moveTo>
                  <a:cubicBezTo>
                    <a:pt x="939" y="1"/>
                    <a:pt x="529" y="310"/>
                    <a:pt x="593" y="742"/>
                  </a:cubicBezTo>
                  <a:cubicBezTo>
                    <a:pt x="1587" y="1313"/>
                    <a:pt x="1" y="2307"/>
                    <a:pt x="741" y="3153"/>
                  </a:cubicBezTo>
                  <a:cubicBezTo>
                    <a:pt x="698" y="2942"/>
                    <a:pt x="804" y="2709"/>
                    <a:pt x="1016" y="2603"/>
                  </a:cubicBezTo>
                  <a:cubicBezTo>
                    <a:pt x="1143" y="2328"/>
                    <a:pt x="1164" y="2011"/>
                    <a:pt x="1121" y="1715"/>
                  </a:cubicBezTo>
                  <a:cubicBezTo>
                    <a:pt x="1396" y="1334"/>
                    <a:pt x="1143" y="827"/>
                    <a:pt x="1544" y="467"/>
                  </a:cubicBezTo>
                  <a:cubicBezTo>
                    <a:pt x="1604" y="138"/>
                    <a:pt x="1447" y="1"/>
                    <a:pt x="124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9299;p76"/>
            <p:cNvSpPr/>
            <p:nvPr/>
          </p:nvSpPr>
          <p:spPr>
            <a:xfrm>
              <a:off x="-1236725" y="4088800"/>
              <a:ext cx="61875" cy="35100"/>
            </a:xfrm>
            <a:custGeom>
              <a:avLst/>
              <a:gdLst/>
              <a:ahLst/>
              <a:cxnLst/>
              <a:rect l="l" t="t" r="r" b="b"/>
              <a:pathLst>
                <a:path w="2475" h="1404" extrusionOk="0">
                  <a:moveTo>
                    <a:pt x="1116" y="0"/>
                  </a:moveTo>
                  <a:cubicBezTo>
                    <a:pt x="773" y="0"/>
                    <a:pt x="529" y="325"/>
                    <a:pt x="191" y="325"/>
                  </a:cubicBezTo>
                  <a:cubicBezTo>
                    <a:pt x="106" y="706"/>
                    <a:pt x="0" y="1171"/>
                    <a:pt x="444" y="1404"/>
                  </a:cubicBezTo>
                  <a:cubicBezTo>
                    <a:pt x="396" y="1017"/>
                    <a:pt x="483" y="906"/>
                    <a:pt x="623" y="906"/>
                  </a:cubicBezTo>
                  <a:cubicBezTo>
                    <a:pt x="809" y="906"/>
                    <a:pt x="1087" y="1099"/>
                    <a:pt x="1269" y="1099"/>
                  </a:cubicBezTo>
                  <a:cubicBezTo>
                    <a:pt x="1310" y="1099"/>
                    <a:pt x="1346" y="1090"/>
                    <a:pt x="1375" y="1065"/>
                  </a:cubicBezTo>
                  <a:cubicBezTo>
                    <a:pt x="1476" y="964"/>
                    <a:pt x="1364" y="747"/>
                    <a:pt x="1503" y="747"/>
                  </a:cubicBezTo>
                  <a:cubicBezTo>
                    <a:pt x="1509" y="747"/>
                    <a:pt x="1516" y="747"/>
                    <a:pt x="1523" y="748"/>
                  </a:cubicBezTo>
                  <a:cubicBezTo>
                    <a:pt x="1692" y="769"/>
                    <a:pt x="1523" y="960"/>
                    <a:pt x="1565" y="1065"/>
                  </a:cubicBezTo>
                  <a:cubicBezTo>
                    <a:pt x="1648" y="1148"/>
                    <a:pt x="1733" y="1176"/>
                    <a:pt x="1818" y="1176"/>
                  </a:cubicBezTo>
                  <a:cubicBezTo>
                    <a:pt x="2000" y="1176"/>
                    <a:pt x="2186" y="1047"/>
                    <a:pt x="2366" y="1047"/>
                  </a:cubicBezTo>
                  <a:cubicBezTo>
                    <a:pt x="2402" y="1047"/>
                    <a:pt x="2439" y="1053"/>
                    <a:pt x="2475" y="1065"/>
                  </a:cubicBezTo>
                  <a:cubicBezTo>
                    <a:pt x="2390" y="473"/>
                    <a:pt x="1967" y="177"/>
                    <a:pt x="1396" y="71"/>
                  </a:cubicBezTo>
                  <a:cubicBezTo>
                    <a:pt x="1295" y="21"/>
                    <a:pt x="1202" y="0"/>
                    <a:pt x="11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9300;p76"/>
            <p:cNvSpPr/>
            <p:nvPr/>
          </p:nvSpPr>
          <p:spPr>
            <a:xfrm>
              <a:off x="-1155825" y="4050400"/>
              <a:ext cx="40725" cy="41250"/>
            </a:xfrm>
            <a:custGeom>
              <a:avLst/>
              <a:gdLst/>
              <a:ahLst/>
              <a:cxnLst/>
              <a:rect l="l" t="t" r="r" b="b"/>
              <a:pathLst>
                <a:path w="1629" h="1650" extrusionOk="0">
                  <a:moveTo>
                    <a:pt x="1354" y="0"/>
                  </a:moveTo>
                  <a:lnTo>
                    <a:pt x="1354" y="0"/>
                  </a:lnTo>
                  <a:cubicBezTo>
                    <a:pt x="635" y="973"/>
                    <a:pt x="635" y="973"/>
                    <a:pt x="0" y="994"/>
                  </a:cubicBezTo>
                  <a:lnTo>
                    <a:pt x="0" y="1481"/>
                  </a:lnTo>
                  <a:cubicBezTo>
                    <a:pt x="88" y="1528"/>
                    <a:pt x="188" y="1539"/>
                    <a:pt x="291" y="1539"/>
                  </a:cubicBezTo>
                  <a:cubicBezTo>
                    <a:pt x="372" y="1539"/>
                    <a:pt x="455" y="1532"/>
                    <a:pt x="538" y="1532"/>
                  </a:cubicBezTo>
                  <a:cubicBezTo>
                    <a:pt x="677" y="1532"/>
                    <a:pt x="813" y="1551"/>
                    <a:pt x="931" y="1650"/>
                  </a:cubicBezTo>
                  <a:cubicBezTo>
                    <a:pt x="1375" y="1438"/>
                    <a:pt x="1438" y="1036"/>
                    <a:pt x="1607" y="677"/>
                  </a:cubicBezTo>
                  <a:cubicBezTo>
                    <a:pt x="1311" y="529"/>
                    <a:pt x="1629" y="169"/>
                    <a:pt x="135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9301;p76"/>
            <p:cNvSpPr/>
            <p:nvPr/>
          </p:nvSpPr>
          <p:spPr>
            <a:xfrm>
              <a:off x="-2706625" y="4069925"/>
              <a:ext cx="49725" cy="45725"/>
            </a:xfrm>
            <a:custGeom>
              <a:avLst/>
              <a:gdLst/>
              <a:ahLst/>
              <a:cxnLst/>
              <a:rect l="l" t="t" r="r" b="b"/>
              <a:pathLst>
                <a:path w="1989" h="1829" extrusionOk="0">
                  <a:moveTo>
                    <a:pt x="1658" y="1"/>
                  </a:moveTo>
                  <a:cubicBezTo>
                    <a:pt x="1179" y="1"/>
                    <a:pt x="1051" y="430"/>
                    <a:pt x="741" y="657"/>
                  </a:cubicBezTo>
                  <a:cubicBezTo>
                    <a:pt x="403" y="996"/>
                    <a:pt x="85" y="1355"/>
                    <a:pt x="1" y="1799"/>
                  </a:cubicBezTo>
                  <a:cubicBezTo>
                    <a:pt x="67" y="1819"/>
                    <a:pt x="128" y="1828"/>
                    <a:pt x="184" y="1828"/>
                  </a:cubicBezTo>
                  <a:cubicBezTo>
                    <a:pt x="724" y="1828"/>
                    <a:pt x="848" y="997"/>
                    <a:pt x="1372" y="997"/>
                  </a:cubicBezTo>
                  <a:cubicBezTo>
                    <a:pt x="1490" y="997"/>
                    <a:pt x="1629" y="1039"/>
                    <a:pt x="1799" y="1144"/>
                  </a:cubicBezTo>
                  <a:cubicBezTo>
                    <a:pt x="1735" y="763"/>
                    <a:pt x="1989" y="361"/>
                    <a:pt x="1693" y="2"/>
                  </a:cubicBezTo>
                  <a:cubicBezTo>
                    <a:pt x="1681" y="1"/>
                    <a:pt x="1670" y="1"/>
                    <a:pt x="165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9302;p76"/>
            <p:cNvSpPr/>
            <p:nvPr/>
          </p:nvSpPr>
          <p:spPr>
            <a:xfrm>
              <a:off x="-2283100" y="3669175"/>
              <a:ext cx="56600" cy="63475"/>
            </a:xfrm>
            <a:custGeom>
              <a:avLst/>
              <a:gdLst/>
              <a:ahLst/>
              <a:cxnLst/>
              <a:rect l="l" t="t" r="r" b="b"/>
              <a:pathLst>
                <a:path w="2264" h="2539" extrusionOk="0">
                  <a:moveTo>
                    <a:pt x="1079" y="0"/>
                  </a:moveTo>
                  <a:cubicBezTo>
                    <a:pt x="1037" y="127"/>
                    <a:pt x="931" y="318"/>
                    <a:pt x="973" y="360"/>
                  </a:cubicBezTo>
                  <a:cubicBezTo>
                    <a:pt x="2264" y="1185"/>
                    <a:pt x="1" y="2094"/>
                    <a:pt x="1269" y="2538"/>
                  </a:cubicBezTo>
                  <a:cubicBezTo>
                    <a:pt x="1058" y="1798"/>
                    <a:pt x="1735" y="1417"/>
                    <a:pt x="2179" y="931"/>
                  </a:cubicBezTo>
                  <a:cubicBezTo>
                    <a:pt x="1883" y="529"/>
                    <a:pt x="1523" y="212"/>
                    <a:pt x="107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9303;p76"/>
            <p:cNvSpPr/>
            <p:nvPr/>
          </p:nvSpPr>
          <p:spPr>
            <a:xfrm>
              <a:off x="-792475" y="3742675"/>
              <a:ext cx="64400" cy="38575"/>
            </a:xfrm>
            <a:custGeom>
              <a:avLst/>
              <a:gdLst/>
              <a:ahLst/>
              <a:cxnLst/>
              <a:rect l="l" t="t" r="r" b="b"/>
              <a:pathLst>
                <a:path w="2576" h="1543" extrusionOk="0">
                  <a:moveTo>
                    <a:pt x="1244" y="0"/>
                  </a:moveTo>
                  <a:lnTo>
                    <a:pt x="1032" y="43"/>
                  </a:lnTo>
                  <a:cubicBezTo>
                    <a:pt x="1" y="909"/>
                    <a:pt x="355" y="1543"/>
                    <a:pt x="1021" y="1543"/>
                  </a:cubicBezTo>
                  <a:cubicBezTo>
                    <a:pt x="1378" y="1543"/>
                    <a:pt x="1826" y="1360"/>
                    <a:pt x="2195" y="931"/>
                  </a:cubicBezTo>
                  <a:lnTo>
                    <a:pt x="2365" y="910"/>
                  </a:lnTo>
                  <a:cubicBezTo>
                    <a:pt x="2576" y="762"/>
                    <a:pt x="2428" y="529"/>
                    <a:pt x="2195" y="529"/>
                  </a:cubicBezTo>
                  <a:cubicBezTo>
                    <a:pt x="2117" y="550"/>
                    <a:pt x="2047" y="560"/>
                    <a:pt x="1984" y="560"/>
                  </a:cubicBezTo>
                  <a:cubicBezTo>
                    <a:pt x="1606" y="560"/>
                    <a:pt x="1479" y="218"/>
                    <a:pt x="124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9304;p76"/>
            <p:cNvSpPr/>
            <p:nvPr/>
          </p:nvSpPr>
          <p:spPr>
            <a:xfrm>
              <a:off x="-1240425" y="3873700"/>
              <a:ext cx="47600" cy="44775"/>
            </a:xfrm>
            <a:custGeom>
              <a:avLst/>
              <a:gdLst/>
              <a:ahLst/>
              <a:cxnLst/>
              <a:rect l="l" t="t" r="r" b="b"/>
              <a:pathLst>
                <a:path w="1904" h="1791" extrusionOk="0">
                  <a:moveTo>
                    <a:pt x="882" y="1"/>
                  </a:moveTo>
                  <a:cubicBezTo>
                    <a:pt x="710" y="1"/>
                    <a:pt x="531" y="143"/>
                    <a:pt x="402" y="512"/>
                  </a:cubicBezTo>
                  <a:cubicBezTo>
                    <a:pt x="0" y="1098"/>
                    <a:pt x="805" y="1790"/>
                    <a:pt x="1452" y="1790"/>
                  </a:cubicBezTo>
                  <a:cubicBezTo>
                    <a:pt x="1622" y="1790"/>
                    <a:pt x="1780" y="1743"/>
                    <a:pt x="1904" y="1633"/>
                  </a:cubicBezTo>
                  <a:cubicBezTo>
                    <a:pt x="1586" y="1633"/>
                    <a:pt x="1290" y="1612"/>
                    <a:pt x="1163" y="1294"/>
                  </a:cubicBezTo>
                  <a:cubicBezTo>
                    <a:pt x="1673" y="844"/>
                    <a:pt x="1301" y="1"/>
                    <a:pt x="88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9305;p76"/>
            <p:cNvSpPr/>
            <p:nvPr/>
          </p:nvSpPr>
          <p:spPr>
            <a:xfrm>
              <a:off x="-1146850" y="3808550"/>
              <a:ext cx="59925" cy="25625"/>
            </a:xfrm>
            <a:custGeom>
              <a:avLst/>
              <a:gdLst/>
              <a:ahLst/>
              <a:cxnLst/>
              <a:rect l="l" t="t" r="r" b="b"/>
              <a:pathLst>
                <a:path w="2397" h="1025" extrusionOk="0">
                  <a:moveTo>
                    <a:pt x="1087" y="0"/>
                  </a:moveTo>
                  <a:cubicBezTo>
                    <a:pt x="682" y="0"/>
                    <a:pt x="250" y="94"/>
                    <a:pt x="1" y="242"/>
                  </a:cubicBezTo>
                  <a:cubicBezTo>
                    <a:pt x="593" y="538"/>
                    <a:pt x="1333" y="580"/>
                    <a:pt x="1862" y="1024"/>
                  </a:cubicBezTo>
                  <a:cubicBezTo>
                    <a:pt x="2396" y="276"/>
                    <a:pt x="1782" y="0"/>
                    <a:pt x="108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9306;p76"/>
            <p:cNvSpPr/>
            <p:nvPr/>
          </p:nvSpPr>
          <p:spPr>
            <a:xfrm>
              <a:off x="-1169575" y="4020525"/>
              <a:ext cx="55000" cy="23225"/>
            </a:xfrm>
            <a:custGeom>
              <a:avLst/>
              <a:gdLst/>
              <a:ahLst/>
              <a:cxnLst/>
              <a:rect l="l" t="t" r="r" b="b"/>
              <a:pathLst>
                <a:path w="2200" h="929" extrusionOk="0">
                  <a:moveTo>
                    <a:pt x="1519" y="0"/>
                  </a:moveTo>
                  <a:cubicBezTo>
                    <a:pt x="1011" y="0"/>
                    <a:pt x="375" y="354"/>
                    <a:pt x="0" y="582"/>
                  </a:cubicBezTo>
                  <a:cubicBezTo>
                    <a:pt x="71" y="565"/>
                    <a:pt x="137" y="558"/>
                    <a:pt x="200" y="558"/>
                  </a:cubicBezTo>
                  <a:cubicBezTo>
                    <a:pt x="652" y="558"/>
                    <a:pt x="921" y="928"/>
                    <a:pt x="1243" y="928"/>
                  </a:cubicBezTo>
                  <a:cubicBezTo>
                    <a:pt x="1399" y="928"/>
                    <a:pt x="1568" y="841"/>
                    <a:pt x="1777" y="582"/>
                  </a:cubicBezTo>
                  <a:cubicBezTo>
                    <a:pt x="1865" y="494"/>
                    <a:pt x="1997" y="450"/>
                    <a:pt x="2124" y="450"/>
                  </a:cubicBezTo>
                  <a:cubicBezTo>
                    <a:pt x="2150" y="450"/>
                    <a:pt x="2175" y="451"/>
                    <a:pt x="2200" y="455"/>
                  </a:cubicBezTo>
                  <a:cubicBezTo>
                    <a:pt x="2068" y="120"/>
                    <a:pt x="1815" y="0"/>
                    <a:pt x="15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9307;p76"/>
            <p:cNvSpPr/>
            <p:nvPr/>
          </p:nvSpPr>
          <p:spPr>
            <a:xfrm>
              <a:off x="-745525" y="3725025"/>
              <a:ext cx="41775" cy="41450"/>
            </a:xfrm>
            <a:custGeom>
              <a:avLst/>
              <a:gdLst/>
              <a:ahLst/>
              <a:cxnLst/>
              <a:rect l="l" t="t" r="r" b="b"/>
              <a:pathLst>
                <a:path w="1671" h="1658" extrusionOk="0">
                  <a:moveTo>
                    <a:pt x="624" y="1"/>
                  </a:moveTo>
                  <a:cubicBezTo>
                    <a:pt x="459" y="1"/>
                    <a:pt x="286" y="63"/>
                    <a:pt x="106" y="177"/>
                  </a:cubicBezTo>
                  <a:cubicBezTo>
                    <a:pt x="0" y="495"/>
                    <a:pt x="529" y="643"/>
                    <a:pt x="381" y="981"/>
                  </a:cubicBezTo>
                  <a:cubicBezTo>
                    <a:pt x="360" y="1087"/>
                    <a:pt x="402" y="1193"/>
                    <a:pt x="465" y="1277"/>
                  </a:cubicBezTo>
                  <a:lnTo>
                    <a:pt x="487" y="1616"/>
                  </a:lnTo>
                  <a:cubicBezTo>
                    <a:pt x="550" y="1637"/>
                    <a:pt x="592" y="1637"/>
                    <a:pt x="656" y="1658"/>
                  </a:cubicBezTo>
                  <a:cubicBezTo>
                    <a:pt x="952" y="1256"/>
                    <a:pt x="1671" y="854"/>
                    <a:pt x="1206" y="304"/>
                  </a:cubicBezTo>
                  <a:cubicBezTo>
                    <a:pt x="1019" y="95"/>
                    <a:pt x="827" y="1"/>
                    <a:pt x="62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9308;p76"/>
            <p:cNvSpPr/>
            <p:nvPr/>
          </p:nvSpPr>
          <p:spPr>
            <a:xfrm>
              <a:off x="-2762125" y="4128650"/>
              <a:ext cx="51300" cy="41350"/>
            </a:xfrm>
            <a:custGeom>
              <a:avLst/>
              <a:gdLst/>
              <a:ahLst/>
              <a:cxnLst/>
              <a:rect l="l" t="t" r="r" b="b"/>
              <a:pathLst>
                <a:path w="2052" h="1654" extrusionOk="0">
                  <a:moveTo>
                    <a:pt x="1946" y="0"/>
                  </a:moveTo>
                  <a:cubicBezTo>
                    <a:pt x="1396" y="21"/>
                    <a:pt x="1015" y="381"/>
                    <a:pt x="550" y="550"/>
                  </a:cubicBezTo>
                  <a:cubicBezTo>
                    <a:pt x="570" y="862"/>
                    <a:pt x="589" y="1192"/>
                    <a:pt x="128" y="1192"/>
                  </a:cubicBezTo>
                  <a:cubicBezTo>
                    <a:pt x="89" y="1192"/>
                    <a:pt x="46" y="1189"/>
                    <a:pt x="0" y="1185"/>
                  </a:cubicBezTo>
                  <a:lnTo>
                    <a:pt x="0" y="1185"/>
                  </a:lnTo>
                  <a:cubicBezTo>
                    <a:pt x="218" y="1363"/>
                    <a:pt x="325" y="1654"/>
                    <a:pt x="670" y="1654"/>
                  </a:cubicBezTo>
                  <a:cubicBezTo>
                    <a:pt x="692" y="1654"/>
                    <a:pt x="716" y="1652"/>
                    <a:pt x="740" y="1650"/>
                  </a:cubicBezTo>
                  <a:cubicBezTo>
                    <a:pt x="1290" y="1185"/>
                    <a:pt x="1354" y="444"/>
                    <a:pt x="2052" y="64"/>
                  </a:cubicBezTo>
                  <a:lnTo>
                    <a:pt x="194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9309;p76"/>
            <p:cNvSpPr/>
            <p:nvPr/>
          </p:nvSpPr>
          <p:spPr>
            <a:xfrm>
              <a:off x="-1231025" y="4054625"/>
              <a:ext cx="54075" cy="42050"/>
            </a:xfrm>
            <a:custGeom>
              <a:avLst/>
              <a:gdLst/>
              <a:ahLst/>
              <a:cxnLst/>
              <a:rect l="l" t="t" r="r" b="b"/>
              <a:pathLst>
                <a:path w="2163" h="1682" extrusionOk="0">
                  <a:moveTo>
                    <a:pt x="1908" y="0"/>
                  </a:moveTo>
                  <a:cubicBezTo>
                    <a:pt x="1253" y="0"/>
                    <a:pt x="1232" y="804"/>
                    <a:pt x="576" y="804"/>
                  </a:cubicBezTo>
                  <a:cubicBezTo>
                    <a:pt x="407" y="1015"/>
                    <a:pt x="216" y="1248"/>
                    <a:pt x="26" y="1460"/>
                  </a:cubicBezTo>
                  <a:cubicBezTo>
                    <a:pt x="1" y="1625"/>
                    <a:pt x="71" y="1682"/>
                    <a:pt x="189" y="1682"/>
                  </a:cubicBezTo>
                  <a:cubicBezTo>
                    <a:pt x="438" y="1682"/>
                    <a:pt x="899" y="1431"/>
                    <a:pt x="1113" y="1431"/>
                  </a:cubicBezTo>
                  <a:cubicBezTo>
                    <a:pt x="1134" y="1431"/>
                    <a:pt x="1152" y="1433"/>
                    <a:pt x="1168" y="1438"/>
                  </a:cubicBezTo>
                  <a:cubicBezTo>
                    <a:pt x="1337" y="1100"/>
                    <a:pt x="1464" y="719"/>
                    <a:pt x="1845" y="444"/>
                  </a:cubicBezTo>
                  <a:cubicBezTo>
                    <a:pt x="2014" y="339"/>
                    <a:pt x="2162" y="191"/>
                    <a:pt x="190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9310;p76"/>
            <p:cNvSpPr/>
            <p:nvPr/>
          </p:nvSpPr>
          <p:spPr>
            <a:xfrm>
              <a:off x="-1988600" y="4013900"/>
              <a:ext cx="43400" cy="40750"/>
            </a:xfrm>
            <a:custGeom>
              <a:avLst/>
              <a:gdLst/>
              <a:ahLst/>
              <a:cxnLst/>
              <a:rect l="l" t="t" r="r" b="b"/>
              <a:pathLst>
                <a:path w="1736" h="1630" extrusionOk="0">
                  <a:moveTo>
                    <a:pt x="593" y="1"/>
                  </a:moveTo>
                  <a:cubicBezTo>
                    <a:pt x="1" y="593"/>
                    <a:pt x="276" y="1291"/>
                    <a:pt x="974" y="1629"/>
                  </a:cubicBezTo>
                  <a:cubicBezTo>
                    <a:pt x="1012" y="1626"/>
                    <a:pt x="1050" y="1625"/>
                    <a:pt x="1088" y="1625"/>
                  </a:cubicBezTo>
                  <a:cubicBezTo>
                    <a:pt x="1151" y="1625"/>
                    <a:pt x="1213" y="1628"/>
                    <a:pt x="1274" y="1628"/>
                  </a:cubicBezTo>
                  <a:cubicBezTo>
                    <a:pt x="1449" y="1628"/>
                    <a:pt x="1614" y="1609"/>
                    <a:pt x="1735" y="1460"/>
                  </a:cubicBezTo>
                  <a:cubicBezTo>
                    <a:pt x="614" y="1375"/>
                    <a:pt x="1629" y="804"/>
                    <a:pt x="656" y="43"/>
                  </a:cubicBezTo>
                  <a:lnTo>
                    <a:pt x="59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9311;p76"/>
            <p:cNvSpPr/>
            <p:nvPr/>
          </p:nvSpPr>
          <p:spPr>
            <a:xfrm>
              <a:off x="-1652850" y="3761175"/>
              <a:ext cx="37575" cy="32625"/>
            </a:xfrm>
            <a:custGeom>
              <a:avLst/>
              <a:gdLst/>
              <a:ahLst/>
              <a:cxnLst/>
              <a:rect l="l" t="t" r="r" b="b"/>
              <a:pathLst>
                <a:path w="1503" h="1305" extrusionOk="0">
                  <a:moveTo>
                    <a:pt x="1502" y="0"/>
                  </a:moveTo>
                  <a:cubicBezTo>
                    <a:pt x="847" y="191"/>
                    <a:pt x="297" y="656"/>
                    <a:pt x="1" y="1269"/>
                  </a:cubicBezTo>
                  <a:cubicBezTo>
                    <a:pt x="124" y="1294"/>
                    <a:pt x="235" y="1305"/>
                    <a:pt x="334" y="1305"/>
                  </a:cubicBezTo>
                  <a:cubicBezTo>
                    <a:pt x="1098" y="1305"/>
                    <a:pt x="1184" y="638"/>
                    <a:pt x="1502" y="170"/>
                  </a:cubicBezTo>
                  <a:lnTo>
                    <a:pt x="150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9312;p76"/>
            <p:cNvSpPr/>
            <p:nvPr/>
          </p:nvSpPr>
          <p:spPr>
            <a:xfrm>
              <a:off x="-1086575" y="3644850"/>
              <a:ext cx="51850" cy="47625"/>
            </a:xfrm>
            <a:custGeom>
              <a:avLst/>
              <a:gdLst/>
              <a:ahLst/>
              <a:cxnLst/>
              <a:rect l="l" t="t" r="r" b="b"/>
              <a:pathLst>
                <a:path w="2074" h="1905" extrusionOk="0">
                  <a:moveTo>
                    <a:pt x="952" y="1"/>
                  </a:moveTo>
                  <a:lnTo>
                    <a:pt x="952" y="1"/>
                  </a:lnTo>
                  <a:cubicBezTo>
                    <a:pt x="1" y="825"/>
                    <a:pt x="1946" y="1164"/>
                    <a:pt x="593" y="1460"/>
                  </a:cubicBezTo>
                  <a:lnTo>
                    <a:pt x="1333" y="1904"/>
                  </a:lnTo>
                  <a:cubicBezTo>
                    <a:pt x="1587" y="1650"/>
                    <a:pt x="1820" y="1396"/>
                    <a:pt x="2073" y="1143"/>
                  </a:cubicBezTo>
                  <a:cubicBezTo>
                    <a:pt x="1249" y="1100"/>
                    <a:pt x="931" y="677"/>
                    <a:pt x="95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9313;p76"/>
            <p:cNvSpPr/>
            <p:nvPr/>
          </p:nvSpPr>
          <p:spPr>
            <a:xfrm>
              <a:off x="-1963750" y="3974250"/>
              <a:ext cx="34400" cy="28075"/>
            </a:xfrm>
            <a:custGeom>
              <a:avLst/>
              <a:gdLst/>
              <a:ahLst/>
              <a:cxnLst/>
              <a:rect l="l" t="t" r="r" b="b"/>
              <a:pathLst>
                <a:path w="1376" h="1123" extrusionOk="0">
                  <a:moveTo>
                    <a:pt x="931" y="1"/>
                  </a:moveTo>
                  <a:lnTo>
                    <a:pt x="931" y="1"/>
                  </a:lnTo>
                  <a:cubicBezTo>
                    <a:pt x="530" y="191"/>
                    <a:pt x="191" y="529"/>
                    <a:pt x="1" y="952"/>
                  </a:cubicBezTo>
                  <a:cubicBezTo>
                    <a:pt x="122" y="1108"/>
                    <a:pt x="286" y="1122"/>
                    <a:pt x="457" y="1122"/>
                  </a:cubicBezTo>
                  <a:cubicBezTo>
                    <a:pt x="495" y="1122"/>
                    <a:pt x="533" y="1122"/>
                    <a:pt x="572" y="1122"/>
                  </a:cubicBezTo>
                  <a:cubicBezTo>
                    <a:pt x="1058" y="847"/>
                    <a:pt x="1375" y="508"/>
                    <a:pt x="9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9314;p76"/>
            <p:cNvSpPr/>
            <p:nvPr/>
          </p:nvSpPr>
          <p:spPr>
            <a:xfrm>
              <a:off x="-1490600" y="3946225"/>
              <a:ext cx="70950" cy="49775"/>
            </a:xfrm>
            <a:custGeom>
              <a:avLst/>
              <a:gdLst/>
              <a:ahLst/>
              <a:cxnLst/>
              <a:rect l="l" t="t" r="r" b="b"/>
              <a:pathLst>
                <a:path w="2838" h="1991" extrusionOk="0">
                  <a:moveTo>
                    <a:pt x="2245" y="1"/>
                  </a:moveTo>
                  <a:lnTo>
                    <a:pt x="1695" y="487"/>
                  </a:lnTo>
                  <a:cubicBezTo>
                    <a:pt x="1666" y="486"/>
                    <a:pt x="1637" y="486"/>
                    <a:pt x="1608" y="486"/>
                  </a:cubicBezTo>
                  <a:cubicBezTo>
                    <a:pt x="1" y="486"/>
                    <a:pt x="150" y="1990"/>
                    <a:pt x="960" y="1990"/>
                  </a:cubicBezTo>
                  <a:cubicBezTo>
                    <a:pt x="1079" y="1990"/>
                    <a:pt x="1213" y="1958"/>
                    <a:pt x="1357" y="1883"/>
                  </a:cubicBezTo>
                  <a:cubicBezTo>
                    <a:pt x="701" y="974"/>
                    <a:pt x="2838" y="1016"/>
                    <a:pt x="224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9315;p76"/>
            <p:cNvSpPr/>
            <p:nvPr/>
          </p:nvSpPr>
          <p:spPr>
            <a:xfrm>
              <a:off x="-1472025" y="3987125"/>
              <a:ext cx="41800" cy="22275"/>
            </a:xfrm>
            <a:custGeom>
              <a:avLst/>
              <a:gdLst/>
              <a:ahLst/>
              <a:cxnLst/>
              <a:rect l="l" t="t" r="r" b="b"/>
              <a:pathLst>
                <a:path w="1672" h="891" extrusionOk="0">
                  <a:moveTo>
                    <a:pt x="993" y="1"/>
                  </a:moveTo>
                  <a:cubicBezTo>
                    <a:pt x="698" y="1"/>
                    <a:pt x="431" y="318"/>
                    <a:pt x="90" y="318"/>
                  </a:cubicBezTo>
                  <a:cubicBezTo>
                    <a:pt x="61" y="318"/>
                    <a:pt x="31" y="315"/>
                    <a:pt x="1" y="310"/>
                  </a:cubicBezTo>
                  <a:lnTo>
                    <a:pt x="1" y="310"/>
                  </a:lnTo>
                  <a:cubicBezTo>
                    <a:pt x="263" y="686"/>
                    <a:pt x="563" y="891"/>
                    <a:pt x="904" y="891"/>
                  </a:cubicBezTo>
                  <a:cubicBezTo>
                    <a:pt x="1140" y="891"/>
                    <a:pt x="1395" y="793"/>
                    <a:pt x="1672" y="585"/>
                  </a:cubicBezTo>
                  <a:cubicBezTo>
                    <a:pt x="1502" y="480"/>
                    <a:pt x="1375" y="332"/>
                    <a:pt x="1312" y="141"/>
                  </a:cubicBezTo>
                  <a:cubicBezTo>
                    <a:pt x="1200" y="39"/>
                    <a:pt x="1094" y="1"/>
                    <a:pt x="99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9316;p76"/>
            <p:cNvSpPr/>
            <p:nvPr/>
          </p:nvSpPr>
          <p:spPr>
            <a:xfrm>
              <a:off x="-1596800" y="3771225"/>
              <a:ext cx="32275" cy="39750"/>
            </a:xfrm>
            <a:custGeom>
              <a:avLst/>
              <a:gdLst/>
              <a:ahLst/>
              <a:cxnLst/>
              <a:rect l="l" t="t" r="r" b="b"/>
              <a:pathLst>
                <a:path w="1291" h="1590" extrusionOk="0">
                  <a:moveTo>
                    <a:pt x="275" y="0"/>
                  </a:moveTo>
                  <a:cubicBezTo>
                    <a:pt x="381" y="529"/>
                    <a:pt x="275" y="1079"/>
                    <a:pt x="0" y="1523"/>
                  </a:cubicBezTo>
                  <a:cubicBezTo>
                    <a:pt x="23" y="1568"/>
                    <a:pt x="64" y="1589"/>
                    <a:pt x="107" y="1589"/>
                  </a:cubicBezTo>
                  <a:cubicBezTo>
                    <a:pt x="144" y="1589"/>
                    <a:pt x="183" y="1574"/>
                    <a:pt x="212" y="1544"/>
                  </a:cubicBezTo>
                  <a:cubicBezTo>
                    <a:pt x="466" y="1163"/>
                    <a:pt x="1143" y="994"/>
                    <a:pt x="910" y="360"/>
                  </a:cubicBezTo>
                  <a:cubicBezTo>
                    <a:pt x="868" y="254"/>
                    <a:pt x="1143" y="275"/>
                    <a:pt x="1291" y="254"/>
                  </a:cubicBezTo>
                  <a:cubicBezTo>
                    <a:pt x="1252" y="46"/>
                    <a:pt x="1004" y="38"/>
                    <a:pt x="741" y="38"/>
                  </a:cubicBezTo>
                  <a:cubicBezTo>
                    <a:pt x="719" y="38"/>
                    <a:pt x="697" y="38"/>
                    <a:pt x="675" y="38"/>
                  </a:cubicBezTo>
                  <a:cubicBezTo>
                    <a:pt x="532" y="38"/>
                    <a:pt x="388" y="36"/>
                    <a:pt x="27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9317;p76"/>
            <p:cNvSpPr/>
            <p:nvPr/>
          </p:nvSpPr>
          <p:spPr>
            <a:xfrm>
              <a:off x="-1470950" y="3934075"/>
              <a:ext cx="33850" cy="32025"/>
            </a:xfrm>
            <a:custGeom>
              <a:avLst/>
              <a:gdLst/>
              <a:ahLst/>
              <a:cxnLst/>
              <a:rect l="l" t="t" r="r" b="b"/>
              <a:pathLst>
                <a:path w="1354" h="1281" extrusionOk="0">
                  <a:moveTo>
                    <a:pt x="888" y="0"/>
                  </a:moveTo>
                  <a:lnTo>
                    <a:pt x="888" y="0"/>
                  </a:lnTo>
                  <a:cubicBezTo>
                    <a:pt x="508" y="296"/>
                    <a:pt x="212" y="698"/>
                    <a:pt x="0" y="1121"/>
                  </a:cubicBezTo>
                  <a:cubicBezTo>
                    <a:pt x="167" y="1223"/>
                    <a:pt x="318" y="1281"/>
                    <a:pt x="454" y="1281"/>
                  </a:cubicBezTo>
                  <a:cubicBezTo>
                    <a:pt x="628" y="1281"/>
                    <a:pt x="779" y="1187"/>
                    <a:pt x="909" y="973"/>
                  </a:cubicBezTo>
                  <a:cubicBezTo>
                    <a:pt x="761" y="656"/>
                    <a:pt x="1354" y="317"/>
                    <a:pt x="88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9318;p76"/>
            <p:cNvSpPr/>
            <p:nvPr/>
          </p:nvSpPr>
          <p:spPr>
            <a:xfrm>
              <a:off x="-1216100" y="4046700"/>
              <a:ext cx="32800" cy="31975"/>
            </a:xfrm>
            <a:custGeom>
              <a:avLst/>
              <a:gdLst/>
              <a:ahLst/>
              <a:cxnLst/>
              <a:rect l="l" t="t" r="r" b="b"/>
              <a:pathLst>
                <a:path w="1312" h="1279" extrusionOk="0">
                  <a:moveTo>
                    <a:pt x="1290" y="0"/>
                  </a:moveTo>
                  <a:cubicBezTo>
                    <a:pt x="783" y="275"/>
                    <a:pt x="317" y="656"/>
                    <a:pt x="0" y="1142"/>
                  </a:cubicBezTo>
                  <a:cubicBezTo>
                    <a:pt x="96" y="1238"/>
                    <a:pt x="189" y="1278"/>
                    <a:pt x="279" y="1278"/>
                  </a:cubicBezTo>
                  <a:cubicBezTo>
                    <a:pt x="666" y="1278"/>
                    <a:pt x="1003" y="544"/>
                    <a:pt x="1311" y="338"/>
                  </a:cubicBezTo>
                  <a:lnTo>
                    <a:pt x="129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9319;p76"/>
            <p:cNvSpPr/>
            <p:nvPr/>
          </p:nvSpPr>
          <p:spPr>
            <a:xfrm>
              <a:off x="-2706625" y="4053750"/>
              <a:ext cx="37575" cy="16975"/>
            </a:xfrm>
            <a:custGeom>
              <a:avLst/>
              <a:gdLst/>
              <a:ahLst/>
              <a:cxnLst/>
              <a:rect l="l" t="t" r="r" b="b"/>
              <a:pathLst>
                <a:path w="1503" h="679" extrusionOk="0">
                  <a:moveTo>
                    <a:pt x="819" y="0"/>
                  </a:moveTo>
                  <a:cubicBezTo>
                    <a:pt x="554" y="0"/>
                    <a:pt x="278" y="96"/>
                    <a:pt x="1" y="162"/>
                  </a:cubicBezTo>
                  <a:cubicBezTo>
                    <a:pt x="43" y="183"/>
                    <a:pt x="85" y="204"/>
                    <a:pt x="149" y="204"/>
                  </a:cubicBezTo>
                  <a:cubicBezTo>
                    <a:pt x="350" y="562"/>
                    <a:pt x="493" y="679"/>
                    <a:pt x="642" y="679"/>
                  </a:cubicBezTo>
                  <a:cubicBezTo>
                    <a:pt x="855" y="679"/>
                    <a:pt x="1080" y="443"/>
                    <a:pt x="1502" y="331"/>
                  </a:cubicBezTo>
                  <a:cubicBezTo>
                    <a:pt x="1291" y="79"/>
                    <a:pt x="1060" y="0"/>
                    <a:pt x="8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9320;p76"/>
            <p:cNvSpPr/>
            <p:nvPr/>
          </p:nvSpPr>
          <p:spPr>
            <a:xfrm>
              <a:off x="-1211875" y="3838375"/>
              <a:ext cx="33850" cy="28500"/>
            </a:xfrm>
            <a:custGeom>
              <a:avLst/>
              <a:gdLst/>
              <a:ahLst/>
              <a:cxnLst/>
              <a:rect l="l" t="t" r="r" b="b"/>
              <a:pathLst>
                <a:path w="1354" h="1140" extrusionOk="0">
                  <a:moveTo>
                    <a:pt x="994" y="0"/>
                  </a:moveTo>
                  <a:cubicBezTo>
                    <a:pt x="592" y="254"/>
                    <a:pt x="148" y="466"/>
                    <a:pt x="0" y="931"/>
                  </a:cubicBezTo>
                  <a:cubicBezTo>
                    <a:pt x="76" y="1071"/>
                    <a:pt x="113" y="1140"/>
                    <a:pt x="187" y="1140"/>
                  </a:cubicBezTo>
                  <a:cubicBezTo>
                    <a:pt x="258" y="1140"/>
                    <a:pt x="364" y="1076"/>
                    <a:pt x="571" y="952"/>
                  </a:cubicBezTo>
                  <a:cubicBezTo>
                    <a:pt x="762" y="656"/>
                    <a:pt x="1354" y="487"/>
                    <a:pt x="99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9321;p76"/>
            <p:cNvSpPr/>
            <p:nvPr/>
          </p:nvSpPr>
          <p:spPr>
            <a:xfrm>
              <a:off x="-771325" y="3734850"/>
              <a:ext cx="38500" cy="23000"/>
            </a:xfrm>
            <a:custGeom>
              <a:avLst/>
              <a:gdLst/>
              <a:ahLst/>
              <a:cxnLst/>
              <a:rect l="l" t="t" r="r" b="b"/>
              <a:pathLst>
                <a:path w="1540" h="920" extrusionOk="0">
                  <a:moveTo>
                    <a:pt x="1165" y="1"/>
                  </a:moveTo>
                  <a:cubicBezTo>
                    <a:pt x="675" y="1"/>
                    <a:pt x="1" y="919"/>
                    <a:pt x="1080" y="919"/>
                  </a:cubicBezTo>
                  <a:cubicBezTo>
                    <a:pt x="1197" y="919"/>
                    <a:pt x="1336" y="908"/>
                    <a:pt x="1497" y="884"/>
                  </a:cubicBezTo>
                  <a:lnTo>
                    <a:pt x="1540" y="609"/>
                  </a:lnTo>
                  <a:cubicBezTo>
                    <a:pt x="1540" y="159"/>
                    <a:pt x="1368" y="1"/>
                    <a:pt x="11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9322;p76"/>
            <p:cNvSpPr/>
            <p:nvPr/>
          </p:nvSpPr>
          <p:spPr>
            <a:xfrm>
              <a:off x="-1220875" y="3861625"/>
              <a:ext cx="25950" cy="29125"/>
            </a:xfrm>
            <a:custGeom>
              <a:avLst/>
              <a:gdLst/>
              <a:ahLst/>
              <a:cxnLst/>
              <a:rect l="l" t="t" r="r" b="b"/>
              <a:pathLst>
                <a:path w="1038" h="1165" extrusionOk="0">
                  <a:moveTo>
                    <a:pt x="360" y="1"/>
                  </a:moveTo>
                  <a:cubicBezTo>
                    <a:pt x="149" y="85"/>
                    <a:pt x="22" y="276"/>
                    <a:pt x="1" y="487"/>
                  </a:cubicBezTo>
                  <a:cubicBezTo>
                    <a:pt x="276" y="572"/>
                    <a:pt x="445" y="868"/>
                    <a:pt x="403" y="1164"/>
                  </a:cubicBezTo>
                  <a:cubicBezTo>
                    <a:pt x="1037" y="1016"/>
                    <a:pt x="487" y="381"/>
                    <a:pt x="931" y="170"/>
                  </a:cubicBezTo>
                  <a:lnTo>
                    <a:pt x="931" y="22"/>
                  </a:lnTo>
                  <a:cubicBezTo>
                    <a:pt x="909" y="15"/>
                    <a:pt x="887" y="11"/>
                    <a:pt x="865" y="11"/>
                  </a:cubicBezTo>
                  <a:cubicBezTo>
                    <a:pt x="755" y="11"/>
                    <a:pt x="645" y="87"/>
                    <a:pt x="535" y="87"/>
                  </a:cubicBezTo>
                  <a:cubicBezTo>
                    <a:pt x="477" y="87"/>
                    <a:pt x="419" y="66"/>
                    <a:pt x="36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9323;p76"/>
            <p:cNvSpPr/>
            <p:nvPr/>
          </p:nvSpPr>
          <p:spPr>
            <a:xfrm>
              <a:off x="-1411225" y="3896275"/>
              <a:ext cx="23300" cy="15350"/>
            </a:xfrm>
            <a:custGeom>
              <a:avLst/>
              <a:gdLst/>
              <a:ahLst/>
              <a:cxnLst/>
              <a:rect l="l" t="t" r="r" b="b"/>
              <a:pathLst>
                <a:path w="932" h="614" extrusionOk="0">
                  <a:moveTo>
                    <a:pt x="649" y="0"/>
                  </a:moveTo>
                  <a:cubicBezTo>
                    <a:pt x="410" y="0"/>
                    <a:pt x="184" y="218"/>
                    <a:pt x="1" y="370"/>
                  </a:cubicBezTo>
                  <a:lnTo>
                    <a:pt x="1" y="561"/>
                  </a:lnTo>
                  <a:cubicBezTo>
                    <a:pt x="137" y="595"/>
                    <a:pt x="262" y="613"/>
                    <a:pt x="374" y="613"/>
                  </a:cubicBezTo>
                  <a:cubicBezTo>
                    <a:pt x="680" y="613"/>
                    <a:pt x="885" y="473"/>
                    <a:pt x="932" y="116"/>
                  </a:cubicBezTo>
                  <a:cubicBezTo>
                    <a:pt x="837" y="33"/>
                    <a:pt x="742" y="0"/>
                    <a:pt x="64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9324;p76"/>
            <p:cNvSpPr/>
            <p:nvPr/>
          </p:nvSpPr>
          <p:spPr>
            <a:xfrm>
              <a:off x="-788900" y="3743725"/>
              <a:ext cx="26375" cy="19075"/>
            </a:xfrm>
            <a:custGeom>
              <a:avLst/>
              <a:gdLst/>
              <a:ahLst/>
              <a:cxnLst/>
              <a:rect l="l" t="t" r="r" b="b"/>
              <a:pathLst>
                <a:path w="1055" h="763" extrusionOk="0">
                  <a:moveTo>
                    <a:pt x="889" y="1"/>
                  </a:moveTo>
                  <a:lnTo>
                    <a:pt x="889" y="1"/>
                  </a:lnTo>
                  <a:cubicBezTo>
                    <a:pt x="572" y="64"/>
                    <a:pt x="255" y="191"/>
                    <a:pt x="1" y="402"/>
                  </a:cubicBezTo>
                  <a:cubicBezTo>
                    <a:pt x="170" y="466"/>
                    <a:pt x="170" y="614"/>
                    <a:pt x="191" y="762"/>
                  </a:cubicBezTo>
                  <a:cubicBezTo>
                    <a:pt x="196" y="762"/>
                    <a:pt x="201" y="763"/>
                    <a:pt x="206" y="763"/>
                  </a:cubicBezTo>
                  <a:cubicBezTo>
                    <a:pt x="450" y="763"/>
                    <a:pt x="1055" y="290"/>
                    <a:pt x="88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9325;p76"/>
            <p:cNvSpPr/>
            <p:nvPr/>
          </p:nvSpPr>
          <p:spPr>
            <a:xfrm>
              <a:off x="-761400" y="3741600"/>
              <a:ext cx="23825" cy="20050"/>
            </a:xfrm>
            <a:custGeom>
              <a:avLst/>
              <a:gdLst/>
              <a:ahLst/>
              <a:cxnLst/>
              <a:rect l="l" t="t" r="r" b="b"/>
              <a:pathLst>
                <a:path w="953" h="802" extrusionOk="0">
                  <a:moveTo>
                    <a:pt x="212" y="1"/>
                  </a:moveTo>
                  <a:lnTo>
                    <a:pt x="1" y="43"/>
                  </a:lnTo>
                  <a:cubicBezTo>
                    <a:pt x="32" y="422"/>
                    <a:pt x="64" y="802"/>
                    <a:pt x="439" y="802"/>
                  </a:cubicBezTo>
                  <a:cubicBezTo>
                    <a:pt x="566" y="802"/>
                    <a:pt x="733" y="758"/>
                    <a:pt x="952" y="657"/>
                  </a:cubicBezTo>
                  <a:cubicBezTo>
                    <a:pt x="635" y="487"/>
                    <a:pt x="106" y="509"/>
                    <a:pt x="21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9326;p76"/>
            <p:cNvSpPr/>
            <p:nvPr/>
          </p:nvSpPr>
          <p:spPr>
            <a:xfrm>
              <a:off x="-752400" y="3729450"/>
              <a:ext cx="32275" cy="20650"/>
            </a:xfrm>
            <a:custGeom>
              <a:avLst/>
              <a:gdLst/>
              <a:ahLst/>
              <a:cxnLst/>
              <a:rect l="l" t="t" r="r" b="b"/>
              <a:pathLst>
                <a:path w="1291" h="826" extrusionOk="0">
                  <a:moveTo>
                    <a:pt x="381" y="0"/>
                  </a:moveTo>
                  <a:cubicBezTo>
                    <a:pt x="190" y="0"/>
                    <a:pt x="21" y="149"/>
                    <a:pt x="0" y="339"/>
                  </a:cubicBezTo>
                  <a:cubicBezTo>
                    <a:pt x="39" y="337"/>
                    <a:pt x="76" y="336"/>
                    <a:pt x="113" y="336"/>
                  </a:cubicBezTo>
                  <a:cubicBezTo>
                    <a:pt x="479" y="336"/>
                    <a:pt x="744" y="441"/>
                    <a:pt x="783" y="825"/>
                  </a:cubicBezTo>
                  <a:cubicBezTo>
                    <a:pt x="1290" y="318"/>
                    <a:pt x="529" y="275"/>
                    <a:pt x="38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9327;p76"/>
            <p:cNvSpPr/>
            <p:nvPr/>
          </p:nvSpPr>
          <p:spPr>
            <a:xfrm>
              <a:off x="-1687225" y="3817225"/>
              <a:ext cx="15900" cy="16400"/>
            </a:xfrm>
            <a:custGeom>
              <a:avLst/>
              <a:gdLst/>
              <a:ahLst/>
              <a:cxnLst/>
              <a:rect l="l" t="t" r="r" b="b"/>
              <a:pathLst>
                <a:path w="636" h="656" extrusionOk="0">
                  <a:moveTo>
                    <a:pt x="635" y="0"/>
                  </a:moveTo>
                  <a:cubicBezTo>
                    <a:pt x="1" y="212"/>
                    <a:pt x="297" y="444"/>
                    <a:pt x="635" y="656"/>
                  </a:cubicBezTo>
                  <a:lnTo>
                    <a:pt x="63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9328;p76"/>
            <p:cNvSpPr/>
            <p:nvPr/>
          </p:nvSpPr>
          <p:spPr>
            <a:xfrm>
              <a:off x="-2011875" y="3793675"/>
              <a:ext cx="15900" cy="15650"/>
            </a:xfrm>
            <a:custGeom>
              <a:avLst/>
              <a:gdLst/>
              <a:ahLst/>
              <a:cxnLst/>
              <a:rect l="l" t="t" r="r" b="b"/>
              <a:pathLst>
                <a:path w="636" h="626" extrusionOk="0">
                  <a:moveTo>
                    <a:pt x="209" y="1"/>
                  </a:moveTo>
                  <a:cubicBezTo>
                    <a:pt x="86" y="1"/>
                    <a:pt x="1" y="38"/>
                    <a:pt x="65" y="139"/>
                  </a:cubicBezTo>
                  <a:cubicBezTo>
                    <a:pt x="86" y="350"/>
                    <a:pt x="65" y="604"/>
                    <a:pt x="445" y="625"/>
                  </a:cubicBezTo>
                  <a:cubicBezTo>
                    <a:pt x="340" y="414"/>
                    <a:pt x="149" y="181"/>
                    <a:pt x="636" y="139"/>
                  </a:cubicBezTo>
                  <a:cubicBezTo>
                    <a:pt x="600" y="66"/>
                    <a:pt x="371" y="1"/>
                    <a:pt x="20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9329;p76"/>
            <p:cNvSpPr/>
            <p:nvPr/>
          </p:nvSpPr>
          <p:spPr>
            <a:xfrm>
              <a:off x="-1358350" y="3914500"/>
              <a:ext cx="10075" cy="24350"/>
            </a:xfrm>
            <a:custGeom>
              <a:avLst/>
              <a:gdLst/>
              <a:ahLst/>
              <a:cxnLst/>
              <a:rect l="l" t="t" r="r" b="b"/>
              <a:pathLst>
                <a:path w="403" h="974" extrusionOk="0">
                  <a:moveTo>
                    <a:pt x="255" y="1"/>
                  </a:moveTo>
                  <a:lnTo>
                    <a:pt x="255" y="1"/>
                  </a:lnTo>
                  <a:cubicBezTo>
                    <a:pt x="1" y="297"/>
                    <a:pt x="170" y="635"/>
                    <a:pt x="128" y="974"/>
                  </a:cubicBezTo>
                  <a:cubicBezTo>
                    <a:pt x="403" y="656"/>
                    <a:pt x="255" y="318"/>
                    <a:pt x="25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9330;p76"/>
            <p:cNvSpPr/>
            <p:nvPr/>
          </p:nvSpPr>
          <p:spPr>
            <a:xfrm>
              <a:off x="-1730575" y="4086875"/>
              <a:ext cx="7950" cy="25400"/>
            </a:xfrm>
            <a:custGeom>
              <a:avLst/>
              <a:gdLst/>
              <a:ahLst/>
              <a:cxnLst/>
              <a:rect l="l" t="t" r="r" b="b"/>
              <a:pathLst>
                <a:path w="318" h="1016" extrusionOk="0">
                  <a:moveTo>
                    <a:pt x="318" y="0"/>
                  </a:moveTo>
                  <a:cubicBezTo>
                    <a:pt x="1" y="170"/>
                    <a:pt x="254" y="445"/>
                    <a:pt x="149" y="656"/>
                  </a:cubicBezTo>
                  <a:lnTo>
                    <a:pt x="297" y="1016"/>
                  </a:lnTo>
                  <a:cubicBezTo>
                    <a:pt x="318" y="677"/>
                    <a:pt x="318" y="339"/>
                    <a:pt x="31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9331;p76"/>
            <p:cNvSpPr/>
            <p:nvPr/>
          </p:nvSpPr>
          <p:spPr>
            <a:xfrm>
              <a:off x="-2407350" y="4106975"/>
              <a:ext cx="7425" cy="21175"/>
            </a:xfrm>
            <a:custGeom>
              <a:avLst/>
              <a:gdLst/>
              <a:ahLst/>
              <a:cxnLst/>
              <a:rect l="l" t="t" r="r" b="b"/>
              <a:pathLst>
                <a:path w="297" h="847" extrusionOk="0">
                  <a:moveTo>
                    <a:pt x="296" y="0"/>
                  </a:moveTo>
                  <a:lnTo>
                    <a:pt x="106" y="148"/>
                  </a:lnTo>
                  <a:cubicBezTo>
                    <a:pt x="148" y="381"/>
                    <a:pt x="0" y="656"/>
                    <a:pt x="254" y="846"/>
                  </a:cubicBezTo>
                  <a:cubicBezTo>
                    <a:pt x="275" y="550"/>
                    <a:pt x="275" y="275"/>
                    <a:pt x="29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9332;p76"/>
            <p:cNvSpPr/>
            <p:nvPr/>
          </p:nvSpPr>
          <p:spPr>
            <a:xfrm>
              <a:off x="-2381450" y="4102725"/>
              <a:ext cx="34000" cy="20125"/>
            </a:xfrm>
            <a:custGeom>
              <a:avLst/>
              <a:gdLst/>
              <a:ahLst/>
              <a:cxnLst/>
              <a:rect l="l" t="t" r="r" b="b"/>
              <a:pathLst>
                <a:path w="1360" h="805" extrusionOk="0">
                  <a:moveTo>
                    <a:pt x="402" y="1"/>
                  </a:moveTo>
                  <a:cubicBezTo>
                    <a:pt x="198" y="1"/>
                    <a:pt x="7" y="163"/>
                    <a:pt x="1" y="635"/>
                  </a:cubicBezTo>
                  <a:lnTo>
                    <a:pt x="170" y="805"/>
                  </a:lnTo>
                  <a:cubicBezTo>
                    <a:pt x="1359" y="776"/>
                    <a:pt x="848" y="1"/>
                    <a:pt x="40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9333;p76"/>
            <p:cNvSpPr/>
            <p:nvPr/>
          </p:nvSpPr>
          <p:spPr>
            <a:xfrm>
              <a:off x="-1025775" y="3585100"/>
              <a:ext cx="56600" cy="38700"/>
            </a:xfrm>
            <a:custGeom>
              <a:avLst/>
              <a:gdLst/>
              <a:ahLst/>
              <a:cxnLst/>
              <a:rect l="l" t="t" r="r" b="b"/>
              <a:pathLst>
                <a:path w="2264" h="1548" extrusionOk="0">
                  <a:moveTo>
                    <a:pt x="1312" y="1"/>
                  </a:moveTo>
                  <a:cubicBezTo>
                    <a:pt x="995" y="403"/>
                    <a:pt x="1" y="931"/>
                    <a:pt x="508" y="1481"/>
                  </a:cubicBezTo>
                  <a:cubicBezTo>
                    <a:pt x="588" y="1527"/>
                    <a:pt x="664" y="1547"/>
                    <a:pt x="739" y="1547"/>
                  </a:cubicBezTo>
                  <a:cubicBezTo>
                    <a:pt x="1142" y="1547"/>
                    <a:pt x="1487" y="962"/>
                    <a:pt x="1862" y="783"/>
                  </a:cubicBezTo>
                  <a:cubicBezTo>
                    <a:pt x="2264" y="233"/>
                    <a:pt x="1672" y="170"/>
                    <a:pt x="131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9334;p76"/>
            <p:cNvSpPr/>
            <p:nvPr/>
          </p:nvSpPr>
          <p:spPr>
            <a:xfrm>
              <a:off x="-1048500" y="3593025"/>
              <a:ext cx="32275" cy="32750"/>
            </a:xfrm>
            <a:custGeom>
              <a:avLst/>
              <a:gdLst/>
              <a:ahLst/>
              <a:cxnLst/>
              <a:rect l="l" t="t" r="r" b="b"/>
              <a:pathLst>
                <a:path w="1291" h="1310" extrusionOk="0">
                  <a:moveTo>
                    <a:pt x="931" y="1"/>
                  </a:moveTo>
                  <a:cubicBezTo>
                    <a:pt x="656" y="445"/>
                    <a:pt x="868" y="1164"/>
                    <a:pt x="0" y="1291"/>
                  </a:cubicBezTo>
                  <a:cubicBezTo>
                    <a:pt x="113" y="1303"/>
                    <a:pt x="212" y="1309"/>
                    <a:pt x="297" y="1309"/>
                  </a:cubicBezTo>
                  <a:cubicBezTo>
                    <a:pt x="1237" y="1309"/>
                    <a:pt x="651" y="602"/>
                    <a:pt x="129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9335;p76"/>
            <p:cNvSpPr/>
            <p:nvPr/>
          </p:nvSpPr>
          <p:spPr>
            <a:xfrm>
              <a:off x="-1034750" y="3661250"/>
              <a:ext cx="18525" cy="11650"/>
            </a:xfrm>
            <a:custGeom>
              <a:avLst/>
              <a:gdLst/>
              <a:ahLst/>
              <a:cxnLst/>
              <a:rect l="l" t="t" r="r" b="b"/>
              <a:pathLst>
                <a:path w="741" h="466" extrusionOk="0">
                  <a:moveTo>
                    <a:pt x="741" y="0"/>
                  </a:moveTo>
                  <a:cubicBezTo>
                    <a:pt x="423" y="0"/>
                    <a:pt x="148" y="191"/>
                    <a:pt x="0" y="466"/>
                  </a:cubicBezTo>
                  <a:cubicBezTo>
                    <a:pt x="339" y="423"/>
                    <a:pt x="677" y="381"/>
                    <a:pt x="74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9336;p76"/>
            <p:cNvSpPr/>
            <p:nvPr/>
          </p:nvSpPr>
          <p:spPr>
            <a:xfrm>
              <a:off x="-1062775" y="362530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571" y="0"/>
                  </a:moveTo>
                  <a:lnTo>
                    <a:pt x="571" y="0"/>
                  </a:lnTo>
                  <a:cubicBezTo>
                    <a:pt x="254" y="148"/>
                    <a:pt x="43" y="444"/>
                    <a:pt x="0" y="783"/>
                  </a:cubicBezTo>
                  <a:cubicBezTo>
                    <a:pt x="318" y="635"/>
                    <a:pt x="529" y="338"/>
                    <a:pt x="57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9337;p76"/>
            <p:cNvSpPr/>
            <p:nvPr/>
          </p:nvSpPr>
          <p:spPr>
            <a:xfrm>
              <a:off x="-822725" y="3762225"/>
              <a:ext cx="85150" cy="50825"/>
            </a:xfrm>
            <a:custGeom>
              <a:avLst/>
              <a:gdLst/>
              <a:ahLst/>
              <a:cxnLst/>
              <a:rect l="l" t="t" r="r" b="b"/>
              <a:pathLst>
                <a:path w="3406" h="2033" extrusionOk="0">
                  <a:moveTo>
                    <a:pt x="1735" y="1"/>
                  </a:moveTo>
                  <a:cubicBezTo>
                    <a:pt x="1671" y="1"/>
                    <a:pt x="1608" y="1"/>
                    <a:pt x="1544" y="22"/>
                  </a:cubicBezTo>
                  <a:cubicBezTo>
                    <a:pt x="1312" y="614"/>
                    <a:pt x="931" y="1143"/>
                    <a:pt x="466" y="1566"/>
                  </a:cubicBezTo>
                  <a:cubicBezTo>
                    <a:pt x="318" y="1693"/>
                    <a:pt x="0" y="1777"/>
                    <a:pt x="191" y="1989"/>
                  </a:cubicBezTo>
                  <a:cubicBezTo>
                    <a:pt x="289" y="2019"/>
                    <a:pt x="384" y="2032"/>
                    <a:pt x="474" y="2032"/>
                  </a:cubicBezTo>
                  <a:cubicBezTo>
                    <a:pt x="1371" y="2032"/>
                    <a:pt x="1894" y="692"/>
                    <a:pt x="2996" y="692"/>
                  </a:cubicBezTo>
                  <a:cubicBezTo>
                    <a:pt x="3040" y="692"/>
                    <a:pt x="3084" y="694"/>
                    <a:pt x="3130" y="699"/>
                  </a:cubicBezTo>
                  <a:cubicBezTo>
                    <a:pt x="3384" y="699"/>
                    <a:pt x="3384" y="360"/>
                    <a:pt x="3405" y="149"/>
                  </a:cubicBezTo>
                  <a:lnTo>
                    <a:pt x="3405" y="149"/>
                  </a:lnTo>
                  <a:cubicBezTo>
                    <a:pt x="3072" y="322"/>
                    <a:pt x="2514" y="632"/>
                    <a:pt x="2133" y="632"/>
                  </a:cubicBezTo>
                  <a:cubicBezTo>
                    <a:pt x="1863" y="632"/>
                    <a:pt x="1682" y="475"/>
                    <a:pt x="173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9338;p76"/>
            <p:cNvSpPr/>
            <p:nvPr/>
          </p:nvSpPr>
          <p:spPr>
            <a:xfrm>
              <a:off x="-2451200" y="3912425"/>
              <a:ext cx="70300" cy="49250"/>
            </a:xfrm>
            <a:custGeom>
              <a:avLst/>
              <a:gdLst/>
              <a:ahLst/>
              <a:cxnLst/>
              <a:rect l="l" t="t" r="r" b="b"/>
              <a:pathLst>
                <a:path w="2812" h="1970" extrusionOk="0">
                  <a:moveTo>
                    <a:pt x="668" y="0"/>
                  </a:moveTo>
                  <a:cubicBezTo>
                    <a:pt x="0" y="0"/>
                    <a:pt x="860" y="606"/>
                    <a:pt x="485" y="1247"/>
                  </a:cubicBezTo>
                  <a:cubicBezTo>
                    <a:pt x="633" y="1522"/>
                    <a:pt x="422" y="1881"/>
                    <a:pt x="845" y="1945"/>
                  </a:cubicBezTo>
                  <a:cubicBezTo>
                    <a:pt x="927" y="1960"/>
                    <a:pt x="1009" y="1969"/>
                    <a:pt x="1087" y="1969"/>
                  </a:cubicBezTo>
                  <a:cubicBezTo>
                    <a:pt x="1335" y="1969"/>
                    <a:pt x="1552" y="1879"/>
                    <a:pt x="1649" y="1606"/>
                  </a:cubicBezTo>
                  <a:cubicBezTo>
                    <a:pt x="2008" y="1099"/>
                    <a:pt x="2812" y="845"/>
                    <a:pt x="2072" y="253"/>
                  </a:cubicBezTo>
                  <a:cubicBezTo>
                    <a:pt x="1331" y="76"/>
                    <a:pt x="904" y="0"/>
                    <a:pt x="66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9339;p76"/>
            <p:cNvSpPr/>
            <p:nvPr/>
          </p:nvSpPr>
          <p:spPr>
            <a:xfrm>
              <a:off x="-1211350" y="3866225"/>
              <a:ext cx="37025" cy="40175"/>
            </a:xfrm>
            <a:custGeom>
              <a:avLst/>
              <a:gdLst/>
              <a:ahLst/>
              <a:cxnLst/>
              <a:rect l="l" t="t" r="r" b="b"/>
              <a:pathLst>
                <a:path w="1481" h="1607" extrusionOk="0">
                  <a:moveTo>
                    <a:pt x="639" y="1"/>
                  </a:moveTo>
                  <a:cubicBezTo>
                    <a:pt x="52" y="1"/>
                    <a:pt x="322" y="719"/>
                    <a:pt x="0" y="980"/>
                  </a:cubicBezTo>
                  <a:cubicBezTo>
                    <a:pt x="0" y="1170"/>
                    <a:pt x="0" y="1382"/>
                    <a:pt x="0" y="1593"/>
                  </a:cubicBezTo>
                  <a:cubicBezTo>
                    <a:pt x="64" y="1602"/>
                    <a:pt x="126" y="1607"/>
                    <a:pt x="186" y="1607"/>
                  </a:cubicBezTo>
                  <a:cubicBezTo>
                    <a:pt x="684" y="1607"/>
                    <a:pt x="1066" y="1317"/>
                    <a:pt x="1481" y="1128"/>
                  </a:cubicBezTo>
                  <a:cubicBezTo>
                    <a:pt x="614" y="959"/>
                    <a:pt x="381" y="599"/>
                    <a:pt x="741" y="7"/>
                  </a:cubicBezTo>
                  <a:cubicBezTo>
                    <a:pt x="704" y="3"/>
                    <a:pt x="670" y="1"/>
                    <a:pt x="63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9340;p76"/>
            <p:cNvSpPr/>
            <p:nvPr/>
          </p:nvSpPr>
          <p:spPr>
            <a:xfrm>
              <a:off x="-1616475" y="3809175"/>
              <a:ext cx="24450" cy="8600"/>
            </a:xfrm>
            <a:custGeom>
              <a:avLst/>
              <a:gdLst/>
              <a:ahLst/>
              <a:cxnLst/>
              <a:rect l="l" t="t" r="r" b="b"/>
              <a:pathLst>
                <a:path w="978" h="344" extrusionOk="0">
                  <a:moveTo>
                    <a:pt x="682" y="0"/>
                  </a:moveTo>
                  <a:cubicBezTo>
                    <a:pt x="426" y="0"/>
                    <a:pt x="0" y="69"/>
                    <a:pt x="238" y="343"/>
                  </a:cubicBezTo>
                  <a:cubicBezTo>
                    <a:pt x="555" y="343"/>
                    <a:pt x="830" y="301"/>
                    <a:pt x="978" y="5"/>
                  </a:cubicBezTo>
                  <a:lnTo>
                    <a:pt x="787" y="5"/>
                  </a:lnTo>
                  <a:cubicBezTo>
                    <a:pt x="759" y="2"/>
                    <a:pt x="723" y="0"/>
                    <a:pt x="68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9341;p76"/>
            <p:cNvSpPr/>
            <p:nvPr/>
          </p:nvSpPr>
          <p:spPr>
            <a:xfrm>
              <a:off x="-1698850" y="4050400"/>
              <a:ext cx="28050" cy="32275"/>
            </a:xfrm>
            <a:custGeom>
              <a:avLst/>
              <a:gdLst/>
              <a:ahLst/>
              <a:cxnLst/>
              <a:rect l="l" t="t" r="r" b="b"/>
              <a:pathLst>
                <a:path w="1122" h="1291" extrusionOk="0">
                  <a:moveTo>
                    <a:pt x="1122" y="0"/>
                  </a:moveTo>
                  <a:lnTo>
                    <a:pt x="1122" y="0"/>
                  </a:lnTo>
                  <a:cubicBezTo>
                    <a:pt x="170" y="64"/>
                    <a:pt x="297" y="825"/>
                    <a:pt x="1" y="1290"/>
                  </a:cubicBezTo>
                  <a:cubicBezTo>
                    <a:pt x="614" y="1036"/>
                    <a:pt x="825" y="508"/>
                    <a:pt x="11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9342;p76"/>
            <p:cNvSpPr/>
            <p:nvPr/>
          </p:nvSpPr>
          <p:spPr>
            <a:xfrm>
              <a:off x="-1718400" y="4083175"/>
              <a:ext cx="19575" cy="23825"/>
            </a:xfrm>
            <a:custGeom>
              <a:avLst/>
              <a:gdLst/>
              <a:ahLst/>
              <a:cxnLst/>
              <a:rect l="l" t="t" r="r" b="b"/>
              <a:pathLst>
                <a:path w="783" h="953" extrusionOk="0">
                  <a:moveTo>
                    <a:pt x="613" y="0"/>
                  </a:moveTo>
                  <a:cubicBezTo>
                    <a:pt x="254" y="381"/>
                    <a:pt x="0" y="741"/>
                    <a:pt x="783" y="952"/>
                  </a:cubicBezTo>
                  <a:cubicBezTo>
                    <a:pt x="783" y="635"/>
                    <a:pt x="783" y="318"/>
                    <a:pt x="78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9343;p76"/>
            <p:cNvSpPr/>
            <p:nvPr/>
          </p:nvSpPr>
          <p:spPr>
            <a:xfrm>
              <a:off x="-1196025" y="4057500"/>
              <a:ext cx="44975" cy="32750"/>
            </a:xfrm>
            <a:custGeom>
              <a:avLst/>
              <a:gdLst/>
              <a:ahLst/>
              <a:cxnLst/>
              <a:rect l="l" t="t" r="r" b="b"/>
              <a:pathLst>
                <a:path w="1799" h="1310" extrusionOk="0">
                  <a:moveTo>
                    <a:pt x="1125" y="0"/>
                  </a:moveTo>
                  <a:cubicBezTo>
                    <a:pt x="1086" y="0"/>
                    <a:pt x="1049" y="15"/>
                    <a:pt x="1016" y="54"/>
                  </a:cubicBezTo>
                  <a:cubicBezTo>
                    <a:pt x="868" y="393"/>
                    <a:pt x="1" y="1070"/>
                    <a:pt x="508" y="1302"/>
                  </a:cubicBezTo>
                  <a:cubicBezTo>
                    <a:pt x="550" y="1307"/>
                    <a:pt x="589" y="1309"/>
                    <a:pt x="627" y="1309"/>
                  </a:cubicBezTo>
                  <a:cubicBezTo>
                    <a:pt x="1094" y="1309"/>
                    <a:pt x="1315" y="964"/>
                    <a:pt x="1608" y="710"/>
                  </a:cubicBezTo>
                  <a:cubicBezTo>
                    <a:pt x="1608" y="499"/>
                    <a:pt x="1798" y="245"/>
                    <a:pt x="1397" y="118"/>
                  </a:cubicBezTo>
                  <a:cubicBezTo>
                    <a:pt x="1309" y="74"/>
                    <a:pt x="1211" y="0"/>
                    <a:pt x="11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9344;p76"/>
            <p:cNvSpPr/>
            <p:nvPr/>
          </p:nvSpPr>
          <p:spPr>
            <a:xfrm>
              <a:off x="-2024025" y="3873275"/>
              <a:ext cx="18525" cy="32275"/>
            </a:xfrm>
            <a:custGeom>
              <a:avLst/>
              <a:gdLst/>
              <a:ahLst/>
              <a:cxnLst/>
              <a:rect l="l" t="t" r="r" b="b"/>
              <a:pathLst>
                <a:path w="741" h="1291" extrusionOk="0">
                  <a:moveTo>
                    <a:pt x="741" y="0"/>
                  </a:moveTo>
                  <a:lnTo>
                    <a:pt x="741" y="0"/>
                  </a:lnTo>
                  <a:cubicBezTo>
                    <a:pt x="360" y="338"/>
                    <a:pt x="85" y="783"/>
                    <a:pt x="1" y="1290"/>
                  </a:cubicBezTo>
                  <a:lnTo>
                    <a:pt x="572" y="1290"/>
                  </a:lnTo>
                  <a:cubicBezTo>
                    <a:pt x="466" y="846"/>
                    <a:pt x="741" y="444"/>
                    <a:pt x="74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9345;p76"/>
            <p:cNvSpPr/>
            <p:nvPr/>
          </p:nvSpPr>
          <p:spPr>
            <a:xfrm>
              <a:off x="-1996000" y="384155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170" y="0"/>
                  </a:moveTo>
                  <a:cubicBezTo>
                    <a:pt x="212" y="275"/>
                    <a:pt x="149" y="550"/>
                    <a:pt x="1" y="783"/>
                  </a:cubicBezTo>
                  <a:cubicBezTo>
                    <a:pt x="572" y="613"/>
                    <a:pt x="445" y="317"/>
                    <a:pt x="17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9346;p76"/>
            <p:cNvSpPr/>
            <p:nvPr/>
          </p:nvSpPr>
          <p:spPr>
            <a:xfrm>
              <a:off x="-1996000" y="3813000"/>
              <a:ext cx="14300" cy="12175"/>
            </a:xfrm>
            <a:custGeom>
              <a:avLst/>
              <a:gdLst/>
              <a:ahLst/>
              <a:cxnLst/>
              <a:rect l="l" t="t" r="r" b="b"/>
              <a:pathLst>
                <a:path w="572" h="487" extrusionOk="0">
                  <a:moveTo>
                    <a:pt x="1" y="0"/>
                  </a:moveTo>
                  <a:lnTo>
                    <a:pt x="1" y="487"/>
                  </a:lnTo>
                  <a:cubicBezTo>
                    <a:pt x="276" y="317"/>
                    <a:pt x="572" y="169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9347;p76"/>
            <p:cNvSpPr/>
            <p:nvPr/>
          </p:nvSpPr>
          <p:spPr>
            <a:xfrm>
              <a:off x="-2718775" y="4110675"/>
              <a:ext cx="26450" cy="19575"/>
            </a:xfrm>
            <a:custGeom>
              <a:avLst/>
              <a:gdLst/>
              <a:ahLst/>
              <a:cxnLst/>
              <a:rect l="l" t="t" r="r" b="b"/>
              <a:pathLst>
                <a:path w="1058" h="783" extrusionOk="0">
                  <a:moveTo>
                    <a:pt x="1058" y="0"/>
                  </a:moveTo>
                  <a:lnTo>
                    <a:pt x="487" y="148"/>
                  </a:lnTo>
                  <a:cubicBezTo>
                    <a:pt x="0" y="254"/>
                    <a:pt x="127" y="550"/>
                    <a:pt x="296" y="783"/>
                  </a:cubicBezTo>
                  <a:cubicBezTo>
                    <a:pt x="508" y="487"/>
                    <a:pt x="952" y="360"/>
                    <a:pt x="105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9348;p76"/>
            <p:cNvSpPr/>
            <p:nvPr/>
          </p:nvSpPr>
          <p:spPr>
            <a:xfrm>
              <a:off x="-2279400" y="3740550"/>
              <a:ext cx="28050" cy="20800"/>
            </a:xfrm>
            <a:custGeom>
              <a:avLst/>
              <a:gdLst/>
              <a:ahLst/>
              <a:cxnLst/>
              <a:rect l="l" t="t" r="r" b="b"/>
              <a:pathLst>
                <a:path w="1122" h="832" extrusionOk="0">
                  <a:moveTo>
                    <a:pt x="1121" y="1"/>
                  </a:moveTo>
                  <a:lnTo>
                    <a:pt x="1121" y="1"/>
                  </a:lnTo>
                  <a:cubicBezTo>
                    <a:pt x="572" y="85"/>
                    <a:pt x="318" y="466"/>
                    <a:pt x="1" y="804"/>
                  </a:cubicBezTo>
                  <a:cubicBezTo>
                    <a:pt x="98" y="823"/>
                    <a:pt x="186" y="831"/>
                    <a:pt x="265" y="831"/>
                  </a:cubicBezTo>
                  <a:cubicBezTo>
                    <a:pt x="821" y="831"/>
                    <a:pt x="955" y="408"/>
                    <a:pt x="112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9349;p76"/>
            <p:cNvSpPr/>
            <p:nvPr/>
          </p:nvSpPr>
          <p:spPr>
            <a:xfrm>
              <a:off x="-1650200" y="3781800"/>
              <a:ext cx="57650" cy="58225"/>
            </a:xfrm>
            <a:custGeom>
              <a:avLst/>
              <a:gdLst/>
              <a:ahLst/>
              <a:cxnLst/>
              <a:rect l="l" t="t" r="r" b="b"/>
              <a:pathLst>
                <a:path w="2306" h="2329" extrusionOk="0">
                  <a:moveTo>
                    <a:pt x="1587" y="0"/>
                  </a:moveTo>
                  <a:cubicBezTo>
                    <a:pt x="1333" y="254"/>
                    <a:pt x="1227" y="614"/>
                    <a:pt x="846" y="783"/>
                  </a:cubicBezTo>
                  <a:cubicBezTo>
                    <a:pt x="593" y="1037"/>
                    <a:pt x="931" y="1460"/>
                    <a:pt x="466" y="1692"/>
                  </a:cubicBezTo>
                  <a:cubicBezTo>
                    <a:pt x="275" y="1777"/>
                    <a:pt x="0" y="2073"/>
                    <a:pt x="360" y="2263"/>
                  </a:cubicBezTo>
                  <a:cubicBezTo>
                    <a:pt x="440" y="2309"/>
                    <a:pt x="518" y="2328"/>
                    <a:pt x="594" y="2328"/>
                  </a:cubicBezTo>
                  <a:cubicBezTo>
                    <a:pt x="801" y="2328"/>
                    <a:pt x="994" y="2185"/>
                    <a:pt x="1164" y="2031"/>
                  </a:cubicBezTo>
                  <a:cubicBezTo>
                    <a:pt x="1375" y="1650"/>
                    <a:pt x="1269" y="1354"/>
                    <a:pt x="1777" y="1121"/>
                  </a:cubicBezTo>
                  <a:cubicBezTo>
                    <a:pt x="2136" y="677"/>
                    <a:pt x="2306" y="275"/>
                    <a:pt x="158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9350;p76"/>
            <p:cNvSpPr/>
            <p:nvPr/>
          </p:nvSpPr>
          <p:spPr>
            <a:xfrm>
              <a:off x="-1660175" y="3801025"/>
              <a:ext cx="49650" cy="40725"/>
            </a:xfrm>
            <a:custGeom>
              <a:avLst/>
              <a:gdLst/>
              <a:ahLst/>
              <a:cxnLst/>
              <a:rect l="l" t="t" r="r" b="b"/>
              <a:pathLst>
                <a:path w="1986" h="1629" extrusionOk="0">
                  <a:moveTo>
                    <a:pt x="1024" y="1"/>
                  </a:moveTo>
                  <a:cubicBezTo>
                    <a:pt x="1" y="1"/>
                    <a:pt x="1139" y="1040"/>
                    <a:pt x="463" y="1219"/>
                  </a:cubicBezTo>
                  <a:cubicBezTo>
                    <a:pt x="173" y="1432"/>
                    <a:pt x="554" y="1627"/>
                    <a:pt x="831" y="1627"/>
                  </a:cubicBezTo>
                  <a:cubicBezTo>
                    <a:pt x="858" y="1627"/>
                    <a:pt x="883" y="1625"/>
                    <a:pt x="907" y="1621"/>
                  </a:cubicBezTo>
                  <a:cubicBezTo>
                    <a:pt x="955" y="1626"/>
                    <a:pt x="1000" y="1629"/>
                    <a:pt x="1042" y="1629"/>
                  </a:cubicBezTo>
                  <a:cubicBezTo>
                    <a:pt x="1709" y="1629"/>
                    <a:pt x="1707" y="1027"/>
                    <a:pt x="1986" y="669"/>
                  </a:cubicBezTo>
                  <a:lnTo>
                    <a:pt x="1986" y="500"/>
                  </a:lnTo>
                  <a:cubicBezTo>
                    <a:pt x="1436" y="543"/>
                    <a:pt x="1711" y="1050"/>
                    <a:pt x="1415" y="1240"/>
                  </a:cubicBezTo>
                  <a:cubicBezTo>
                    <a:pt x="1285" y="1321"/>
                    <a:pt x="1156" y="1452"/>
                    <a:pt x="1007" y="1452"/>
                  </a:cubicBezTo>
                  <a:cubicBezTo>
                    <a:pt x="962" y="1452"/>
                    <a:pt x="914" y="1439"/>
                    <a:pt x="865" y="1410"/>
                  </a:cubicBezTo>
                  <a:cubicBezTo>
                    <a:pt x="421" y="1114"/>
                    <a:pt x="1563" y="775"/>
                    <a:pt x="1245" y="14"/>
                  </a:cubicBezTo>
                  <a:cubicBezTo>
                    <a:pt x="1162" y="5"/>
                    <a:pt x="1089" y="1"/>
                    <a:pt x="102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9351;p76"/>
            <p:cNvSpPr/>
            <p:nvPr/>
          </p:nvSpPr>
          <p:spPr>
            <a:xfrm>
              <a:off x="-2762675" y="4069950"/>
              <a:ext cx="75125" cy="74000"/>
            </a:xfrm>
            <a:custGeom>
              <a:avLst/>
              <a:gdLst/>
              <a:ahLst/>
              <a:cxnLst/>
              <a:rect l="l" t="t" r="r" b="b"/>
              <a:pathLst>
                <a:path w="3005" h="2960" extrusionOk="0">
                  <a:moveTo>
                    <a:pt x="2243" y="1"/>
                  </a:moveTo>
                  <a:cubicBezTo>
                    <a:pt x="1355" y="149"/>
                    <a:pt x="1355" y="1016"/>
                    <a:pt x="741" y="1375"/>
                  </a:cubicBezTo>
                  <a:cubicBezTo>
                    <a:pt x="1" y="1841"/>
                    <a:pt x="149" y="2348"/>
                    <a:pt x="572" y="2898"/>
                  </a:cubicBezTo>
                  <a:cubicBezTo>
                    <a:pt x="674" y="2941"/>
                    <a:pt x="765" y="2960"/>
                    <a:pt x="848" y="2960"/>
                  </a:cubicBezTo>
                  <a:cubicBezTo>
                    <a:pt x="1309" y="2960"/>
                    <a:pt x="1509" y="2387"/>
                    <a:pt x="1970" y="2387"/>
                  </a:cubicBezTo>
                  <a:cubicBezTo>
                    <a:pt x="1990" y="2387"/>
                    <a:pt x="2010" y="2388"/>
                    <a:pt x="2031" y="2390"/>
                  </a:cubicBezTo>
                  <a:cubicBezTo>
                    <a:pt x="2095" y="2179"/>
                    <a:pt x="1968" y="1925"/>
                    <a:pt x="2243" y="1777"/>
                  </a:cubicBezTo>
                  <a:cubicBezTo>
                    <a:pt x="2602" y="1460"/>
                    <a:pt x="2962" y="1143"/>
                    <a:pt x="3004" y="656"/>
                  </a:cubicBezTo>
                  <a:lnTo>
                    <a:pt x="3004" y="656"/>
                  </a:lnTo>
                  <a:cubicBezTo>
                    <a:pt x="2793" y="677"/>
                    <a:pt x="2518" y="614"/>
                    <a:pt x="2475" y="868"/>
                  </a:cubicBezTo>
                  <a:cubicBezTo>
                    <a:pt x="2370" y="1375"/>
                    <a:pt x="1799" y="1629"/>
                    <a:pt x="1672" y="2116"/>
                  </a:cubicBezTo>
                  <a:cubicBezTo>
                    <a:pt x="1619" y="2290"/>
                    <a:pt x="1466" y="2407"/>
                    <a:pt x="1296" y="2407"/>
                  </a:cubicBezTo>
                  <a:cubicBezTo>
                    <a:pt x="1259" y="2407"/>
                    <a:pt x="1222" y="2402"/>
                    <a:pt x="1185" y="2390"/>
                  </a:cubicBezTo>
                  <a:cubicBezTo>
                    <a:pt x="614" y="2094"/>
                    <a:pt x="1926" y="381"/>
                    <a:pt x="224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9352;p76"/>
            <p:cNvSpPr/>
            <p:nvPr/>
          </p:nvSpPr>
          <p:spPr>
            <a:xfrm>
              <a:off x="-1383200" y="3907100"/>
              <a:ext cx="28025" cy="43550"/>
            </a:xfrm>
            <a:custGeom>
              <a:avLst/>
              <a:gdLst/>
              <a:ahLst/>
              <a:cxnLst/>
              <a:rect l="l" t="t" r="r" b="b"/>
              <a:pathLst>
                <a:path w="1121" h="1742" extrusionOk="0">
                  <a:moveTo>
                    <a:pt x="572" y="1"/>
                  </a:moveTo>
                  <a:lnTo>
                    <a:pt x="572" y="1"/>
                  </a:lnTo>
                  <a:cubicBezTo>
                    <a:pt x="1" y="508"/>
                    <a:pt x="762" y="1312"/>
                    <a:pt x="1" y="1735"/>
                  </a:cubicBezTo>
                  <a:cubicBezTo>
                    <a:pt x="53" y="1739"/>
                    <a:pt x="101" y="1742"/>
                    <a:pt x="145" y="1742"/>
                  </a:cubicBezTo>
                  <a:cubicBezTo>
                    <a:pt x="1120" y="1742"/>
                    <a:pt x="430" y="668"/>
                    <a:pt x="57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9353;p76"/>
            <p:cNvSpPr/>
            <p:nvPr/>
          </p:nvSpPr>
          <p:spPr>
            <a:xfrm>
              <a:off x="-2303725" y="3678675"/>
              <a:ext cx="51850" cy="80275"/>
            </a:xfrm>
            <a:custGeom>
              <a:avLst/>
              <a:gdLst/>
              <a:ahLst/>
              <a:cxnLst/>
              <a:rect l="l" t="t" r="r" b="b"/>
              <a:pathLst>
                <a:path w="2074" h="3211" extrusionOk="0">
                  <a:moveTo>
                    <a:pt x="1351" y="0"/>
                  </a:moveTo>
                  <a:cubicBezTo>
                    <a:pt x="747" y="0"/>
                    <a:pt x="985" y="1549"/>
                    <a:pt x="233" y="1841"/>
                  </a:cubicBezTo>
                  <a:cubicBezTo>
                    <a:pt x="1" y="2137"/>
                    <a:pt x="297" y="2497"/>
                    <a:pt x="64" y="2793"/>
                  </a:cubicBezTo>
                  <a:cubicBezTo>
                    <a:pt x="144" y="3105"/>
                    <a:pt x="251" y="3210"/>
                    <a:pt x="373" y="3210"/>
                  </a:cubicBezTo>
                  <a:cubicBezTo>
                    <a:pt x="540" y="3210"/>
                    <a:pt x="736" y="3012"/>
                    <a:pt x="931" y="2877"/>
                  </a:cubicBezTo>
                  <a:cubicBezTo>
                    <a:pt x="1777" y="2306"/>
                    <a:pt x="1354" y="1312"/>
                    <a:pt x="1946" y="636"/>
                  </a:cubicBezTo>
                  <a:cubicBezTo>
                    <a:pt x="2073" y="488"/>
                    <a:pt x="1650" y="65"/>
                    <a:pt x="1375" y="1"/>
                  </a:cubicBezTo>
                  <a:cubicBezTo>
                    <a:pt x="1367" y="1"/>
                    <a:pt x="1359" y="0"/>
                    <a:pt x="13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9354;p76"/>
            <p:cNvSpPr/>
            <p:nvPr/>
          </p:nvSpPr>
          <p:spPr>
            <a:xfrm>
              <a:off x="-1471500" y="3938150"/>
              <a:ext cx="71350" cy="53100"/>
            </a:xfrm>
            <a:custGeom>
              <a:avLst/>
              <a:gdLst/>
              <a:ahLst/>
              <a:cxnLst/>
              <a:rect l="l" t="t" r="r" b="b"/>
              <a:pathLst>
                <a:path w="2854" h="2124" extrusionOk="0">
                  <a:moveTo>
                    <a:pt x="2313" y="0"/>
                  </a:moveTo>
                  <a:cubicBezTo>
                    <a:pt x="2282" y="0"/>
                    <a:pt x="2252" y="2"/>
                    <a:pt x="2222" y="6"/>
                  </a:cubicBezTo>
                  <a:cubicBezTo>
                    <a:pt x="2010" y="154"/>
                    <a:pt x="1629" y="28"/>
                    <a:pt x="1481" y="345"/>
                  </a:cubicBezTo>
                  <a:cubicBezTo>
                    <a:pt x="1418" y="852"/>
                    <a:pt x="1016" y="1275"/>
                    <a:pt x="487" y="1360"/>
                  </a:cubicBezTo>
                  <a:cubicBezTo>
                    <a:pt x="234" y="1423"/>
                    <a:pt x="1" y="1614"/>
                    <a:pt x="43" y="1889"/>
                  </a:cubicBezTo>
                  <a:cubicBezTo>
                    <a:pt x="128" y="2078"/>
                    <a:pt x="315" y="2123"/>
                    <a:pt x="529" y="2123"/>
                  </a:cubicBezTo>
                  <a:cubicBezTo>
                    <a:pt x="727" y="2123"/>
                    <a:pt x="950" y="2084"/>
                    <a:pt x="1137" y="2084"/>
                  </a:cubicBezTo>
                  <a:cubicBezTo>
                    <a:pt x="1200" y="2084"/>
                    <a:pt x="1259" y="2088"/>
                    <a:pt x="1312" y="2100"/>
                  </a:cubicBezTo>
                  <a:lnTo>
                    <a:pt x="1672" y="1804"/>
                  </a:lnTo>
                  <a:cubicBezTo>
                    <a:pt x="1756" y="1149"/>
                    <a:pt x="2031" y="620"/>
                    <a:pt x="2835" y="429"/>
                  </a:cubicBezTo>
                  <a:cubicBezTo>
                    <a:pt x="2854" y="164"/>
                    <a:pt x="2583" y="0"/>
                    <a:pt x="231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9355;p76"/>
            <p:cNvSpPr/>
            <p:nvPr/>
          </p:nvSpPr>
          <p:spPr>
            <a:xfrm>
              <a:off x="-1433425" y="3921275"/>
              <a:ext cx="58625" cy="61450"/>
            </a:xfrm>
            <a:custGeom>
              <a:avLst/>
              <a:gdLst/>
              <a:ahLst/>
              <a:cxnLst/>
              <a:rect l="l" t="t" r="r" b="b"/>
              <a:pathLst>
                <a:path w="2345" h="2458" extrusionOk="0">
                  <a:moveTo>
                    <a:pt x="1700" y="0"/>
                  </a:moveTo>
                  <a:cubicBezTo>
                    <a:pt x="1581" y="0"/>
                    <a:pt x="1477" y="56"/>
                    <a:pt x="1439" y="195"/>
                  </a:cubicBezTo>
                  <a:cubicBezTo>
                    <a:pt x="1714" y="512"/>
                    <a:pt x="1312" y="745"/>
                    <a:pt x="1270" y="999"/>
                  </a:cubicBezTo>
                  <a:cubicBezTo>
                    <a:pt x="297" y="1147"/>
                    <a:pt x="1" y="1675"/>
                    <a:pt x="149" y="2458"/>
                  </a:cubicBezTo>
                  <a:cubicBezTo>
                    <a:pt x="614" y="1189"/>
                    <a:pt x="1460" y="1570"/>
                    <a:pt x="2137" y="576"/>
                  </a:cubicBezTo>
                  <a:cubicBezTo>
                    <a:pt x="2344" y="309"/>
                    <a:pt x="1980" y="0"/>
                    <a:pt x="170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9356;p76"/>
            <p:cNvSpPr/>
            <p:nvPr/>
          </p:nvSpPr>
          <p:spPr>
            <a:xfrm>
              <a:off x="-1411225" y="3926025"/>
              <a:ext cx="35250" cy="20225"/>
            </a:xfrm>
            <a:custGeom>
              <a:avLst/>
              <a:gdLst/>
              <a:ahLst/>
              <a:cxnLst/>
              <a:rect l="l" t="t" r="r" b="b"/>
              <a:pathLst>
                <a:path w="1410" h="809" extrusionOk="0">
                  <a:moveTo>
                    <a:pt x="661" y="1"/>
                  </a:moveTo>
                  <a:cubicBezTo>
                    <a:pt x="627" y="1"/>
                    <a:pt x="590" y="2"/>
                    <a:pt x="551" y="5"/>
                  </a:cubicBezTo>
                  <a:lnTo>
                    <a:pt x="382" y="5"/>
                  </a:lnTo>
                  <a:lnTo>
                    <a:pt x="1" y="491"/>
                  </a:lnTo>
                  <a:cubicBezTo>
                    <a:pt x="64" y="639"/>
                    <a:pt x="212" y="766"/>
                    <a:pt x="382" y="809"/>
                  </a:cubicBezTo>
                  <a:cubicBezTo>
                    <a:pt x="847" y="647"/>
                    <a:pt x="1409" y="1"/>
                    <a:pt x="66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9357;p76"/>
            <p:cNvSpPr/>
            <p:nvPr/>
          </p:nvSpPr>
          <p:spPr>
            <a:xfrm>
              <a:off x="-2803900" y="3810875"/>
              <a:ext cx="39900" cy="45625"/>
            </a:xfrm>
            <a:custGeom>
              <a:avLst/>
              <a:gdLst/>
              <a:ahLst/>
              <a:cxnLst/>
              <a:rect l="l" t="t" r="r" b="b"/>
              <a:pathLst>
                <a:path w="1596" h="1825" extrusionOk="0">
                  <a:moveTo>
                    <a:pt x="741" y="0"/>
                  </a:moveTo>
                  <a:lnTo>
                    <a:pt x="191" y="1037"/>
                  </a:lnTo>
                  <a:cubicBezTo>
                    <a:pt x="64" y="1037"/>
                    <a:pt x="64" y="1143"/>
                    <a:pt x="0" y="1185"/>
                  </a:cubicBezTo>
                  <a:lnTo>
                    <a:pt x="0" y="1671"/>
                  </a:lnTo>
                  <a:cubicBezTo>
                    <a:pt x="157" y="1778"/>
                    <a:pt x="308" y="1824"/>
                    <a:pt x="447" y="1824"/>
                  </a:cubicBezTo>
                  <a:cubicBezTo>
                    <a:pt x="1190" y="1824"/>
                    <a:pt x="1596" y="499"/>
                    <a:pt x="74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9358;p76"/>
            <p:cNvSpPr/>
            <p:nvPr/>
          </p:nvSpPr>
          <p:spPr>
            <a:xfrm>
              <a:off x="-2810250" y="3804525"/>
              <a:ext cx="11125" cy="36500"/>
            </a:xfrm>
            <a:custGeom>
              <a:avLst/>
              <a:gdLst/>
              <a:ahLst/>
              <a:cxnLst/>
              <a:rect l="l" t="t" r="r" b="b"/>
              <a:pathLst>
                <a:path w="445" h="1460" extrusionOk="0">
                  <a:moveTo>
                    <a:pt x="445" y="1"/>
                  </a:moveTo>
                  <a:cubicBezTo>
                    <a:pt x="1" y="445"/>
                    <a:pt x="297" y="974"/>
                    <a:pt x="254" y="1460"/>
                  </a:cubicBezTo>
                  <a:lnTo>
                    <a:pt x="445" y="1291"/>
                  </a:lnTo>
                  <a:cubicBezTo>
                    <a:pt x="445" y="868"/>
                    <a:pt x="445" y="424"/>
                    <a:pt x="44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9359;p76"/>
            <p:cNvSpPr/>
            <p:nvPr/>
          </p:nvSpPr>
          <p:spPr>
            <a:xfrm>
              <a:off x="-1216100" y="4099100"/>
              <a:ext cx="34200" cy="16875"/>
            </a:xfrm>
            <a:custGeom>
              <a:avLst/>
              <a:gdLst/>
              <a:ahLst/>
              <a:cxnLst/>
              <a:rect l="l" t="t" r="r" b="b"/>
              <a:pathLst>
                <a:path w="1368" h="675" extrusionOk="0">
                  <a:moveTo>
                    <a:pt x="772" y="0"/>
                  </a:moveTo>
                  <a:cubicBezTo>
                    <a:pt x="660" y="0"/>
                    <a:pt x="532" y="37"/>
                    <a:pt x="402" y="125"/>
                  </a:cubicBezTo>
                  <a:cubicBezTo>
                    <a:pt x="0" y="379"/>
                    <a:pt x="465" y="484"/>
                    <a:pt x="550" y="653"/>
                  </a:cubicBezTo>
                  <a:lnTo>
                    <a:pt x="740" y="675"/>
                  </a:lnTo>
                  <a:cubicBezTo>
                    <a:pt x="1368" y="460"/>
                    <a:pt x="1170" y="0"/>
                    <a:pt x="77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9360;p76"/>
            <p:cNvSpPr/>
            <p:nvPr/>
          </p:nvSpPr>
          <p:spPr>
            <a:xfrm>
              <a:off x="-1434475" y="3938375"/>
              <a:ext cx="18525" cy="7875"/>
            </a:xfrm>
            <a:custGeom>
              <a:avLst/>
              <a:gdLst/>
              <a:ahLst/>
              <a:cxnLst/>
              <a:rect l="l" t="t" r="r" b="b"/>
              <a:pathLst>
                <a:path w="741" h="315" extrusionOk="0">
                  <a:moveTo>
                    <a:pt x="402" y="1"/>
                  </a:moveTo>
                  <a:cubicBezTo>
                    <a:pt x="212" y="1"/>
                    <a:pt x="40" y="50"/>
                    <a:pt x="0" y="315"/>
                  </a:cubicBezTo>
                  <a:lnTo>
                    <a:pt x="741" y="19"/>
                  </a:lnTo>
                  <a:cubicBezTo>
                    <a:pt x="637" y="19"/>
                    <a:pt x="517" y="1"/>
                    <a:pt x="40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9361;p76"/>
            <p:cNvSpPr/>
            <p:nvPr/>
          </p:nvSpPr>
          <p:spPr>
            <a:xfrm>
              <a:off x="-2306375" y="3724700"/>
              <a:ext cx="12200" cy="23800"/>
            </a:xfrm>
            <a:custGeom>
              <a:avLst/>
              <a:gdLst/>
              <a:ahLst/>
              <a:cxnLst/>
              <a:rect l="l" t="t" r="r" b="b"/>
              <a:pathLst>
                <a:path w="488" h="952" extrusionOk="0">
                  <a:moveTo>
                    <a:pt x="339" y="0"/>
                  </a:moveTo>
                  <a:cubicBezTo>
                    <a:pt x="1" y="275"/>
                    <a:pt x="212" y="635"/>
                    <a:pt x="170" y="952"/>
                  </a:cubicBezTo>
                  <a:cubicBezTo>
                    <a:pt x="487" y="677"/>
                    <a:pt x="276" y="317"/>
                    <a:pt x="33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-4290353" y="-178880"/>
            <a:ext cx="11729085" cy="1770380"/>
            <a:chOff x="-6686" y="389"/>
            <a:chExt cx="18471" cy="2788"/>
          </a:xfrm>
        </p:grpSpPr>
        <p:grpSp>
          <p:nvGrpSpPr>
            <p:cNvPr id="15" name="组合 14"/>
            <p:cNvGrpSpPr/>
            <p:nvPr/>
          </p:nvGrpSpPr>
          <p:grpSpPr>
            <a:xfrm>
              <a:off x="-6686" y="663"/>
              <a:ext cx="18471" cy="2514"/>
              <a:chOff x="-3700" y="476"/>
              <a:chExt cx="12432" cy="1691"/>
            </a:xfrm>
          </p:grpSpPr>
          <p:sp>
            <p:nvSpPr>
              <p:cNvPr id="16" name="Google Shape;7252;p43"/>
              <p:cNvSpPr txBox="1"/>
              <p:nvPr/>
            </p:nvSpPr>
            <p:spPr>
              <a:xfrm>
                <a:off x="-3700" y="476"/>
                <a:ext cx="12143" cy="91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91425" tIns="91425" rIns="91425" bIns="91425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3"/>
                  </a:buClr>
                  <a:buSzPts val="2000"/>
                  <a:buFont typeface="Caveat Brush"/>
                  <a:buNone/>
                  <a:defRPr sz="2500" b="1" i="0" u="none" strike="noStrike" cap="none">
                    <a:solidFill>
                      <a:schemeClr val="accent3"/>
                    </a:solidFill>
                    <a:latin typeface="Caveat Brush"/>
                    <a:ea typeface="Caveat Brush"/>
                    <a:cs typeface="Caveat Brush"/>
                    <a:sym typeface="Caveat Brush"/>
                  </a:defRPr>
                </a:lvl1pPr>
                <a:lvl2pPr marR="0" lvl="1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3"/>
                  </a:buClr>
                  <a:buSzPts val="2000"/>
                  <a:buFont typeface="Caveat Brush"/>
                  <a:buNone/>
                  <a:defRPr sz="2000" b="0" i="0" u="none" strike="noStrike" cap="none">
                    <a:solidFill>
                      <a:schemeClr val="accent3"/>
                    </a:solidFill>
                    <a:latin typeface="Caveat Brush"/>
                    <a:ea typeface="Caveat Brush"/>
                    <a:cs typeface="Caveat Brush"/>
                    <a:sym typeface="Caveat Brush"/>
                  </a:defRPr>
                </a:lvl2pPr>
                <a:lvl3pPr marR="0" lvl="2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3"/>
                  </a:buClr>
                  <a:buSzPts val="2000"/>
                  <a:buFont typeface="Caveat Brush"/>
                  <a:buNone/>
                  <a:defRPr sz="2000" b="0" i="0" u="none" strike="noStrike" cap="none">
                    <a:solidFill>
                      <a:schemeClr val="accent3"/>
                    </a:solidFill>
                    <a:latin typeface="Caveat Brush"/>
                    <a:ea typeface="Caveat Brush"/>
                    <a:cs typeface="Caveat Brush"/>
                    <a:sym typeface="Caveat Brush"/>
                  </a:defRPr>
                </a:lvl3pPr>
                <a:lvl4pPr marR="0" lvl="3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3"/>
                  </a:buClr>
                  <a:buSzPts val="2000"/>
                  <a:buFont typeface="Caveat Brush"/>
                  <a:buNone/>
                  <a:defRPr sz="2000" b="0" i="0" u="none" strike="noStrike" cap="none">
                    <a:solidFill>
                      <a:schemeClr val="accent3"/>
                    </a:solidFill>
                    <a:latin typeface="Caveat Brush"/>
                    <a:ea typeface="Caveat Brush"/>
                    <a:cs typeface="Caveat Brush"/>
                    <a:sym typeface="Caveat Brush"/>
                  </a:defRPr>
                </a:lvl4pPr>
                <a:lvl5pPr marR="0" lvl="4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3"/>
                  </a:buClr>
                  <a:buSzPts val="2000"/>
                  <a:buFont typeface="Caveat Brush"/>
                  <a:buNone/>
                  <a:defRPr sz="2000" b="0" i="0" u="none" strike="noStrike" cap="none">
                    <a:solidFill>
                      <a:schemeClr val="accent3"/>
                    </a:solidFill>
                    <a:latin typeface="Caveat Brush"/>
                    <a:ea typeface="Caveat Brush"/>
                    <a:cs typeface="Caveat Brush"/>
                    <a:sym typeface="Caveat Brush"/>
                  </a:defRPr>
                </a:lvl5pPr>
                <a:lvl6pPr marR="0" lvl="5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3"/>
                  </a:buClr>
                  <a:buSzPts val="2000"/>
                  <a:buFont typeface="Caveat Brush"/>
                  <a:buNone/>
                  <a:defRPr sz="2000" b="0" i="0" u="none" strike="noStrike" cap="none">
                    <a:solidFill>
                      <a:schemeClr val="accent3"/>
                    </a:solidFill>
                    <a:latin typeface="Caveat Brush"/>
                    <a:ea typeface="Caveat Brush"/>
                    <a:cs typeface="Caveat Brush"/>
                    <a:sym typeface="Caveat Brush"/>
                  </a:defRPr>
                </a:lvl6pPr>
                <a:lvl7pPr marR="0" lvl="6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3"/>
                  </a:buClr>
                  <a:buSzPts val="2000"/>
                  <a:buFont typeface="Caveat Brush"/>
                  <a:buNone/>
                  <a:defRPr sz="2000" b="0" i="0" u="none" strike="noStrike" cap="none">
                    <a:solidFill>
                      <a:schemeClr val="accent3"/>
                    </a:solidFill>
                    <a:latin typeface="Caveat Brush"/>
                    <a:ea typeface="Caveat Brush"/>
                    <a:cs typeface="Caveat Brush"/>
                    <a:sym typeface="Caveat Brush"/>
                  </a:defRPr>
                </a:lvl7pPr>
                <a:lvl8pPr marR="0" lvl="7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3"/>
                  </a:buClr>
                  <a:buSzPts val="2000"/>
                  <a:buFont typeface="Caveat Brush"/>
                  <a:buNone/>
                  <a:defRPr sz="2000" b="0" i="0" u="none" strike="noStrike" cap="none">
                    <a:solidFill>
                      <a:schemeClr val="accent3"/>
                    </a:solidFill>
                    <a:latin typeface="Caveat Brush"/>
                    <a:ea typeface="Caveat Brush"/>
                    <a:cs typeface="Caveat Brush"/>
                    <a:sym typeface="Caveat Brush"/>
                  </a:defRPr>
                </a:lvl8pPr>
                <a:lvl9pPr marR="0" lvl="8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3"/>
                  </a:buClr>
                  <a:buSzPts val="2000"/>
                  <a:buFont typeface="Caveat Brush"/>
                  <a:buNone/>
                  <a:defRPr sz="2000" b="0" i="0" u="none" strike="noStrike" cap="none">
                    <a:solidFill>
                      <a:schemeClr val="accent3"/>
                    </a:solidFill>
                    <a:latin typeface="Caveat Brush"/>
                    <a:ea typeface="Caveat Brush"/>
                    <a:cs typeface="Caveat Brush"/>
                    <a:sym typeface="Caveat Brush"/>
                  </a:defRPr>
                </a:lvl9pPr>
              </a:lstStyle>
              <a:p>
                <a:pPr algn="ctr" fontAlgn="auto">
                  <a:defRPr/>
                </a:pPr>
                <a:r>
                  <a:rPr lang="en-US" altLang="zh-CN" sz="3200" spc="-300" dirty="0">
                    <a:solidFill>
                      <a:srgbClr val="42210F"/>
                    </a:solidFill>
                    <a:effectLst>
                      <a:outerShdw dist="63500" dir="2700000" algn="tl">
                        <a:srgbClr val="F5AC47">
                          <a:alpha val="100000"/>
                        </a:srgbClr>
                      </a:outerShdw>
                    </a:effectLst>
                    <a:latin typeface="#9Slide03 Kaleko 105 Round Bold" pitchFamily="2" charset="0"/>
                    <a:ea typeface="字魂179号-正酷波波体" charset="-122"/>
                    <a:cs typeface="Open Sans Light" pitchFamily="34" charset="0"/>
                    <a:sym typeface="+mn-lt"/>
                  </a:rPr>
                  <a:t>Bài 2/tr123:</a:t>
                </a:r>
              </a:p>
            </p:txBody>
          </p:sp>
          <p:grpSp>
            <p:nvGrpSpPr>
              <p:cNvPr id="19" name="Google Shape;7256;p43"/>
              <p:cNvGrpSpPr/>
              <p:nvPr/>
            </p:nvGrpSpPr>
            <p:grpSpPr>
              <a:xfrm>
                <a:off x="1214" y="1107"/>
                <a:ext cx="7518" cy="1060"/>
                <a:chOff x="2368554" y="3555436"/>
                <a:chExt cx="3460396" cy="673039"/>
              </a:xfrm>
            </p:grpSpPr>
            <p:sp>
              <p:nvSpPr>
                <p:cNvPr id="31" name="Google Shape;7257;p43"/>
                <p:cNvSpPr/>
                <p:nvPr/>
              </p:nvSpPr>
              <p:spPr>
                <a:xfrm>
                  <a:off x="2368554" y="3555436"/>
                  <a:ext cx="1117875" cy="954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715" h="6759" extrusionOk="0">
                      <a:moveTo>
                        <a:pt x="9249" y="189"/>
                      </a:moveTo>
                      <a:lnTo>
                        <a:pt x="9605" y="168"/>
                      </a:lnTo>
                      <a:cubicBezTo>
                        <a:pt x="9730" y="377"/>
                        <a:pt x="10023" y="377"/>
                        <a:pt x="10128" y="168"/>
                      </a:cubicBezTo>
                      <a:lnTo>
                        <a:pt x="11048" y="168"/>
                      </a:lnTo>
                      <a:cubicBezTo>
                        <a:pt x="11174" y="377"/>
                        <a:pt x="11404" y="356"/>
                        <a:pt x="11572" y="440"/>
                      </a:cubicBezTo>
                      <a:cubicBezTo>
                        <a:pt x="11969" y="607"/>
                        <a:pt x="12199" y="440"/>
                        <a:pt x="12262" y="42"/>
                      </a:cubicBezTo>
                      <a:lnTo>
                        <a:pt x="12618" y="42"/>
                      </a:lnTo>
                      <a:cubicBezTo>
                        <a:pt x="13078" y="838"/>
                        <a:pt x="13517" y="838"/>
                        <a:pt x="14041" y="42"/>
                      </a:cubicBezTo>
                      <a:cubicBezTo>
                        <a:pt x="14229" y="1"/>
                        <a:pt x="14396" y="1"/>
                        <a:pt x="14564" y="63"/>
                      </a:cubicBezTo>
                      <a:cubicBezTo>
                        <a:pt x="14606" y="210"/>
                        <a:pt x="14731" y="314"/>
                        <a:pt x="14878" y="335"/>
                      </a:cubicBezTo>
                      <a:cubicBezTo>
                        <a:pt x="15422" y="461"/>
                        <a:pt x="16007" y="398"/>
                        <a:pt x="16510" y="168"/>
                      </a:cubicBezTo>
                      <a:cubicBezTo>
                        <a:pt x="16865" y="147"/>
                        <a:pt x="17221" y="168"/>
                        <a:pt x="17577" y="231"/>
                      </a:cubicBezTo>
                      <a:cubicBezTo>
                        <a:pt x="17807" y="607"/>
                        <a:pt x="18372" y="628"/>
                        <a:pt x="18455" y="1193"/>
                      </a:cubicBezTo>
                      <a:cubicBezTo>
                        <a:pt x="18623" y="900"/>
                        <a:pt x="18790" y="628"/>
                        <a:pt x="18979" y="356"/>
                      </a:cubicBezTo>
                      <a:cubicBezTo>
                        <a:pt x="19292" y="294"/>
                        <a:pt x="19606" y="314"/>
                        <a:pt x="19920" y="419"/>
                      </a:cubicBezTo>
                      <a:cubicBezTo>
                        <a:pt x="20108" y="566"/>
                        <a:pt x="20339" y="712"/>
                        <a:pt x="20569" y="817"/>
                      </a:cubicBezTo>
                      <a:cubicBezTo>
                        <a:pt x="20924" y="900"/>
                        <a:pt x="21301" y="963"/>
                        <a:pt x="21301" y="398"/>
                      </a:cubicBezTo>
                      <a:cubicBezTo>
                        <a:pt x="21887" y="294"/>
                        <a:pt x="22494" y="294"/>
                        <a:pt x="23059" y="398"/>
                      </a:cubicBezTo>
                      <a:cubicBezTo>
                        <a:pt x="23059" y="858"/>
                        <a:pt x="23414" y="1130"/>
                        <a:pt x="23561" y="1507"/>
                      </a:cubicBezTo>
                      <a:cubicBezTo>
                        <a:pt x="23833" y="1361"/>
                        <a:pt x="23833" y="1130"/>
                        <a:pt x="23896" y="963"/>
                      </a:cubicBezTo>
                      <a:cubicBezTo>
                        <a:pt x="23937" y="754"/>
                        <a:pt x="23958" y="566"/>
                        <a:pt x="23958" y="356"/>
                      </a:cubicBezTo>
                      <a:cubicBezTo>
                        <a:pt x="24314" y="294"/>
                        <a:pt x="24670" y="314"/>
                        <a:pt x="25005" y="398"/>
                      </a:cubicBezTo>
                      <a:cubicBezTo>
                        <a:pt x="25025" y="545"/>
                        <a:pt x="25005" y="796"/>
                        <a:pt x="25214" y="796"/>
                      </a:cubicBezTo>
                      <a:cubicBezTo>
                        <a:pt x="25549" y="796"/>
                        <a:pt x="25946" y="796"/>
                        <a:pt x="26072" y="335"/>
                      </a:cubicBezTo>
                      <a:lnTo>
                        <a:pt x="28206" y="356"/>
                      </a:lnTo>
                      <a:cubicBezTo>
                        <a:pt x="28248" y="628"/>
                        <a:pt x="28436" y="670"/>
                        <a:pt x="28666" y="670"/>
                      </a:cubicBezTo>
                      <a:cubicBezTo>
                        <a:pt x="29336" y="712"/>
                        <a:pt x="30005" y="607"/>
                        <a:pt x="30696" y="733"/>
                      </a:cubicBezTo>
                      <a:cubicBezTo>
                        <a:pt x="30947" y="796"/>
                        <a:pt x="31031" y="566"/>
                        <a:pt x="31051" y="335"/>
                      </a:cubicBezTo>
                      <a:cubicBezTo>
                        <a:pt x="31282" y="294"/>
                        <a:pt x="31533" y="314"/>
                        <a:pt x="31742" y="419"/>
                      </a:cubicBezTo>
                      <a:cubicBezTo>
                        <a:pt x="31805" y="586"/>
                        <a:pt x="31972" y="691"/>
                        <a:pt x="32139" y="670"/>
                      </a:cubicBezTo>
                      <a:lnTo>
                        <a:pt x="32997" y="670"/>
                      </a:lnTo>
                      <a:cubicBezTo>
                        <a:pt x="32997" y="900"/>
                        <a:pt x="32997" y="1151"/>
                        <a:pt x="33311" y="1193"/>
                      </a:cubicBezTo>
                      <a:cubicBezTo>
                        <a:pt x="33520" y="1235"/>
                        <a:pt x="33709" y="1130"/>
                        <a:pt x="33813" y="942"/>
                      </a:cubicBezTo>
                      <a:cubicBezTo>
                        <a:pt x="33855" y="817"/>
                        <a:pt x="33876" y="670"/>
                        <a:pt x="33876" y="545"/>
                      </a:cubicBezTo>
                      <a:cubicBezTo>
                        <a:pt x="34169" y="503"/>
                        <a:pt x="34483" y="524"/>
                        <a:pt x="34755" y="607"/>
                      </a:cubicBezTo>
                      <a:cubicBezTo>
                        <a:pt x="34755" y="712"/>
                        <a:pt x="34839" y="817"/>
                        <a:pt x="34943" y="858"/>
                      </a:cubicBezTo>
                      <a:cubicBezTo>
                        <a:pt x="34880" y="1193"/>
                        <a:pt x="35173" y="1507"/>
                        <a:pt x="35006" y="1863"/>
                      </a:cubicBezTo>
                      <a:cubicBezTo>
                        <a:pt x="34943" y="2009"/>
                        <a:pt x="35069" y="2156"/>
                        <a:pt x="35215" y="2198"/>
                      </a:cubicBezTo>
                      <a:cubicBezTo>
                        <a:pt x="35383" y="2239"/>
                        <a:pt x="35571" y="2198"/>
                        <a:pt x="35676" y="2051"/>
                      </a:cubicBezTo>
                      <a:cubicBezTo>
                        <a:pt x="35822" y="1947"/>
                        <a:pt x="35759" y="1821"/>
                        <a:pt x="35676" y="1674"/>
                      </a:cubicBezTo>
                      <a:cubicBezTo>
                        <a:pt x="35424" y="1256"/>
                        <a:pt x="35550" y="984"/>
                        <a:pt x="36010" y="858"/>
                      </a:cubicBezTo>
                      <a:cubicBezTo>
                        <a:pt x="36261" y="879"/>
                        <a:pt x="36533" y="775"/>
                        <a:pt x="36722" y="1026"/>
                      </a:cubicBezTo>
                      <a:cubicBezTo>
                        <a:pt x="36408" y="1172"/>
                        <a:pt x="36345" y="1444"/>
                        <a:pt x="36366" y="1737"/>
                      </a:cubicBezTo>
                      <a:lnTo>
                        <a:pt x="36303" y="1779"/>
                      </a:lnTo>
                      <a:lnTo>
                        <a:pt x="36324" y="1821"/>
                      </a:lnTo>
                      <a:lnTo>
                        <a:pt x="36366" y="1737"/>
                      </a:lnTo>
                      <a:cubicBezTo>
                        <a:pt x="36638" y="1695"/>
                        <a:pt x="36889" y="2051"/>
                        <a:pt x="37182" y="1800"/>
                      </a:cubicBezTo>
                      <a:cubicBezTo>
                        <a:pt x="37119" y="1528"/>
                        <a:pt x="36826" y="1340"/>
                        <a:pt x="36910" y="1026"/>
                      </a:cubicBezTo>
                      <a:cubicBezTo>
                        <a:pt x="37224" y="1005"/>
                        <a:pt x="37517" y="879"/>
                        <a:pt x="37789" y="691"/>
                      </a:cubicBezTo>
                      <a:lnTo>
                        <a:pt x="38145" y="691"/>
                      </a:lnTo>
                      <a:lnTo>
                        <a:pt x="38312" y="858"/>
                      </a:lnTo>
                      <a:cubicBezTo>
                        <a:pt x="38626" y="1172"/>
                        <a:pt x="38689" y="1633"/>
                        <a:pt x="38919" y="2030"/>
                      </a:cubicBezTo>
                      <a:cubicBezTo>
                        <a:pt x="38856" y="1444"/>
                        <a:pt x="39421" y="1277"/>
                        <a:pt x="39567" y="858"/>
                      </a:cubicBezTo>
                      <a:lnTo>
                        <a:pt x="39923" y="858"/>
                      </a:lnTo>
                      <a:cubicBezTo>
                        <a:pt x="39965" y="1382"/>
                        <a:pt x="40676" y="1298"/>
                        <a:pt x="40739" y="1821"/>
                      </a:cubicBezTo>
                      <a:cubicBezTo>
                        <a:pt x="40781" y="1821"/>
                        <a:pt x="40844" y="1821"/>
                        <a:pt x="40886" y="1821"/>
                      </a:cubicBezTo>
                      <a:cubicBezTo>
                        <a:pt x="41534" y="1800"/>
                        <a:pt x="42141" y="1528"/>
                        <a:pt x="42580" y="1026"/>
                      </a:cubicBezTo>
                      <a:lnTo>
                        <a:pt x="42580" y="1026"/>
                      </a:lnTo>
                      <a:cubicBezTo>
                        <a:pt x="42873" y="1068"/>
                        <a:pt x="43145" y="1110"/>
                        <a:pt x="43438" y="1151"/>
                      </a:cubicBezTo>
                      <a:cubicBezTo>
                        <a:pt x="43522" y="1151"/>
                        <a:pt x="43606" y="1172"/>
                        <a:pt x="43606" y="1277"/>
                      </a:cubicBezTo>
                      <a:cubicBezTo>
                        <a:pt x="43606" y="1361"/>
                        <a:pt x="43564" y="1444"/>
                        <a:pt x="43501" y="1486"/>
                      </a:cubicBezTo>
                      <a:cubicBezTo>
                        <a:pt x="43417" y="1549"/>
                        <a:pt x="43292" y="1591"/>
                        <a:pt x="43187" y="1612"/>
                      </a:cubicBezTo>
                      <a:cubicBezTo>
                        <a:pt x="42706" y="1716"/>
                        <a:pt x="42476" y="1947"/>
                        <a:pt x="42706" y="2470"/>
                      </a:cubicBezTo>
                      <a:cubicBezTo>
                        <a:pt x="42748" y="2574"/>
                        <a:pt x="42580" y="2721"/>
                        <a:pt x="42727" y="2888"/>
                      </a:cubicBezTo>
                      <a:cubicBezTo>
                        <a:pt x="42978" y="2867"/>
                        <a:pt x="43145" y="2532"/>
                        <a:pt x="43459" y="2637"/>
                      </a:cubicBezTo>
                      <a:cubicBezTo>
                        <a:pt x="43501" y="3014"/>
                        <a:pt x="43836" y="3035"/>
                        <a:pt x="44087" y="3181"/>
                      </a:cubicBezTo>
                      <a:cubicBezTo>
                        <a:pt x="44317" y="3327"/>
                        <a:pt x="44715" y="3474"/>
                        <a:pt x="44610" y="3976"/>
                      </a:cubicBezTo>
                      <a:cubicBezTo>
                        <a:pt x="44422" y="4687"/>
                        <a:pt x="44338" y="4813"/>
                        <a:pt x="43606" y="4750"/>
                      </a:cubicBezTo>
                      <a:cubicBezTo>
                        <a:pt x="43229" y="4708"/>
                        <a:pt x="42852" y="4646"/>
                        <a:pt x="42497" y="4520"/>
                      </a:cubicBezTo>
                      <a:cubicBezTo>
                        <a:pt x="41848" y="4311"/>
                        <a:pt x="41158" y="4436"/>
                        <a:pt x="40614" y="4813"/>
                      </a:cubicBezTo>
                      <a:cubicBezTo>
                        <a:pt x="40132" y="5232"/>
                        <a:pt x="40090" y="5232"/>
                        <a:pt x="39693" y="4667"/>
                      </a:cubicBezTo>
                      <a:cubicBezTo>
                        <a:pt x="39609" y="4520"/>
                        <a:pt x="39526" y="4248"/>
                        <a:pt x="39358" y="4311"/>
                      </a:cubicBezTo>
                      <a:cubicBezTo>
                        <a:pt x="38730" y="4604"/>
                        <a:pt x="38437" y="4206"/>
                        <a:pt x="38186" y="3683"/>
                      </a:cubicBezTo>
                      <a:cubicBezTo>
                        <a:pt x="37747" y="4018"/>
                        <a:pt x="37391" y="4415"/>
                        <a:pt x="36826" y="4102"/>
                      </a:cubicBezTo>
                      <a:cubicBezTo>
                        <a:pt x="36826" y="4708"/>
                        <a:pt x="36826" y="4708"/>
                        <a:pt x="36387" y="5294"/>
                      </a:cubicBezTo>
                      <a:cubicBezTo>
                        <a:pt x="36324" y="5378"/>
                        <a:pt x="36261" y="5483"/>
                        <a:pt x="36199" y="5587"/>
                      </a:cubicBezTo>
                      <a:cubicBezTo>
                        <a:pt x="35843" y="6048"/>
                        <a:pt x="35822" y="6027"/>
                        <a:pt x="35383" y="5692"/>
                      </a:cubicBezTo>
                      <a:cubicBezTo>
                        <a:pt x="35215" y="5566"/>
                        <a:pt x="35173" y="5399"/>
                        <a:pt x="35069" y="5273"/>
                      </a:cubicBezTo>
                      <a:cubicBezTo>
                        <a:pt x="34818" y="5001"/>
                        <a:pt x="34336" y="5106"/>
                        <a:pt x="34253" y="5483"/>
                      </a:cubicBezTo>
                      <a:cubicBezTo>
                        <a:pt x="34044" y="6089"/>
                        <a:pt x="33813" y="6131"/>
                        <a:pt x="33248" y="5817"/>
                      </a:cubicBezTo>
                      <a:cubicBezTo>
                        <a:pt x="32914" y="5629"/>
                        <a:pt x="32851" y="5252"/>
                        <a:pt x="32558" y="5043"/>
                      </a:cubicBezTo>
                      <a:cubicBezTo>
                        <a:pt x="32453" y="4960"/>
                        <a:pt x="32391" y="4771"/>
                        <a:pt x="32202" y="4897"/>
                      </a:cubicBezTo>
                      <a:cubicBezTo>
                        <a:pt x="32098" y="4980"/>
                        <a:pt x="32160" y="5106"/>
                        <a:pt x="32202" y="5232"/>
                      </a:cubicBezTo>
                      <a:cubicBezTo>
                        <a:pt x="32411" y="5817"/>
                        <a:pt x="32391" y="5817"/>
                        <a:pt x="31847" y="6068"/>
                      </a:cubicBezTo>
                      <a:cubicBezTo>
                        <a:pt x="31637" y="6173"/>
                        <a:pt x="31428" y="6278"/>
                        <a:pt x="31240" y="6424"/>
                      </a:cubicBezTo>
                      <a:cubicBezTo>
                        <a:pt x="31031" y="6550"/>
                        <a:pt x="30717" y="6633"/>
                        <a:pt x="30570" y="6487"/>
                      </a:cubicBezTo>
                      <a:cubicBezTo>
                        <a:pt x="30131" y="6110"/>
                        <a:pt x="29901" y="6424"/>
                        <a:pt x="29650" y="6696"/>
                      </a:cubicBezTo>
                      <a:cubicBezTo>
                        <a:pt x="28875" y="6759"/>
                        <a:pt x="28101" y="6717"/>
                        <a:pt x="27327" y="6612"/>
                      </a:cubicBezTo>
                      <a:cubicBezTo>
                        <a:pt x="27285" y="6550"/>
                        <a:pt x="27243" y="6445"/>
                        <a:pt x="27181" y="6424"/>
                      </a:cubicBezTo>
                      <a:cubicBezTo>
                        <a:pt x="27034" y="6403"/>
                        <a:pt x="26992" y="6529"/>
                        <a:pt x="26971" y="6633"/>
                      </a:cubicBezTo>
                      <a:cubicBezTo>
                        <a:pt x="26804" y="6696"/>
                        <a:pt x="26616" y="6675"/>
                        <a:pt x="26448" y="6592"/>
                      </a:cubicBezTo>
                      <a:cubicBezTo>
                        <a:pt x="26302" y="5964"/>
                        <a:pt x="26218" y="5880"/>
                        <a:pt x="25758" y="6110"/>
                      </a:cubicBezTo>
                      <a:cubicBezTo>
                        <a:pt x="25507" y="6236"/>
                        <a:pt x="25297" y="6424"/>
                        <a:pt x="25025" y="6320"/>
                      </a:cubicBezTo>
                      <a:cubicBezTo>
                        <a:pt x="24481" y="6131"/>
                        <a:pt x="23833" y="6257"/>
                        <a:pt x="23372" y="5817"/>
                      </a:cubicBezTo>
                      <a:cubicBezTo>
                        <a:pt x="23268" y="5692"/>
                        <a:pt x="23100" y="5671"/>
                        <a:pt x="22954" y="5713"/>
                      </a:cubicBezTo>
                      <a:cubicBezTo>
                        <a:pt x="22536" y="5943"/>
                        <a:pt x="22410" y="5692"/>
                        <a:pt x="22284" y="5336"/>
                      </a:cubicBezTo>
                      <a:cubicBezTo>
                        <a:pt x="22222" y="5169"/>
                        <a:pt x="22264" y="4897"/>
                        <a:pt x="21887" y="4855"/>
                      </a:cubicBezTo>
                      <a:cubicBezTo>
                        <a:pt x="21971" y="5629"/>
                        <a:pt x="21510" y="5985"/>
                        <a:pt x="20883" y="6257"/>
                      </a:cubicBezTo>
                      <a:cubicBezTo>
                        <a:pt x="20820" y="6278"/>
                        <a:pt x="20799" y="6403"/>
                        <a:pt x="20757" y="6487"/>
                      </a:cubicBezTo>
                      <a:lnTo>
                        <a:pt x="20422" y="6487"/>
                      </a:lnTo>
                      <a:cubicBezTo>
                        <a:pt x="20150" y="6110"/>
                        <a:pt x="20108" y="6110"/>
                        <a:pt x="19899" y="6508"/>
                      </a:cubicBezTo>
                      <a:cubicBezTo>
                        <a:pt x="19418" y="6571"/>
                        <a:pt x="18937" y="6571"/>
                        <a:pt x="18476" y="6508"/>
                      </a:cubicBezTo>
                      <a:cubicBezTo>
                        <a:pt x="18455" y="6445"/>
                        <a:pt x="18435" y="6340"/>
                        <a:pt x="18414" y="6340"/>
                      </a:cubicBezTo>
                      <a:cubicBezTo>
                        <a:pt x="17598" y="6215"/>
                        <a:pt x="16823" y="5880"/>
                        <a:pt x="16154" y="5399"/>
                      </a:cubicBezTo>
                      <a:cubicBezTo>
                        <a:pt x="15986" y="5273"/>
                        <a:pt x="15735" y="5315"/>
                        <a:pt x="15589" y="5462"/>
                      </a:cubicBezTo>
                      <a:cubicBezTo>
                        <a:pt x="15422" y="5629"/>
                        <a:pt x="15275" y="5796"/>
                        <a:pt x="15108" y="5985"/>
                      </a:cubicBezTo>
                      <a:cubicBezTo>
                        <a:pt x="14940" y="6027"/>
                        <a:pt x="14752" y="6027"/>
                        <a:pt x="14564" y="5985"/>
                      </a:cubicBezTo>
                      <a:cubicBezTo>
                        <a:pt x="14208" y="5566"/>
                        <a:pt x="14041" y="5566"/>
                        <a:pt x="13685" y="5985"/>
                      </a:cubicBezTo>
                      <a:cubicBezTo>
                        <a:pt x="13497" y="6027"/>
                        <a:pt x="13329" y="6006"/>
                        <a:pt x="13162" y="5922"/>
                      </a:cubicBezTo>
                      <a:cubicBezTo>
                        <a:pt x="13036" y="5608"/>
                        <a:pt x="12848" y="5608"/>
                        <a:pt x="12639" y="5838"/>
                      </a:cubicBezTo>
                      <a:lnTo>
                        <a:pt x="11551" y="5817"/>
                      </a:lnTo>
                      <a:cubicBezTo>
                        <a:pt x="11446" y="5629"/>
                        <a:pt x="11153" y="5629"/>
                        <a:pt x="11028" y="5817"/>
                      </a:cubicBezTo>
                      <a:cubicBezTo>
                        <a:pt x="10797" y="5859"/>
                        <a:pt x="10546" y="5859"/>
                        <a:pt x="10316" y="5817"/>
                      </a:cubicBezTo>
                      <a:cubicBezTo>
                        <a:pt x="10002" y="5399"/>
                        <a:pt x="9835" y="5378"/>
                        <a:pt x="9437" y="5755"/>
                      </a:cubicBezTo>
                      <a:cubicBezTo>
                        <a:pt x="8663" y="5922"/>
                        <a:pt x="7889" y="5817"/>
                        <a:pt x="7115" y="5817"/>
                      </a:cubicBezTo>
                      <a:cubicBezTo>
                        <a:pt x="6906" y="5608"/>
                        <a:pt x="6717" y="5608"/>
                        <a:pt x="6592" y="5901"/>
                      </a:cubicBezTo>
                      <a:cubicBezTo>
                        <a:pt x="6362" y="6006"/>
                        <a:pt x="6131" y="6027"/>
                        <a:pt x="5880" y="6006"/>
                      </a:cubicBezTo>
                      <a:cubicBezTo>
                        <a:pt x="5462" y="5587"/>
                        <a:pt x="4771" y="5524"/>
                        <a:pt x="4269" y="5880"/>
                      </a:cubicBezTo>
                      <a:cubicBezTo>
                        <a:pt x="3516" y="5796"/>
                        <a:pt x="2805" y="5504"/>
                        <a:pt x="2072" y="5315"/>
                      </a:cubicBezTo>
                      <a:cubicBezTo>
                        <a:pt x="1110" y="5085"/>
                        <a:pt x="670" y="4290"/>
                        <a:pt x="377" y="3432"/>
                      </a:cubicBezTo>
                      <a:cubicBezTo>
                        <a:pt x="210" y="2909"/>
                        <a:pt x="1" y="2407"/>
                        <a:pt x="210" y="1821"/>
                      </a:cubicBezTo>
                      <a:cubicBezTo>
                        <a:pt x="482" y="1026"/>
                        <a:pt x="984" y="586"/>
                        <a:pt x="1800" y="524"/>
                      </a:cubicBezTo>
                      <a:cubicBezTo>
                        <a:pt x="2219" y="503"/>
                        <a:pt x="2637" y="524"/>
                        <a:pt x="3035" y="503"/>
                      </a:cubicBezTo>
                      <a:cubicBezTo>
                        <a:pt x="3453" y="1319"/>
                        <a:pt x="4144" y="545"/>
                        <a:pt x="4667" y="796"/>
                      </a:cubicBezTo>
                      <a:cubicBezTo>
                        <a:pt x="4834" y="879"/>
                        <a:pt x="5022" y="817"/>
                        <a:pt x="5106" y="649"/>
                      </a:cubicBezTo>
                      <a:cubicBezTo>
                        <a:pt x="5127" y="566"/>
                        <a:pt x="5169" y="482"/>
                        <a:pt x="5190" y="398"/>
                      </a:cubicBezTo>
                      <a:cubicBezTo>
                        <a:pt x="5357" y="356"/>
                        <a:pt x="5525" y="356"/>
                        <a:pt x="5713" y="398"/>
                      </a:cubicBezTo>
                      <a:cubicBezTo>
                        <a:pt x="5713" y="628"/>
                        <a:pt x="5943" y="775"/>
                        <a:pt x="6152" y="691"/>
                      </a:cubicBezTo>
                      <a:cubicBezTo>
                        <a:pt x="6550" y="566"/>
                        <a:pt x="6947" y="503"/>
                        <a:pt x="7366" y="524"/>
                      </a:cubicBezTo>
                      <a:cubicBezTo>
                        <a:pt x="7533" y="524"/>
                        <a:pt x="7617" y="398"/>
                        <a:pt x="7659" y="252"/>
                      </a:cubicBezTo>
                      <a:cubicBezTo>
                        <a:pt x="7952" y="189"/>
                        <a:pt x="8245" y="168"/>
                        <a:pt x="8538" y="231"/>
                      </a:cubicBezTo>
                      <a:cubicBezTo>
                        <a:pt x="8852" y="628"/>
                        <a:pt x="8956" y="628"/>
                        <a:pt x="9249" y="189"/>
                      </a:cubicBezTo>
                      <a:close/>
                      <a:moveTo>
                        <a:pt x="40216" y="3181"/>
                      </a:moveTo>
                      <a:cubicBezTo>
                        <a:pt x="40237" y="3014"/>
                        <a:pt x="40132" y="2930"/>
                        <a:pt x="39986" y="2867"/>
                      </a:cubicBezTo>
                      <a:cubicBezTo>
                        <a:pt x="39860" y="2783"/>
                        <a:pt x="39672" y="2846"/>
                        <a:pt x="39630" y="2993"/>
                      </a:cubicBezTo>
                      <a:cubicBezTo>
                        <a:pt x="39567" y="3139"/>
                        <a:pt x="39672" y="3307"/>
                        <a:pt x="39818" y="3327"/>
                      </a:cubicBezTo>
                      <a:cubicBezTo>
                        <a:pt x="39965" y="3348"/>
                        <a:pt x="40111" y="3348"/>
                        <a:pt x="40216" y="3181"/>
                      </a:cubicBezTo>
                      <a:close/>
                      <a:moveTo>
                        <a:pt x="30654" y="1089"/>
                      </a:moveTo>
                      <a:cubicBezTo>
                        <a:pt x="30633" y="1151"/>
                        <a:pt x="30591" y="1214"/>
                        <a:pt x="30612" y="1235"/>
                      </a:cubicBezTo>
                      <a:cubicBezTo>
                        <a:pt x="30612" y="1277"/>
                        <a:pt x="30696" y="1298"/>
                        <a:pt x="30738" y="1319"/>
                      </a:cubicBezTo>
                      <a:cubicBezTo>
                        <a:pt x="30759" y="1256"/>
                        <a:pt x="30821" y="1193"/>
                        <a:pt x="30800" y="1172"/>
                      </a:cubicBezTo>
                      <a:cubicBezTo>
                        <a:pt x="30779" y="1130"/>
                        <a:pt x="30717" y="1130"/>
                        <a:pt x="30654" y="1110"/>
                      </a:cubicBezTo>
                      <a:close/>
                      <a:moveTo>
                        <a:pt x="31888" y="1444"/>
                      </a:moveTo>
                      <a:cubicBezTo>
                        <a:pt x="31867" y="1382"/>
                        <a:pt x="31847" y="1319"/>
                        <a:pt x="31826" y="1298"/>
                      </a:cubicBezTo>
                      <a:cubicBezTo>
                        <a:pt x="31784" y="1277"/>
                        <a:pt x="31721" y="1319"/>
                        <a:pt x="31679" y="1340"/>
                      </a:cubicBezTo>
                      <a:cubicBezTo>
                        <a:pt x="31700" y="1402"/>
                        <a:pt x="31700" y="1465"/>
                        <a:pt x="31742" y="1486"/>
                      </a:cubicBezTo>
                      <a:cubicBezTo>
                        <a:pt x="31784" y="1507"/>
                        <a:pt x="31826" y="1465"/>
                        <a:pt x="31888" y="1444"/>
                      </a:cubicBezTo>
                      <a:close/>
                      <a:moveTo>
                        <a:pt x="43417" y="3286"/>
                      </a:moveTo>
                      <a:cubicBezTo>
                        <a:pt x="43355" y="3265"/>
                        <a:pt x="43313" y="3223"/>
                        <a:pt x="43271" y="3223"/>
                      </a:cubicBezTo>
                      <a:cubicBezTo>
                        <a:pt x="43229" y="3244"/>
                        <a:pt x="43229" y="3327"/>
                        <a:pt x="43208" y="3369"/>
                      </a:cubicBezTo>
                      <a:cubicBezTo>
                        <a:pt x="43250" y="3390"/>
                        <a:pt x="43313" y="3453"/>
                        <a:pt x="43334" y="3432"/>
                      </a:cubicBezTo>
                      <a:cubicBezTo>
                        <a:pt x="43375" y="3411"/>
                        <a:pt x="43396" y="3348"/>
                        <a:pt x="43417" y="3307"/>
                      </a:cubicBezTo>
                      <a:close/>
                      <a:moveTo>
                        <a:pt x="35989" y="5001"/>
                      </a:moveTo>
                      <a:cubicBezTo>
                        <a:pt x="35969" y="5064"/>
                        <a:pt x="35948" y="5106"/>
                        <a:pt x="35927" y="5148"/>
                      </a:cubicBezTo>
                      <a:cubicBezTo>
                        <a:pt x="35969" y="5169"/>
                        <a:pt x="36031" y="5232"/>
                        <a:pt x="36052" y="5211"/>
                      </a:cubicBezTo>
                      <a:cubicBezTo>
                        <a:pt x="36094" y="5190"/>
                        <a:pt x="36115" y="5127"/>
                        <a:pt x="36136" y="5064"/>
                      </a:cubicBezTo>
                      <a:close/>
                    </a:path>
                  </a:pathLst>
                </a:custGeom>
                <a:solidFill>
                  <a:srgbClr val="FF7884">
                    <a:alpha val="33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dirty="0">
                    <a:solidFill>
                      <a:srgbClr val="4B4D4B"/>
                    </a:solidFill>
                    <a:latin typeface="思源宋体 CN Heavy" panose="02020900000000000000" charset="-122"/>
                    <a:ea typeface="思源宋体 CN Heavy" panose="02020900000000000000" charset="-122"/>
                  </a:endParaRPr>
                </a:p>
              </p:txBody>
            </p:sp>
            <p:sp>
              <p:nvSpPr>
                <p:cNvPr id="32" name="Google Shape;7258;p43"/>
                <p:cNvSpPr/>
                <p:nvPr/>
              </p:nvSpPr>
              <p:spPr>
                <a:xfrm>
                  <a:off x="3108998" y="3570560"/>
                  <a:ext cx="1172275" cy="893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891" h="6320" extrusionOk="0">
                      <a:moveTo>
                        <a:pt x="14019" y="1716"/>
                      </a:moveTo>
                      <a:cubicBezTo>
                        <a:pt x="13538" y="1862"/>
                        <a:pt x="13350" y="2197"/>
                        <a:pt x="13099" y="2239"/>
                      </a:cubicBezTo>
                      <a:cubicBezTo>
                        <a:pt x="12952" y="2072"/>
                        <a:pt x="13141" y="1925"/>
                        <a:pt x="13078" y="1800"/>
                      </a:cubicBezTo>
                      <a:cubicBezTo>
                        <a:pt x="12869" y="1277"/>
                        <a:pt x="13078" y="1067"/>
                        <a:pt x="13559" y="963"/>
                      </a:cubicBezTo>
                      <a:cubicBezTo>
                        <a:pt x="13685" y="942"/>
                        <a:pt x="13789" y="900"/>
                        <a:pt x="13894" y="837"/>
                      </a:cubicBezTo>
                      <a:cubicBezTo>
                        <a:pt x="13957" y="774"/>
                        <a:pt x="13978" y="691"/>
                        <a:pt x="13978" y="628"/>
                      </a:cubicBezTo>
                      <a:cubicBezTo>
                        <a:pt x="13978" y="523"/>
                        <a:pt x="13915" y="502"/>
                        <a:pt x="13810" y="481"/>
                      </a:cubicBezTo>
                      <a:cubicBezTo>
                        <a:pt x="13517" y="460"/>
                        <a:pt x="13245" y="419"/>
                        <a:pt x="12973" y="377"/>
                      </a:cubicBezTo>
                      <a:cubicBezTo>
                        <a:pt x="12994" y="188"/>
                        <a:pt x="13057" y="21"/>
                        <a:pt x="13287" y="105"/>
                      </a:cubicBezTo>
                      <a:cubicBezTo>
                        <a:pt x="13601" y="209"/>
                        <a:pt x="13894" y="293"/>
                        <a:pt x="14187" y="63"/>
                      </a:cubicBezTo>
                      <a:cubicBezTo>
                        <a:pt x="15317" y="0"/>
                        <a:pt x="16447" y="21"/>
                        <a:pt x="17597" y="126"/>
                      </a:cubicBezTo>
                      <a:cubicBezTo>
                        <a:pt x="17869" y="460"/>
                        <a:pt x="18016" y="460"/>
                        <a:pt x="18288" y="126"/>
                      </a:cubicBezTo>
                      <a:cubicBezTo>
                        <a:pt x="18539" y="42"/>
                        <a:pt x="18811" y="42"/>
                        <a:pt x="19041" y="168"/>
                      </a:cubicBezTo>
                      <a:cubicBezTo>
                        <a:pt x="19083" y="188"/>
                        <a:pt x="19104" y="188"/>
                        <a:pt x="19146" y="209"/>
                      </a:cubicBezTo>
                      <a:lnTo>
                        <a:pt x="20087" y="230"/>
                      </a:lnTo>
                      <a:cubicBezTo>
                        <a:pt x="20548" y="523"/>
                        <a:pt x="21008" y="732"/>
                        <a:pt x="21468" y="230"/>
                      </a:cubicBezTo>
                      <a:cubicBezTo>
                        <a:pt x="22012" y="168"/>
                        <a:pt x="22556" y="188"/>
                        <a:pt x="23079" y="293"/>
                      </a:cubicBezTo>
                      <a:cubicBezTo>
                        <a:pt x="23100" y="398"/>
                        <a:pt x="23142" y="502"/>
                        <a:pt x="23268" y="502"/>
                      </a:cubicBezTo>
                      <a:cubicBezTo>
                        <a:pt x="23393" y="481"/>
                        <a:pt x="23414" y="377"/>
                        <a:pt x="23435" y="272"/>
                      </a:cubicBezTo>
                      <a:cubicBezTo>
                        <a:pt x="23665" y="209"/>
                        <a:pt x="23916" y="188"/>
                        <a:pt x="24147" y="230"/>
                      </a:cubicBezTo>
                      <a:cubicBezTo>
                        <a:pt x="24272" y="398"/>
                        <a:pt x="24377" y="398"/>
                        <a:pt x="24502" y="230"/>
                      </a:cubicBezTo>
                      <a:cubicBezTo>
                        <a:pt x="24795" y="188"/>
                        <a:pt x="25088" y="188"/>
                        <a:pt x="25381" y="272"/>
                      </a:cubicBezTo>
                      <a:cubicBezTo>
                        <a:pt x="25758" y="670"/>
                        <a:pt x="25946" y="670"/>
                        <a:pt x="26281" y="251"/>
                      </a:cubicBezTo>
                      <a:cubicBezTo>
                        <a:pt x="26804" y="188"/>
                        <a:pt x="27348" y="188"/>
                        <a:pt x="27871" y="272"/>
                      </a:cubicBezTo>
                      <a:cubicBezTo>
                        <a:pt x="27871" y="523"/>
                        <a:pt x="28080" y="732"/>
                        <a:pt x="28331" y="732"/>
                      </a:cubicBezTo>
                      <a:cubicBezTo>
                        <a:pt x="28666" y="753"/>
                        <a:pt x="28980" y="816"/>
                        <a:pt x="29273" y="921"/>
                      </a:cubicBezTo>
                      <a:cubicBezTo>
                        <a:pt x="29817" y="1088"/>
                        <a:pt x="30382" y="900"/>
                        <a:pt x="30717" y="440"/>
                      </a:cubicBezTo>
                      <a:cubicBezTo>
                        <a:pt x="30947" y="377"/>
                        <a:pt x="31198" y="398"/>
                        <a:pt x="31428" y="481"/>
                      </a:cubicBezTo>
                      <a:cubicBezTo>
                        <a:pt x="31574" y="837"/>
                        <a:pt x="31763" y="858"/>
                        <a:pt x="31951" y="502"/>
                      </a:cubicBezTo>
                      <a:cubicBezTo>
                        <a:pt x="32537" y="356"/>
                        <a:pt x="33144" y="356"/>
                        <a:pt x="33730" y="523"/>
                      </a:cubicBezTo>
                      <a:cubicBezTo>
                        <a:pt x="33960" y="858"/>
                        <a:pt x="34190" y="816"/>
                        <a:pt x="34441" y="544"/>
                      </a:cubicBezTo>
                      <a:lnTo>
                        <a:pt x="35508" y="586"/>
                      </a:lnTo>
                      <a:cubicBezTo>
                        <a:pt x="35675" y="795"/>
                        <a:pt x="35759" y="712"/>
                        <a:pt x="35843" y="502"/>
                      </a:cubicBezTo>
                      <a:lnTo>
                        <a:pt x="38333" y="649"/>
                      </a:lnTo>
                      <a:cubicBezTo>
                        <a:pt x="38375" y="858"/>
                        <a:pt x="38479" y="1088"/>
                        <a:pt x="38709" y="1025"/>
                      </a:cubicBezTo>
                      <a:cubicBezTo>
                        <a:pt x="39191" y="921"/>
                        <a:pt x="39651" y="1088"/>
                        <a:pt x="40090" y="1151"/>
                      </a:cubicBezTo>
                      <a:cubicBezTo>
                        <a:pt x="40467" y="1235"/>
                        <a:pt x="40844" y="1151"/>
                        <a:pt x="41157" y="921"/>
                      </a:cubicBezTo>
                      <a:cubicBezTo>
                        <a:pt x="41576" y="900"/>
                        <a:pt x="41994" y="921"/>
                        <a:pt x="42413" y="1025"/>
                      </a:cubicBezTo>
                      <a:cubicBezTo>
                        <a:pt x="42476" y="1235"/>
                        <a:pt x="42580" y="1339"/>
                        <a:pt x="42748" y="1109"/>
                      </a:cubicBezTo>
                      <a:cubicBezTo>
                        <a:pt x="43166" y="1067"/>
                        <a:pt x="43585" y="1088"/>
                        <a:pt x="44003" y="1172"/>
                      </a:cubicBezTo>
                      <a:cubicBezTo>
                        <a:pt x="44066" y="1402"/>
                        <a:pt x="44170" y="1528"/>
                        <a:pt x="44359" y="1256"/>
                      </a:cubicBezTo>
                      <a:lnTo>
                        <a:pt x="45405" y="1318"/>
                      </a:lnTo>
                      <a:cubicBezTo>
                        <a:pt x="45426" y="1423"/>
                        <a:pt x="45468" y="1569"/>
                        <a:pt x="45593" y="1590"/>
                      </a:cubicBezTo>
                      <a:cubicBezTo>
                        <a:pt x="46137" y="1695"/>
                        <a:pt x="46409" y="2113"/>
                        <a:pt x="46744" y="2469"/>
                      </a:cubicBezTo>
                      <a:cubicBezTo>
                        <a:pt x="46890" y="2616"/>
                        <a:pt x="46890" y="2699"/>
                        <a:pt x="46807" y="2909"/>
                      </a:cubicBezTo>
                      <a:cubicBezTo>
                        <a:pt x="46660" y="3369"/>
                        <a:pt x="46263" y="3704"/>
                        <a:pt x="46137" y="4164"/>
                      </a:cubicBezTo>
                      <a:cubicBezTo>
                        <a:pt x="46074" y="4394"/>
                        <a:pt x="46116" y="4666"/>
                        <a:pt x="45823" y="4750"/>
                      </a:cubicBezTo>
                      <a:cubicBezTo>
                        <a:pt x="45551" y="4813"/>
                        <a:pt x="45426" y="4541"/>
                        <a:pt x="45258" y="4394"/>
                      </a:cubicBezTo>
                      <a:cubicBezTo>
                        <a:pt x="45175" y="4310"/>
                        <a:pt x="45133" y="4206"/>
                        <a:pt x="45049" y="4143"/>
                      </a:cubicBezTo>
                      <a:cubicBezTo>
                        <a:pt x="44840" y="3892"/>
                        <a:pt x="44610" y="3892"/>
                        <a:pt x="44547" y="4227"/>
                      </a:cubicBezTo>
                      <a:cubicBezTo>
                        <a:pt x="44484" y="4603"/>
                        <a:pt x="44296" y="4520"/>
                        <a:pt x="44003" y="4541"/>
                      </a:cubicBezTo>
                      <a:cubicBezTo>
                        <a:pt x="43313" y="4582"/>
                        <a:pt x="42622" y="4771"/>
                        <a:pt x="41911" y="4541"/>
                      </a:cubicBezTo>
                      <a:cubicBezTo>
                        <a:pt x="41785" y="4499"/>
                        <a:pt x="41680" y="4582"/>
                        <a:pt x="41597" y="4645"/>
                      </a:cubicBezTo>
                      <a:cubicBezTo>
                        <a:pt x="41325" y="4834"/>
                        <a:pt x="41011" y="4917"/>
                        <a:pt x="40697" y="4875"/>
                      </a:cubicBezTo>
                      <a:cubicBezTo>
                        <a:pt x="40488" y="4854"/>
                        <a:pt x="40446" y="5022"/>
                        <a:pt x="40425" y="5168"/>
                      </a:cubicBezTo>
                      <a:cubicBezTo>
                        <a:pt x="37831" y="5252"/>
                        <a:pt x="35236" y="5168"/>
                        <a:pt x="32662" y="4896"/>
                      </a:cubicBezTo>
                      <a:cubicBezTo>
                        <a:pt x="31951" y="4813"/>
                        <a:pt x="31240" y="4813"/>
                        <a:pt x="30528" y="4896"/>
                      </a:cubicBezTo>
                      <a:cubicBezTo>
                        <a:pt x="29712" y="5022"/>
                        <a:pt x="28875" y="5022"/>
                        <a:pt x="28059" y="4896"/>
                      </a:cubicBezTo>
                      <a:cubicBezTo>
                        <a:pt x="27473" y="4792"/>
                        <a:pt x="26888" y="4813"/>
                        <a:pt x="26302" y="4938"/>
                      </a:cubicBezTo>
                      <a:cubicBezTo>
                        <a:pt x="25130" y="5273"/>
                        <a:pt x="23895" y="5106"/>
                        <a:pt x="22703" y="5168"/>
                      </a:cubicBezTo>
                      <a:cubicBezTo>
                        <a:pt x="21343" y="5252"/>
                        <a:pt x="20004" y="5357"/>
                        <a:pt x="18644" y="5440"/>
                      </a:cubicBezTo>
                      <a:cubicBezTo>
                        <a:pt x="18413" y="5461"/>
                        <a:pt x="18183" y="5482"/>
                        <a:pt x="17953" y="5482"/>
                      </a:cubicBezTo>
                      <a:cubicBezTo>
                        <a:pt x="16405" y="5378"/>
                        <a:pt x="14898" y="5670"/>
                        <a:pt x="13371" y="5775"/>
                      </a:cubicBezTo>
                      <a:cubicBezTo>
                        <a:pt x="13141" y="5796"/>
                        <a:pt x="12911" y="5838"/>
                        <a:pt x="12659" y="5838"/>
                      </a:cubicBezTo>
                      <a:cubicBezTo>
                        <a:pt x="11090" y="5838"/>
                        <a:pt x="9563" y="5838"/>
                        <a:pt x="7993" y="5963"/>
                      </a:cubicBezTo>
                      <a:cubicBezTo>
                        <a:pt x="6236" y="6110"/>
                        <a:pt x="4478" y="6026"/>
                        <a:pt x="2700" y="6047"/>
                      </a:cubicBezTo>
                      <a:cubicBezTo>
                        <a:pt x="2051" y="6026"/>
                        <a:pt x="1403" y="6110"/>
                        <a:pt x="775" y="6256"/>
                      </a:cubicBezTo>
                      <a:cubicBezTo>
                        <a:pt x="503" y="6319"/>
                        <a:pt x="189" y="6235"/>
                        <a:pt x="1" y="6026"/>
                      </a:cubicBezTo>
                      <a:cubicBezTo>
                        <a:pt x="252" y="5754"/>
                        <a:pt x="482" y="5440"/>
                        <a:pt x="921" y="5838"/>
                      </a:cubicBezTo>
                      <a:cubicBezTo>
                        <a:pt x="1068" y="5963"/>
                        <a:pt x="1382" y="5901"/>
                        <a:pt x="1591" y="5754"/>
                      </a:cubicBezTo>
                      <a:cubicBezTo>
                        <a:pt x="1800" y="5629"/>
                        <a:pt x="1988" y="5503"/>
                        <a:pt x="2198" y="5398"/>
                      </a:cubicBezTo>
                      <a:cubicBezTo>
                        <a:pt x="2742" y="5126"/>
                        <a:pt x="2763" y="5147"/>
                        <a:pt x="2553" y="4562"/>
                      </a:cubicBezTo>
                      <a:cubicBezTo>
                        <a:pt x="2511" y="4457"/>
                        <a:pt x="2449" y="4331"/>
                        <a:pt x="2553" y="4248"/>
                      </a:cubicBezTo>
                      <a:cubicBezTo>
                        <a:pt x="2742" y="4101"/>
                        <a:pt x="2804" y="4290"/>
                        <a:pt x="2909" y="4373"/>
                      </a:cubicBezTo>
                      <a:cubicBezTo>
                        <a:pt x="3202" y="4582"/>
                        <a:pt x="3265" y="4959"/>
                        <a:pt x="3600" y="5168"/>
                      </a:cubicBezTo>
                      <a:cubicBezTo>
                        <a:pt x="4164" y="5482"/>
                        <a:pt x="4374" y="5419"/>
                        <a:pt x="4604" y="4813"/>
                      </a:cubicBezTo>
                      <a:cubicBezTo>
                        <a:pt x="4708" y="4436"/>
                        <a:pt x="5169" y="4331"/>
                        <a:pt x="5420" y="4603"/>
                      </a:cubicBezTo>
                      <a:cubicBezTo>
                        <a:pt x="5524" y="4729"/>
                        <a:pt x="5566" y="4917"/>
                        <a:pt x="5734" y="5022"/>
                      </a:cubicBezTo>
                      <a:cubicBezTo>
                        <a:pt x="6173" y="5378"/>
                        <a:pt x="6194" y="5378"/>
                        <a:pt x="6550" y="4917"/>
                      </a:cubicBezTo>
                      <a:cubicBezTo>
                        <a:pt x="6613" y="4813"/>
                        <a:pt x="6675" y="4708"/>
                        <a:pt x="6738" y="4624"/>
                      </a:cubicBezTo>
                      <a:cubicBezTo>
                        <a:pt x="7177" y="4038"/>
                        <a:pt x="7177" y="4038"/>
                        <a:pt x="7177" y="3432"/>
                      </a:cubicBezTo>
                      <a:cubicBezTo>
                        <a:pt x="7721" y="3745"/>
                        <a:pt x="8098" y="3369"/>
                        <a:pt x="8537" y="3034"/>
                      </a:cubicBezTo>
                      <a:cubicBezTo>
                        <a:pt x="8789" y="3557"/>
                        <a:pt x="9082" y="3934"/>
                        <a:pt x="9709" y="3662"/>
                      </a:cubicBezTo>
                      <a:cubicBezTo>
                        <a:pt x="9877" y="3578"/>
                        <a:pt x="9960" y="3850"/>
                        <a:pt x="10044" y="3997"/>
                      </a:cubicBezTo>
                      <a:cubicBezTo>
                        <a:pt x="10442" y="4562"/>
                        <a:pt x="10483" y="4562"/>
                        <a:pt x="10965" y="4143"/>
                      </a:cubicBezTo>
                      <a:cubicBezTo>
                        <a:pt x="11509" y="3766"/>
                        <a:pt x="12220" y="3641"/>
                        <a:pt x="12869" y="3850"/>
                      </a:cubicBezTo>
                      <a:cubicBezTo>
                        <a:pt x="13224" y="3976"/>
                        <a:pt x="13601" y="4059"/>
                        <a:pt x="13978" y="4080"/>
                      </a:cubicBezTo>
                      <a:cubicBezTo>
                        <a:pt x="14710" y="4164"/>
                        <a:pt x="14794" y="4017"/>
                        <a:pt x="14982" y="3306"/>
                      </a:cubicBezTo>
                      <a:cubicBezTo>
                        <a:pt x="15087" y="2804"/>
                        <a:pt x="14731" y="2699"/>
                        <a:pt x="14459" y="2511"/>
                      </a:cubicBezTo>
                      <a:cubicBezTo>
                        <a:pt x="14166" y="2344"/>
                        <a:pt x="13873" y="2365"/>
                        <a:pt x="13999" y="1737"/>
                      </a:cubicBezTo>
                      <a:cubicBezTo>
                        <a:pt x="13978" y="1465"/>
                        <a:pt x="13873" y="1569"/>
                        <a:pt x="13852" y="1800"/>
                      </a:cubicBezTo>
                      <a:cubicBezTo>
                        <a:pt x="13852" y="1862"/>
                        <a:pt x="13747" y="1988"/>
                        <a:pt x="13936" y="1988"/>
                      </a:cubicBezTo>
                      <a:cubicBezTo>
                        <a:pt x="14103" y="1967"/>
                        <a:pt x="14291" y="1988"/>
                        <a:pt x="14333" y="1737"/>
                      </a:cubicBezTo>
                      <a:cubicBezTo>
                        <a:pt x="14354" y="1611"/>
                        <a:pt x="14312" y="1507"/>
                        <a:pt x="14019" y="1716"/>
                      </a:cubicBezTo>
                      <a:close/>
                      <a:moveTo>
                        <a:pt x="16509" y="1318"/>
                      </a:moveTo>
                      <a:cubicBezTo>
                        <a:pt x="16488" y="984"/>
                        <a:pt x="16363" y="732"/>
                        <a:pt x="16091" y="753"/>
                      </a:cubicBezTo>
                      <a:cubicBezTo>
                        <a:pt x="15735" y="795"/>
                        <a:pt x="15547" y="1172"/>
                        <a:pt x="15359" y="1423"/>
                      </a:cubicBezTo>
                      <a:cubicBezTo>
                        <a:pt x="15254" y="1590"/>
                        <a:pt x="15400" y="1988"/>
                        <a:pt x="15568" y="2218"/>
                      </a:cubicBezTo>
                      <a:cubicBezTo>
                        <a:pt x="15631" y="2260"/>
                        <a:pt x="15714" y="2260"/>
                        <a:pt x="15798" y="2239"/>
                      </a:cubicBezTo>
                      <a:cubicBezTo>
                        <a:pt x="16007" y="1883"/>
                        <a:pt x="16468" y="1716"/>
                        <a:pt x="16509" y="1318"/>
                      </a:cubicBezTo>
                      <a:close/>
                      <a:moveTo>
                        <a:pt x="43898" y="2176"/>
                      </a:moveTo>
                      <a:cubicBezTo>
                        <a:pt x="43857" y="2197"/>
                        <a:pt x="43773" y="2218"/>
                        <a:pt x="43752" y="2239"/>
                      </a:cubicBezTo>
                      <a:cubicBezTo>
                        <a:pt x="43689" y="2532"/>
                        <a:pt x="43752" y="2825"/>
                        <a:pt x="43919" y="3076"/>
                      </a:cubicBezTo>
                      <a:cubicBezTo>
                        <a:pt x="44045" y="3327"/>
                        <a:pt x="44338" y="3432"/>
                        <a:pt x="44610" y="3327"/>
                      </a:cubicBezTo>
                      <a:cubicBezTo>
                        <a:pt x="44777" y="3264"/>
                        <a:pt x="45049" y="3222"/>
                        <a:pt x="44986" y="2950"/>
                      </a:cubicBezTo>
                      <a:cubicBezTo>
                        <a:pt x="44945" y="2720"/>
                        <a:pt x="44840" y="2469"/>
                        <a:pt x="44505" y="2616"/>
                      </a:cubicBezTo>
                      <a:cubicBezTo>
                        <a:pt x="44170" y="2762"/>
                        <a:pt x="44108" y="2595"/>
                        <a:pt x="44108" y="2302"/>
                      </a:cubicBezTo>
                      <a:cubicBezTo>
                        <a:pt x="44108" y="2197"/>
                        <a:pt x="44003" y="2155"/>
                        <a:pt x="43898" y="2176"/>
                      </a:cubicBezTo>
                      <a:close/>
                      <a:moveTo>
                        <a:pt x="41911" y="2783"/>
                      </a:moveTo>
                      <a:cubicBezTo>
                        <a:pt x="41932" y="2741"/>
                        <a:pt x="41994" y="2678"/>
                        <a:pt x="41973" y="2637"/>
                      </a:cubicBezTo>
                      <a:cubicBezTo>
                        <a:pt x="41953" y="2616"/>
                        <a:pt x="41890" y="2595"/>
                        <a:pt x="41827" y="2574"/>
                      </a:cubicBezTo>
                      <a:cubicBezTo>
                        <a:pt x="41806" y="2616"/>
                        <a:pt x="41764" y="2678"/>
                        <a:pt x="41785" y="2720"/>
                      </a:cubicBezTo>
                      <a:cubicBezTo>
                        <a:pt x="41785" y="2762"/>
                        <a:pt x="41869" y="2762"/>
                        <a:pt x="41911" y="2783"/>
                      </a:cubicBezTo>
                      <a:close/>
                      <a:moveTo>
                        <a:pt x="9312" y="4854"/>
                      </a:moveTo>
                      <a:cubicBezTo>
                        <a:pt x="9354" y="4875"/>
                        <a:pt x="9416" y="4917"/>
                        <a:pt x="9458" y="4917"/>
                      </a:cubicBezTo>
                      <a:cubicBezTo>
                        <a:pt x="9479" y="4896"/>
                        <a:pt x="9500" y="4813"/>
                        <a:pt x="9521" y="4771"/>
                      </a:cubicBezTo>
                      <a:cubicBezTo>
                        <a:pt x="9458" y="4750"/>
                        <a:pt x="9416" y="4708"/>
                        <a:pt x="9374" y="4708"/>
                      </a:cubicBezTo>
                      <a:cubicBezTo>
                        <a:pt x="9333" y="4729"/>
                        <a:pt x="9333" y="4792"/>
                        <a:pt x="9312" y="4854"/>
                      </a:cubicBezTo>
                      <a:close/>
                      <a:moveTo>
                        <a:pt x="16070" y="3327"/>
                      </a:moveTo>
                      <a:lnTo>
                        <a:pt x="15924" y="3264"/>
                      </a:lnTo>
                      <a:cubicBezTo>
                        <a:pt x="15903" y="3327"/>
                        <a:pt x="15861" y="3369"/>
                        <a:pt x="15882" y="3411"/>
                      </a:cubicBezTo>
                      <a:cubicBezTo>
                        <a:pt x="15882" y="3453"/>
                        <a:pt x="15965" y="3453"/>
                        <a:pt x="16007" y="3473"/>
                      </a:cubicBezTo>
                      <a:close/>
                      <a:moveTo>
                        <a:pt x="42685" y="3327"/>
                      </a:moveTo>
                      <a:cubicBezTo>
                        <a:pt x="42643" y="3306"/>
                        <a:pt x="42580" y="3264"/>
                        <a:pt x="42538" y="3285"/>
                      </a:cubicBezTo>
                      <a:cubicBezTo>
                        <a:pt x="42517" y="3285"/>
                        <a:pt x="42497" y="3369"/>
                        <a:pt x="42476" y="3411"/>
                      </a:cubicBezTo>
                      <a:cubicBezTo>
                        <a:pt x="42538" y="3432"/>
                        <a:pt x="42580" y="3494"/>
                        <a:pt x="42622" y="3473"/>
                      </a:cubicBezTo>
                      <a:cubicBezTo>
                        <a:pt x="42664" y="3473"/>
                        <a:pt x="42685" y="3390"/>
                        <a:pt x="42706" y="3327"/>
                      </a:cubicBezTo>
                      <a:close/>
                    </a:path>
                  </a:pathLst>
                </a:custGeom>
                <a:solidFill>
                  <a:srgbClr val="FF7884">
                    <a:alpha val="33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>
                    <a:solidFill>
                      <a:srgbClr val="4B4D4B"/>
                    </a:solidFill>
                    <a:latin typeface="思源宋体 CN Heavy" panose="02020900000000000000" charset="-122"/>
                    <a:ea typeface="思源宋体 CN Heavy" panose="02020900000000000000" charset="-122"/>
                  </a:endParaRPr>
                </a:p>
              </p:txBody>
            </p:sp>
            <p:sp>
              <p:nvSpPr>
                <p:cNvPr id="33" name="Google Shape;7259;p43"/>
                <p:cNvSpPr/>
                <p:nvPr/>
              </p:nvSpPr>
              <p:spPr>
                <a:xfrm>
                  <a:off x="4120131" y="3573400"/>
                  <a:ext cx="572275" cy="605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91" h="4290" extrusionOk="0">
                      <a:moveTo>
                        <a:pt x="0" y="3913"/>
                      </a:moveTo>
                      <a:cubicBezTo>
                        <a:pt x="21" y="3746"/>
                        <a:pt x="63" y="3600"/>
                        <a:pt x="272" y="3620"/>
                      </a:cubicBezTo>
                      <a:cubicBezTo>
                        <a:pt x="586" y="3662"/>
                        <a:pt x="921" y="3579"/>
                        <a:pt x="1172" y="3390"/>
                      </a:cubicBezTo>
                      <a:cubicBezTo>
                        <a:pt x="1276" y="3328"/>
                        <a:pt x="1381" y="3244"/>
                        <a:pt x="1486" y="3286"/>
                      </a:cubicBezTo>
                      <a:cubicBezTo>
                        <a:pt x="2197" y="3495"/>
                        <a:pt x="2887" y="3328"/>
                        <a:pt x="3578" y="3286"/>
                      </a:cubicBezTo>
                      <a:cubicBezTo>
                        <a:pt x="3871" y="3244"/>
                        <a:pt x="4059" y="3348"/>
                        <a:pt x="4122" y="2972"/>
                      </a:cubicBezTo>
                      <a:cubicBezTo>
                        <a:pt x="4185" y="2637"/>
                        <a:pt x="4415" y="2637"/>
                        <a:pt x="4624" y="2867"/>
                      </a:cubicBezTo>
                      <a:cubicBezTo>
                        <a:pt x="4708" y="2951"/>
                        <a:pt x="4771" y="3076"/>
                        <a:pt x="4854" y="3139"/>
                      </a:cubicBezTo>
                      <a:cubicBezTo>
                        <a:pt x="5001" y="3286"/>
                        <a:pt x="5147" y="3558"/>
                        <a:pt x="5419" y="3474"/>
                      </a:cubicBezTo>
                      <a:cubicBezTo>
                        <a:pt x="5691" y="3411"/>
                        <a:pt x="5649" y="3139"/>
                        <a:pt x="5712" y="2909"/>
                      </a:cubicBezTo>
                      <a:cubicBezTo>
                        <a:pt x="5838" y="2449"/>
                        <a:pt x="6235" y="2114"/>
                        <a:pt x="6403" y="1633"/>
                      </a:cubicBezTo>
                      <a:cubicBezTo>
                        <a:pt x="6465" y="1444"/>
                        <a:pt x="6465" y="1361"/>
                        <a:pt x="6340" y="1214"/>
                      </a:cubicBezTo>
                      <a:cubicBezTo>
                        <a:pt x="5984" y="838"/>
                        <a:pt x="5712" y="419"/>
                        <a:pt x="5168" y="335"/>
                      </a:cubicBezTo>
                      <a:cubicBezTo>
                        <a:pt x="5043" y="315"/>
                        <a:pt x="5022" y="168"/>
                        <a:pt x="5001" y="43"/>
                      </a:cubicBezTo>
                      <a:cubicBezTo>
                        <a:pt x="6800" y="1"/>
                        <a:pt x="8579" y="231"/>
                        <a:pt x="10378" y="315"/>
                      </a:cubicBezTo>
                      <a:cubicBezTo>
                        <a:pt x="10880" y="335"/>
                        <a:pt x="11382" y="335"/>
                        <a:pt x="11864" y="377"/>
                      </a:cubicBezTo>
                      <a:cubicBezTo>
                        <a:pt x="14584" y="545"/>
                        <a:pt x="17283" y="649"/>
                        <a:pt x="19940" y="1235"/>
                      </a:cubicBezTo>
                      <a:cubicBezTo>
                        <a:pt x="20463" y="1340"/>
                        <a:pt x="20986" y="1361"/>
                        <a:pt x="21509" y="1423"/>
                      </a:cubicBezTo>
                      <a:cubicBezTo>
                        <a:pt x="21656" y="1444"/>
                        <a:pt x="21802" y="1486"/>
                        <a:pt x="21928" y="1528"/>
                      </a:cubicBezTo>
                      <a:cubicBezTo>
                        <a:pt x="22346" y="1675"/>
                        <a:pt x="22890" y="2239"/>
                        <a:pt x="22870" y="2491"/>
                      </a:cubicBezTo>
                      <a:cubicBezTo>
                        <a:pt x="22870" y="2825"/>
                        <a:pt x="22200" y="3600"/>
                        <a:pt x="21865" y="3746"/>
                      </a:cubicBezTo>
                      <a:cubicBezTo>
                        <a:pt x="21321" y="3976"/>
                        <a:pt x="20735" y="3851"/>
                        <a:pt x="20212" y="3767"/>
                      </a:cubicBezTo>
                      <a:cubicBezTo>
                        <a:pt x="18664" y="3537"/>
                        <a:pt x="17116" y="3600"/>
                        <a:pt x="15567" y="3369"/>
                      </a:cubicBezTo>
                      <a:cubicBezTo>
                        <a:pt x="15274" y="3369"/>
                        <a:pt x="14981" y="3390"/>
                        <a:pt x="14688" y="3453"/>
                      </a:cubicBezTo>
                      <a:cubicBezTo>
                        <a:pt x="13035" y="3453"/>
                        <a:pt x="11445" y="3976"/>
                        <a:pt x="9771" y="3892"/>
                      </a:cubicBezTo>
                      <a:cubicBezTo>
                        <a:pt x="9123" y="3913"/>
                        <a:pt x="8474" y="3872"/>
                        <a:pt x="7846" y="3746"/>
                      </a:cubicBezTo>
                      <a:cubicBezTo>
                        <a:pt x="7574" y="3704"/>
                        <a:pt x="7302" y="3725"/>
                        <a:pt x="7051" y="3809"/>
                      </a:cubicBezTo>
                      <a:cubicBezTo>
                        <a:pt x="5398" y="4290"/>
                        <a:pt x="3724" y="4018"/>
                        <a:pt x="2051" y="3976"/>
                      </a:cubicBezTo>
                      <a:cubicBezTo>
                        <a:pt x="1360" y="3997"/>
                        <a:pt x="690" y="3976"/>
                        <a:pt x="0" y="3913"/>
                      </a:cubicBezTo>
                      <a:close/>
                    </a:path>
                  </a:pathLst>
                </a:custGeom>
                <a:solidFill>
                  <a:srgbClr val="FF7884">
                    <a:alpha val="33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>
                    <a:solidFill>
                      <a:srgbClr val="4B4D4B"/>
                    </a:solidFill>
                    <a:latin typeface="思源宋体 CN Heavy" panose="02020900000000000000" charset="-122"/>
                    <a:ea typeface="思源宋体 CN Heavy" panose="02020900000000000000" charset="-122"/>
                  </a:endParaRPr>
                </a:p>
              </p:txBody>
            </p:sp>
            <p:sp>
              <p:nvSpPr>
                <p:cNvPr id="34" name="Google Shape;7260;p43"/>
                <p:cNvSpPr/>
                <p:nvPr/>
              </p:nvSpPr>
              <p:spPr>
                <a:xfrm>
                  <a:off x="4481425" y="4181875"/>
                  <a:ext cx="142325" cy="46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93" h="1864" extrusionOk="0">
                      <a:moveTo>
                        <a:pt x="1" y="1633"/>
                      </a:moveTo>
                      <a:cubicBezTo>
                        <a:pt x="43" y="1549"/>
                        <a:pt x="64" y="1424"/>
                        <a:pt x="106" y="1403"/>
                      </a:cubicBezTo>
                      <a:cubicBezTo>
                        <a:pt x="733" y="1131"/>
                        <a:pt x="1215" y="775"/>
                        <a:pt x="1131" y="1"/>
                      </a:cubicBezTo>
                      <a:cubicBezTo>
                        <a:pt x="1487" y="43"/>
                        <a:pt x="1466" y="315"/>
                        <a:pt x="1507" y="482"/>
                      </a:cubicBezTo>
                      <a:cubicBezTo>
                        <a:pt x="1633" y="838"/>
                        <a:pt x="1779" y="1089"/>
                        <a:pt x="2198" y="859"/>
                      </a:cubicBezTo>
                      <a:cubicBezTo>
                        <a:pt x="2344" y="817"/>
                        <a:pt x="2512" y="838"/>
                        <a:pt x="2616" y="963"/>
                      </a:cubicBezTo>
                      <a:cubicBezTo>
                        <a:pt x="3077" y="1403"/>
                        <a:pt x="3725" y="1277"/>
                        <a:pt x="4248" y="1466"/>
                      </a:cubicBezTo>
                      <a:cubicBezTo>
                        <a:pt x="4541" y="1570"/>
                        <a:pt x="4751" y="1382"/>
                        <a:pt x="4981" y="1256"/>
                      </a:cubicBezTo>
                      <a:cubicBezTo>
                        <a:pt x="5441" y="1026"/>
                        <a:pt x="5546" y="1110"/>
                        <a:pt x="5692" y="1738"/>
                      </a:cubicBezTo>
                      <a:cubicBezTo>
                        <a:pt x="5462" y="1842"/>
                        <a:pt x="5232" y="1863"/>
                        <a:pt x="5002" y="1821"/>
                      </a:cubicBezTo>
                      <a:cubicBezTo>
                        <a:pt x="3328" y="1549"/>
                        <a:pt x="1654" y="1738"/>
                        <a:pt x="1" y="1633"/>
                      </a:cubicBezTo>
                      <a:close/>
                    </a:path>
                  </a:pathLst>
                </a:custGeom>
                <a:solidFill>
                  <a:srgbClr val="FF7884">
                    <a:alpha val="33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>
                    <a:solidFill>
                      <a:srgbClr val="4B4D4B"/>
                    </a:solidFill>
                    <a:latin typeface="思源宋体 CN Heavy" panose="02020900000000000000" charset="-122"/>
                    <a:ea typeface="思源宋体 CN Heavy" panose="02020900000000000000" charset="-122"/>
                  </a:endParaRPr>
                </a:p>
              </p:txBody>
            </p:sp>
            <p:sp>
              <p:nvSpPr>
                <p:cNvPr id="35" name="Google Shape;7261;p43"/>
                <p:cNvSpPr/>
                <p:nvPr/>
              </p:nvSpPr>
              <p:spPr>
                <a:xfrm>
                  <a:off x="4339675" y="4191825"/>
                  <a:ext cx="84250" cy="31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70" h="1256" extrusionOk="0">
                      <a:moveTo>
                        <a:pt x="1" y="712"/>
                      </a:moveTo>
                      <a:cubicBezTo>
                        <a:pt x="168" y="544"/>
                        <a:pt x="315" y="356"/>
                        <a:pt x="482" y="189"/>
                      </a:cubicBezTo>
                      <a:cubicBezTo>
                        <a:pt x="628" y="21"/>
                        <a:pt x="879" y="0"/>
                        <a:pt x="1047" y="126"/>
                      </a:cubicBezTo>
                      <a:cubicBezTo>
                        <a:pt x="1716" y="607"/>
                        <a:pt x="2491" y="921"/>
                        <a:pt x="3307" y="1068"/>
                      </a:cubicBezTo>
                      <a:cubicBezTo>
                        <a:pt x="3328" y="1068"/>
                        <a:pt x="3348" y="1172"/>
                        <a:pt x="3369" y="1235"/>
                      </a:cubicBezTo>
                      <a:cubicBezTo>
                        <a:pt x="2888" y="1256"/>
                        <a:pt x="2428" y="1193"/>
                        <a:pt x="1988" y="1026"/>
                      </a:cubicBezTo>
                      <a:cubicBezTo>
                        <a:pt x="1340" y="837"/>
                        <a:pt x="670" y="712"/>
                        <a:pt x="1" y="712"/>
                      </a:cubicBezTo>
                      <a:close/>
                    </a:path>
                  </a:pathLst>
                </a:custGeom>
                <a:solidFill>
                  <a:srgbClr val="FF7884">
                    <a:alpha val="33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>
                    <a:solidFill>
                      <a:srgbClr val="4B4D4B"/>
                    </a:solidFill>
                    <a:latin typeface="思源宋体 CN Heavy" panose="02020900000000000000" charset="-122"/>
                    <a:ea typeface="思源宋体 CN Heavy" panose="02020900000000000000" charset="-122"/>
                  </a:endParaRPr>
                </a:p>
              </p:txBody>
            </p:sp>
            <p:sp>
              <p:nvSpPr>
                <p:cNvPr id="36" name="Google Shape;7262;p43"/>
                <p:cNvSpPr/>
                <p:nvPr/>
              </p:nvSpPr>
              <p:spPr>
                <a:xfrm>
                  <a:off x="5399450" y="4080400"/>
                  <a:ext cx="70650" cy="23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6" h="943" extrusionOk="0">
                      <a:moveTo>
                        <a:pt x="2826" y="315"/>
                      </a:moveTo>
                      <a:cubicBezTo>
                        <a:pt x="2491" y="754"/>
                        <a:pt x="1926" y="942"/>
                        <a:pt x="1403" y="775"/>
                      </a:cubicBezTo>
                      <a:cubicBezTo>
                        <a:pt x="1089" y="670"/>
                        <a:pt x="775" y="607"/>
                        <a:pt x="461" y="587"/>
                      </a:cubicBezTo>
                      <a:cubicBezTo>
                        <a:pt x="210" y="587"/>
                        <a:pt x="1" y="377"/>
                        <a:pt x="1" y="126"/>
                      </a:cubicBezTo>
                      <a:cubicBezTo>
                        <a:pt x="942" y="1"/>
                        <a:pt x="1884" y="294"/>
                        <a:pt x="2826" y="315"/>
                      </a:cubicBezTo>
                      <a:close/>
                    </a:path>
                  </a:pathLst>
                </a:custGeom>
                <a:solidFill>
                  <a:srgbClr val="FF7884">
                    <a:alpha val="33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>
                    <a:solidFill>
                      <a:srgbClr val="4B4D4B"/>
                    </a:solidFill>
                    <a:latin typeface="思源宋体 CN Heavy" panose="02020900000000000000" charset="-122"/>
                    <a:ea typeface="思源宋体 CN Heavy" panose="02020900000000000000" charset="-122"/>
                  </a:endParaRPr>
                </a:p>
              </p:txBody>
            </p:sp>
            <p:sp>
              <p:nvSpPr>
                <p:cNvPr id="118" name="Google Shape;7263;p43"/>
                <p:cNvSpPr/>
                <p:nvPr/>
              </p:nvSpPr>
              <p:spPr>
                <a:xfrm>
                  <a:off x="5661000" y="4092950"/>
                  <a:ext cx="70650" cy="14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6" h="587" extrusionOk="0">
                      <a:moveTo>
                        <a:pt x="2825" y="294"/>
                      </a:moveTo>
                      <a:cubicBezTo>
                        <a:pt x="2512" y="503"/>
                        <a:pt x="2135" y="587"/>
                        <a:pt x="1758" y="503"/>
                      </a:cubicBezTo>
                      <a:cubicBezTo>
                        <a:pt x="1319" y="440"/>
                        <a:pt x="859" y="273"/>
                        <a:pt x="377" y="398"/>
                      </a:cubicBezTo>
                      <a:cubicBezTo>
                        <a:pt x="147" y="440"/>
                        <a:pt x="43" y="210"/>
                        <a:pt x="1" y="1"/>
                      </a:cubicBezTo>
                      <a:cubicBezTo>
                        <a:pt x="942" y="85"/>
                        <a:pt x="1905" y="43"/>
                        <a:pt x="2825" y="294"/>
                      </a:cubicBezTo>
                      <a:close/>
                    </a:path>
                  </a:pathLst>
                </a:custGeom>
                <a:solidFill>
                  <a:srgbClr val="FF7884">
                    <a:alpha val="33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>
                    <a:solidFill>
                      <a:srgbClr val="4B4D4B"/>
                    </a:solidFill>
                    <a:latin typeface="思源宋体 CN Heavy" panose="02020900000000000000" charset="-122"/>
                    <a:ea typeface="思源宋体 CN Heavy" panose="02020900000000000000" charset="-122"/>
                  </a:endParaRPr>
                </a:p>
              </p:txBody>
            </p:sp>
            <p:sp>
              <p:nvSpPr>
                <p:cNvPr id="119" name="Google Shape;7264;p43"/>
                <p:cNvSpPr/>
                <p:nvPr/>
              </p:nvSpPr>
              <p:spPr>
                <a:xfrm>
                  <a:off x="4834525" y="4073075"/>
                  <a:ext cx="28275" cy="43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1" h="1738" extrusionOk="0">
                      <a:moveTo>
                        <a:pt x="1130" y="356"/>
                      </a:moveTo>
                      <a:cubicBezTo>
                        <a:pt x="649" y="482"/>
                        <a:pt x="523" y="754"/>
                        <a:pt x="796" y="1172"/>
                      </a:cubicBezTo>
                      <a:cubicBezTo>
                        <a:pt x="879" y="1319"/>
                        <a:pt x="942" y="1445"/>
                        <a:pt x="796" y="1549"/>
                      </a:cubicBezTo>
                      <a:cubicBezTo>
                        <a:pt x="670" y="1696"/>
                        <a:pt x="503" y="1737"/>
                        <a:pt x="335" y="1696"/>
                      </a:cubicBezTo>
                      <a:cubicBezTo>
                        <a:pt x="189" y="1654"/>
                        <a:pt x="63" y="1507"/>
                        <a:pt x="126" y="1361"/>
                      </a:cubicBezTo>
                      <a:cubicBezTo>
                        <a:pt x="293" y="1005"/>
                        <a:pt x="0" y="691"/>
                        <a:pt x="63" y="356"/>
                      </a:cubicBezTo>
                      <a:cubicBezTo>
                        <a:pt x="231" y="356"/>
                        <a:pt x="377" y="294"/>
                        <a:pt x="419" y="105"/>
                      </a:cubicBezTo>
                      <a:cubicBezTo>
                        <a:pt x="649" y="1"/>
                        <a:pt x="879" y="126"/>
                        <a:pt x="1109" y="147"/>
                      </a:cubicBezTo>
                      <a:cubicBezTo>
                        <a:pt x="1130" y="210"/>
                        <a:pt x="1130" y="294"/>
                        <a:pt x="1130" y="356"/>
                      </a:cubicBezTo>
                      <a:close/>
                    </a:path>
                  </a:pathLst>
                </a:custGeom>
                <a:solidFill>
                  <a:srgbClr val="FF7884">
                    <a:alpha val="33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>
                    <a:solidFill>
                      <a:srgbClr val="4B4D4B"/>
                    </a:solidFill>
                    <a:latin typeface="思源宋体 CN Heavy" panose="02020900000000000000" charset="-122"/>
                    <a:ea typeface="思源宋体 CN Heavy" panose="02020900000000000000" charset="-122"/>
                  </a:endParaRPr>
                </a:p>
              </p:txBody>
            </p:sp>
            <p:sp>
              <p:nvSpPr>
                <p:cNvPr id="120" name="Google Shape;7265;p43"/>
                <p:cNvSpPr/>
                <p:nvPr/>
              </p:nvSpPr>
              <p:spPr>
                <a:xfrm>
                  <a:off x="4920300" y="4077275"/>
                  <a:ext cx="30900" cy="34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6" h="1361" extrusionOk="0">
                      <a:moveTo>
                        <a:pt x="880" y="0"/>
                      </a:moveTo>
                      <a:cubicBezTo>
                        <a:pt x="942" y="126"/>
                        <a:pt x="1089" y="209"/>
                        <a:pt x="1235" y="188"/>
                      </a:cubicBezTo>
                      <a:cubicBezTo>
                        <a:pt x="1089" y="607"/>
                        <a:pt x="524" y="774"/>
                        <a:pt x="608" y="1360"/>
                      </a:cubicBezTo>
                      <a:cubicBezTo>
                        <a:pt x="378" y="963"/>
                        <a:pt x="315" y="523"/>
                        <a:pt x="1" y="188"/>
                      </a:cubicBezTo>
                      <a:lnTo>
                        <a:pt x="168" y="42"/>
                      </a:lnTo>
                      <a:close/>
                    </a:path>
                  </a:pathLst>
                </a:custGeom>
                <a:solidFill>
                  <a:srgbClr val="FF7884">
                    <a:alpha val="33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>
                    <a:solidFill>
                      <a:srgbClr val="4B4D4B"/>
                    </a:solidFill>
                    <a:latin typeface="思源宋体 CN Heavy" panose="02020900000000000000" charset="-122"/>
                    <a:ea typeface="思源宋体 CN Heavy" panose="02020900000000000000" charset="-122"/>
                  </a:endParaRPr>
                </a:p>
              </p:txBody>
            </p:sp>
            <p:sp>
              <p:nvSpPr>
                <p:cNvPr id="121" name="Google Shape;7266;p43"/>
                <p:cNvSpPr/>
                <p:nvPr/>
              </p:nvSpPr>
              <p:spPr>
                <a:xfrm>
                  <a:off x="4068725" y="4198100"/>
                  <a:ext cx="40300" cy="14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12" h="566" extrusionOk="0">
                      <a:moveTo>
                        <a:pt x="0" y="356"/>
                      </a:moveTo>
                      <a:cubicBezTo>
                        <a:pt x="502" y="1"/>
                        <a:pt x="1172" y="63"/>
                        <a:pt x="1611" y="482"/>
                      </a:cubicBezTo>
                      <a:cubicBezTo>
                        <a:pt x="1067" y="565"/>
                        <a:pt x="523" y="524"/>
                        <a:pt x="0" y="356"/>
                      </a:cubicBezTo>
                      <a:close/>
                    </a:path>
                  </a:pathLst>
                </a:custGeom>
                <a:solidFill>
                  <a:srgbClr val="FF7884">
                    <a:alpha val="33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>
                    <a:solidFill>
                      <a:srgbClr val="4B4D4B"/>
                    </a:solidFill>
                    <a:latin typeface="思源宋体 CN Heavy" panose="02020900000000000000" charset="-122"/>
                    <a:ea typeface="思源宋体 CN Heavy" panose="02020900000000000000" charset="-122"/>
                  </a:endParaRPr>
                </a:p>
              </p:txBody>
            </p:sp>
            <p:sp>
              <p:nvSpPr>
                <p:cNvPr id="122" name="Google Shape;7267;p43"/>
                <p:cNvSpPr/>
                <p:nvPr/>
              </p:nvSpPr>
              <p:spPr>
                <a:xfrm>
                  <a:off x="4304100" y="4198625"/>
                  <a:ext cx="22000" cy="16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0" h="670" extrusionOk="0">
                      <a:moveTo>
                        <a:pt x="1" y="440"/>
                      </a:moveTo>
                      <a:cubicBezTo>
                        <a:pt x="357" y="21"/>
                        <a:pt x="524" y="0"/>
                        <a:pt x="880" y="440"/>
                      </a:cubicBezTo>
                      <a:cubicBezTo>
                        <a:pt x="587" y="670"/>
                        <a:pt x="294" y="503"/>
                        <a:pt x="1" y="440"/>
                      </a:cubicBezTo>
                      <a:close/>
                    </a:path>
                  </a:pathLst>
                </a:custGeom>
                <a:solidFill>
                  <a:srgbClr val="FF7884">
                    <a:alpha val="33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>
                    <a:solidFill>
                      <a:srgbClr val="4B4D4B"/>
                    </a:solidFill>
                    <a:latin typeface="思源宋体 CN Heavy" panose="02020900000000000000" charset="-122"/>
                    <a:ea typeface="思源宋体 CN Heavy" panose="02020900000000000000" charset="-122"/>
                  </a:endParaRPr>
                </a:p>
              </p:txBody>
            </p:sp>
            <p:sp>
              <p:nvSpPr>
                <p:cNvPr id="123" name="Google Shape;7268;p43"/>
                <p:cNvSpPr/>
                <p:nvPr/>
              </p:nvSpPr>
              <p:spPr>
                <a:xfrm>
                  <a:off x="4197925" y="4194450"/>
                  <a:ext cx="22000" cy="12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0" h="482" extrusionOk="0">
                      <a:moveTo>
                        <a:pt x="0" y="377"/>
                      </a:moveTo>
                      <a:cubicBezTo>
                        <a:pt x="398" y="0"/>
                        <a:pt x="565" y="21"/>
                        <a:pt x="879" y="439"/>
                      </a:cubicBezTo>
                      <a:cubicBezTo>
                        <a:pt x="586" y="481"/>
                        <a:pt x="272" y="460"/>
                        <a:pt x="0" y="377"/>
                      </a:cubicBezTo>
                      <a:close/>
                    </a:path>
                  </a:pathLst>
                </a:custGeom>
                <a:solidFill>
                  <a:srgbClr val="FF7884">
                    <a:alpha val="33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>
                    <a:solidFill>
                      <a:srgbClr val="4B4D4B"/>
                    </a:solidFill>
                    <a:latin typeface="思源宋体 CN Heavy" panose="02020900000000000000" charset="-122"/>
                    <a:ea typeface="思源宋体 CN Heavy" panose="02020900000000000000" charset="-122"/>
                  </a:endParaRPr>
                </a:p>
              </p:txBody>
            </p:sp>
            <p:sp>
              <p:nvSpPr>
                <p:cNvPr id="124" name="Google Shape;7269;p43"/>
                <p:cNvSpPr/>
                <p:nvPr/>
              </p:nvSpPr>
              <p:spPr>
                <a:xfrm>
                  <a:off x="4126775" y="4200200"/>
                  <a:ext cx="13100" cy="10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4" h="419" extrusionOk="0">
                      <a:moveTo>
                        <a:pt x="1" y="314"/>
                      </a:moveTo>
                      <a:cubicBezTo>
                        <a:pt x="126" y="0"/>
                        <a:pt x="315" y="0"/>
                        <a:pt x="524" y="209"/>
                      </a:cubicBezTo>
                      <a:cubicBezTo>
                        <a:pt x="398" y="377"/>
                        <a:pt x="168" y="419"/>
                        <a:pt x="1" y="314"/>
                      </a:cubicBezTo>
                      <a:close/>
                    </a:path>
                  </a:pathLst>
                </a:custGeom>
                <a:solidFill>
                  <a:srgbClr val="FF7884">
                    <a:alpha val="33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>
                    <a:solidFill>
                      <a:srgbClr val="4B4D4B"/>
                    </a:solidFill>
                    <a:latin typeface="思源宋体 CN Heavy" panose="02020900000000000000" charset="-122"/>
                    <a:ea typeface="思源宋体 CN Heavy" panose="02020900000000000000" charset="-122"/>
                  </a:endParaRPr>
                </a:p>
              </p:txBody>
            </p:sp>
            <p:sp>
              <p:nvSpPr>
                <p:cNvPr id="125" name="Google Shape;7270;p43"/>
                <p:cNvSpPr/>
                <p:nvPr/>
              </p:nvSpPr>
              <p:spPr>
                <a:xfrm>
                  <a:off x="4277425" y="4200200"/>
                  <a:ext cx="13100" cy="9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4" h="398" extrusionOk="0">
                      <a:moveTo>
                        <a:pt x="1" y="251"/>
                      </a:moveTo>
                      <a:cubicBezTo>
                        <a:pt x="231" y="0"/>
                        <a:pt x="398" y="0"/>
                        <a:pt x="524" y="335"/>
                      </a:cubicBezTo>
                      <a:cubicBezTo>
                        <a:pt x="356" y="398"/>
                        <a:pt x="147" y="377"/>
                        <a:pt x="1" y="251"/>
                      </a:cubicBezTo>
                      <a:close/>
                    </a:path>
                  </a:pathLst>
                </a:custGeom>
                <a:solidFill>
                  <a:srgbClr val="FF7884">
                    <a:alpha val="33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>
                    <a:solidFill>
                      <a:srgbClr val="4B4D4B"/>
                    </a:solidFill>
                    <a:latin typeface="思源宋体 CN Heavy" panose="02020900000000000000" charset="-122"/>
                    <a:ea typeface="思源宋体 CN Heavy" panose="02020900000000000000" charset="-122"/>
                  </a:endParaRPr>
                </a:p>
              </p:txBody>
            </p:sp>
            <p:sp>
              <p:nvSpPr>
                <p:cNvPr id="126" name="Google Shape;7271;p43"/>
                <p:cNvSpPr/>
                <p:nvPr/>
              </p:nvSpPr>
              <p:spPr>
                <a:xfrm>
                  <a:off x="4459475" y="4212750"/>
                  <a:ext cx="13100" cy="11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4" h="440" extrusionOk="0">
                      <a:moveTo>
                        <a:pt x="0" y="398"/>
                      </a:moveTo>
                      <a:cubicBezTo>
                        <a:pt x="209" y="0"/>
                        <a:pt x="272" y="0"/>
                        <a:pt x="523" y="377"/>
                      </a:cubicBezTo>
                      <a:cubicBezTo>
                        <a:pt x="335" y="440"/>
                        <a:pt x="168" y="440"/>
                        <a:pt x="0" y="398"/>
                      </a:cubicBezTo>
                      <a:close/>
                    </a:path>
                  </a:pathLst>
                </a:custGeom>
                <a:solidFill>
                  <a:srgbClr val="FF7884">
                    <a:alpha val="33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>
                    <a:solidFill>
                      <a:srgbClr val="4B4D4B"/>
                    </a:solidFill>
                    <a:latin typeface="思源宋体 CN Heavy" panose="02020900000000000000" charset="-122"/>
                    <a:ea typeface="思源宋体 CN Heavy" panose="02020900000000000000" charset="-122"/>
                  </a:endParaRPr>
                </a:p>
              </p:txBody>
            </p:sp>
            <p:sp>
              <p:nvSpPr>
                <p:cNvPr id="127" name="Google Shape;7272;p43"/>
                <p:cNvSpPr/>
                <p:nvPr/>
              </p:nvSpPr>
              <p:spPr>
                <a:xfrm>
                  <a:off x="5762475" y="4100800"/>
                  <a:ext cx="8925" cy="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7" h="378" extrusionOk="0">
                      <a:moveTo>
                        <a:pt x="357" y="168"/>
                      </a:moveTo>
                      <a:cubicBezTo>
                        <a:pt x="189" y="377"/>
                        <a:pt x="85" y="273"/>
                        <a:pt x="1" y="63"/>
                      </a:cubicBezTo>
                      <a:cubicBezTo>
                        <a:pt x="126" y="1"/>
                        <a:pt x="294" y="43"/>
                        <a:pt x="357" y="168"/>
                      </a:cubicBezTo>
                      <a:close/>
                    </a:path>
                  </a:pathLst>
                </a:custGeom>
                <a:solidFill>
                  <a:srgbClr val="FF7884">
                    <a:alpha val="33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>
                    <a:solidFill>
                      <a:srgbClr val="4B4D4B"/>
                    </a:solidFill>
                    <a:latin typeface="思源宋体 CN Heavy" panose="02020900000000000000" charset="-122"/>
                    <a:ea typeface="思源宋体 CN Heavy" panose="02020900000000000000" charset="-122"/>
                  </a:endParaRPr>
                </a:p>
              </p:txBody>
            </p:sp>
            <p:sp>
              <p:nvSpPr>
                <p:cNvPr id="128" name="Google Shape;7273;p43"/>
                <p:cNvSpPr/>
                <p:nvPr/>
              </p:nvSpPr>
              <p:spPr>
                <a:xfrm>
                  <a:off x="5802775" y="4104475"/>
                  <a:ext cx="8900" cy="10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6" h="419" extrusionOk="0">
                      <a:moveTo>
                        <a:pt x="356" y="147"/>
                      </a:moveTo>
                      <a:cubicBezTo>
                        <a:pt x="167" y="419"/>
                        <a:pt x="63" y="293"/>
                        <a:pt x="0" y="42"/>
                      </a:cubicBezTo>
                      <a:cubicBezTo>
                        <a:pt x="126" y="0"/>
                        <a:pt x="272" y="42"/>
                        <a:pt x="356" y="147"/>
                      </a:cubicBezTo>
                      <a:close/>
                    </a:path>
                  </a:pathLst>
                </a:custGeom>
                <a:solidFill>
                  <a:srgbClr val="FF7884">
                    <a:alpha val="33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>
                    <a:solidFill>
                      <a:srgbClr val="4B4D4B"/>
                    </a:solidFill>
                    <a:latin typeface="思源宋体 CN Heavy" panose="02020900000000000000" charset="-122"/>
                    <a:ea typeface="思源宋体 CN Heavy" panose="02020900000000000000" charset="-122"/>
                  </a:endParaRPr>
                </a:p>
              </p:txBody>
            </p:sp>
            <p:sp>
              <p:nvSpPr>
                <p:cNvPr id="129" name="Google Shape;7274;p43"/>
                <p:cNvSpPr/>
                <p:nvPr/>
              </p:nvSpPr>
              <p:spPr>
                <a:xfrm>
                  <a:off x="4636800" y="4220600"/>
                  <a:ext cx="8900" cy="6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6" h="273" extrusionOk="0">
                      <a:moveTo>
                        <a:pt x="0" y="230"/>
                      </a:moveTo>
                      <a:cubicBezTo>
                        <a:pt x="21" y="126"/>
                        <a:pt x="63" y="0"/>
                        <a:pt x="189" y="21"/>
                      </a:cubicBezTo>
                      <a:cubicBezTo>
                        <a:pt x="251" y="21"/>
                        <a:pt x="293" y="147"/>
                        <a:pt x="356" y="209"/>
                      </a:cubicBezTo>
                      <a:cubicBezTo>
                        <a:pt x="230" y="272"/>
                        <a:pt x="105" y="272"/>
                        <a:pt x="0" y="230"/>
                      </a:cubicBezTo>
                      <a:close/>
                    </a:path>
                  </a:pathLst>
                </a:custGeom>
                <a:solidFill>
                  <a:srgbClr val="FF7884">
                    <a:alpha val="33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>
                    <a:solidFill>
                      <a:srgbClr val="4B4D4B"/>
                    </a:solidFill>
                    <a:latin typeface="思源宋体 CN Heavy" panose="02020900000000000000" charset="-122"/>
                    <a:ea typeface="思源宋体 CN Heavy" panose="02020900000000000000" charset="-122"/>
                  </a:endParaRPr>
                </a:p>
              </p:txBody>
            </p:sp>
            <p:sp>
              <p:nvSpPr>
                <p:cNvPr id="130" name="Google Shape;7275;p43"/>
                <p:cNvSpPr/>
                <p:nvPr/>
              </p:nvSpPr>
              <p:spPr>
                <a:xfrm>
                  <a:off x="4237675" y="4200725"/>
                  <a:ext cx="13100" cy="5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4" h="231" extrusionOk="0">
                      <a:moveTo>
                        <a:pt x="1" y="188"/>
                      </a:moveTo>
                      <a:cubicBezTo>
                        <a:pt x="126" y="0"/>
                        <a:pt x="398" y="0"/>
                        <a:pt x="524" y="188"/>
                      </a:cubicBezTo>
                      <a:cubicBezTo>
                        <a:pt x="356" y="230"/>
                        <a:pt x="168" y="230"/>
                        <a:pt x="1" y="188"/>
                      </a:cubicBezTo>
                      <a:close/>
                    </a:path>
                  </a:pathLst>
                </a:custGeom>
                <a:solidFill>
                  <a:srgbClr val="FF7884">
                    <a:alpha val="33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>
                    <a:solidFill>
                      <a:srgbClr val="4B4D4B"/>
                    </a:solidFill>
                    <a:latin typeface="思源宋体 CN Heavy" panose="02020900000000000000" charset="-122"/>
                    <a:ea typeface="思源宋体 CN Heavy" panose="02020900000000000000" charset="-122"/>
                  </a:endParaRPr>
                </a:p>
              </p:txBody>
            </p:sp>
            <p:sp>
              <p:nvSpPr>
                <p:cNvPr id="131" name="Google Shape;7276;p43"/>
                <p:cNvSpPr/>
                <p:nvPr/>
              </p:nvSpPr>
              <p:spPr>
                <a:xfrm>
                  <a:off x="4960075" y="4079350"/>
                  <a:ext cx="66975" cy="27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79" h="1089" extrusionOk="0">
                      <a:moveTo>
                        <a:pt x="0" y="105"/>
                      </a:moveTo>
                      <a:cubicBezTo>
                        <a:pt x="147" y="85"/>
                        <a:pt x="314" y="1"/>
                        <a:pt x="439" y="43"/>
                      </a:cubicBezTo>
                      <a:cubicBezTo>
                        <a:pt x="1172" y="273"/>
                        <a:pt x="1946" y="85"/>
                        <a:pt x="2678" y="294"/>
                      </a:cubicBezTo>
                      <a:cubicBezTo>
                        <a:pt x="2239" y="775"/>
                        <a:pt x="1632" y="1068"/>
                        <a:pt x="983" y="1089"/>
                      </a:cubicBezTo>
                      <a:cubicBezTo>
                        <a:pt x="921" y="1089"/>
                        <a:pt x="879" y="1089"/>
                        <a:pt x="816" y="1089"/>
                      </a:cubicBezTo>
                      <a:cubicBezTo>
                        <a:pt x="774" y="566"/>
                        <a:pt x="42" y="629"/>
                        <a:pt x="0" y="105"/>
                      </a:cubicBezTo>
                      <a:close/>
                    </a:path>
                  </a:pathLst>
                </a:custGeom>
                <a:solidFill>
                  <a:srgbClr val="FF7884">
                    <a:alpha val="33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>
                    <a:solidFill>
                      <a:srgbClr val="4B4D4B"/>
                    </a:solidFill>
                    <a:latin typeface="思源宋体 CN Heavy" panose="02020900000000000000" charset="-122"/>
                    <a:ea typeface="思源宋体 CN Heavy" panose="02020900000000000000" charset="-122"/>
                  </a:endParaRPr>
                </a:p>
              </p:txBody>
            </p:sp>
            <p:sp>
              <p:nvSpPr>
                <p:cNvPr id="132" name="Google Shape;7277;p43"/>
                <p:cNvSpPr/>
                <p:nvPr/>
              </p:nvSpPr>
              <p:spPr>
                <a:xfrm>
                  <a:off x="4871150" y="4086675"/>
                  <a:ext cx="20425" cy="25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7" h="1006" extrusionOk="0">
                      <a:moveTo>
                        <a:pt x="377" y="1"/>
                      </a:moveTo>
                      <a:lnTo>
                        <a:pt x="544" y="1"/>
                      </a:lnTo>
                      <a:cubicBezTo>
                        <a:pt x="460" y="315"/>
                        <a:pt x="753" y="482"/>
                        <a:pt x="816" y="754"/>
                      </a:cubicBezTo>
                      <a:cubicBezTo>
                        <a:pt x="523" y="1005"/>
                        <a:pt x="272" y="670"/>
                        <a:pt x="0" y="712"/>
                      </a:cubicBezTo>
                      <a:cubicBezTo>
                        <a:pt x="0" y="398"/>
                        <a:pt x="42" y="126"/>
                        <a:pt x="377" y="1"/>
                      </a:cubicBezTo>
                      <a:close/>
                    </a:path>
                  </a:pathLst>
                </a:custGeom>
                <a:solidFill>
                  <a:srgbClr val="FF7884">
                    <a:alpha val="33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>
                    <a:solidFill>
                      <a:srgbClr val="4B4D4B"/>
                    </a:solidFill>
                    <a:latin typeface="思源宋体 CN Heavy" panose="02020900000000000000" charset="-122"/>
                    <a:ea typeface="思源宋体 CN Heavy" panose="02020900000000000000" charset="-122"/>
                  </a:endParaRPr>
                </a:p>
              </p:txBody>
            </p:sp>
            <p:sp>
              <p:nvSpPr>
                <p:cNvPr id="133" name="Google Shape;7278;p43"/>
                <p:cNvSpPr/>
                <p:nvPr/>
              </p:nvSpPr>
              <p:spPr>
                <a:xfrm>
                  <a:off x="4951175" y="4130100"/>
                  <a:ext cx="16750" cy="14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0" h="566" extrusionOk="0">
                      <a:moveTo>
                        <a:pt x="649" y="398"/>
                      </a:moveTo>
                      <a:cubicBezTo>
                        <a:pt x="544" y="565"/>
                        <a:pt x="398" y="565"/>
                        <a:pt x="251" y="544"/>
                      </a:cubicBezTo>
                      <a:cubicBezTo>
                        <a:pt x="105" y="524"/>
                        <a:pt x="0" y="356"/>
                        <a:pt x="63" y="210"/>
                      </a:cubicBezTo>
                      <a:cubicBezTo>
                        <a:pt x="105" y="63"/>
                        <a:pt x="293" y="0"/>
                        <a:pt x="419" y="84"/>
                      </a:cubicBezTo>
                      <a:cubicBezTo>
                        <a:pt x="565" y="147"/>
                        <a:pt x="670" y="231"/>
                        <a:pt x="649" y="398"/>
                      </a:cubicBezTo>
                      <a:close/>
                    </a:path>
                  </a:pathLst>
                </a:custGeom>
                <a:solidFill>
                  <a:srgbClr val="FF7884">
                    <a:alpha val="33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>
                    <a:solidFill>
                      <a:srgbClr val="4B4D4B"/>
                    </a:solidFill>
                    <a:latin typeface="思源宋体 CN Heavy" panose="02020900000000000000" charset="-122"/>
                    <a:ea typeface="思源宋体 CN Heavy" panose="02020900000000000000" charset="-122"/>
                  </a:endParaRPr>
                </a:p>
              </p:txBody>
            </p:sp>
            <p:sp>
              <p:nvSpPr>
                <p:cNvPr id="134" name="Google Shape;7279;p43"/>
                <p:cNvSpPr/>
                <p:nvPr/>
              </p:nvSpPr>
              <p:spPr>
                <a:xfrm>
                  <a:off x="5042200" y="4141075"/>
                  <a:ext cx="5250" cy="5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" h="231" extrusionOk="0">
                      <a:moveTo>
                        <a:pt x="209" y="85"/>
                      </a:moveTo>
                      <a:cubicBezTo>
                        <a:pt x="188" y="126"/>
                        <a:pt x="167" y="210"/>
                        <a:pt x="126" y="210"/>
                      </a:cubicBezTo>
                      <a:cubicBezTo>
                        <a:pt x="105" y="231"/>
                        <a:pt x="42" y="189"/>
                        <a:pt x="0" y="168"/>
                      </a:cubicBezTo>
                      <a:cubicBezTo>
                        <a:pt x="21" y="105"/>
                        <a:pt x="21" y="22"/>
                        <a:pt x="63" y="22"/>
                      </a:cubicBezTo>
                      <a:cubicBezTo>
                        <a:pt x="105" y="1"/>
                        <a:pt x="147" y="43"/>
                        <a:pt x="209" y="85"/>
                      </a:cubicBezTo>
                      <a:close/>
                    </a:path>
                  </a:pathLst>
                </a:custGeom>
                <a:solidFill>
                  <a:srgbClr val="FF7884">
                    <a:alpha val="33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>
                    <a:solidFill>
                      <a:srgbClr val="4B4D4B"/>
                    </a:solidFill>
                    <a:latin typeface="思源宋体 CN Heavy" panose="02020900000000000000" charset="-122"/>
                    <a:ea typeface="思源宋体 CN Heavy" panose="02020900000000000000" charset="-122"/>
                  </a:endParaRPr>
                </a:p>
              </p:txBody>
            </p:sp>
            <p:sp>
              <p:nvSpPr>
                <p:cNvPr id="135" name="Google Shape;7280;p43"/>
                <p:cNvSpPr/>
                <p:nvPr/>
              </p:nvSpPr>
              <p:spPr>
                <a:xfrm>
                  <a:off x="4860150" y="4186075"/>
                  <a:ext cx="5250" cy="5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" h="210" extrusionOk="0">
                      <a:moveTo>
                        <a:pt x="63" y="0"/>
                      </a:moveTo>
                      <a:lnTo>
                        <a:pt x="210" y="63"/>
                      </a:lnTo>
                      <a:cubicBezTo>
                        <a:pt x="189" y="105"/>
                        <a:pt x="168" y="189"/>
                        <a:pt x="126" y="189"/>
                      </a:cubicBezTo>
                      <a:cubicBezTo>
                        <a:pt x="105" y="210"/>
                        <a:pt x="43" y="168"/>
                        <a:pt x="1" y="147"/>
                      </a:cubicBezTo>
                      <a:cubicBezTo>
                        <a:pt x="22" y="84"/>
                        <a:pt x="22" y="42"/>
                        <a:pt x="63" y="0"/>
                      </a:cubicBezTo>
                      <a:close/>
                    </a:path>
                  </a:pathLst>
                </a:custGeom>
                <a:solidFill>
                  <a:srgbClr val="FF7884">
                    <a:alpha val="33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>
                    <a:solidFill>
                      <a:srgbClr val="4B4D4B"/>
                    </a:solidFill>
                    <a:latin typeface="思源宋体 CN Heavy" panose="02020900000000000000" charset="-122"/>
                    <a:ea typeface="思源宋体 CN Heavy" panose="02020900000000000000" charset="-122"/>
                  </a:endParaRPr>
                </a:p>
              </p:txBody>
            </p:sp>
            <p:sp>
              <p:nvSpPr>
                <p:cNvPr id="136" name="Google Shape;7281;p43"/>
                <p:cNvSpPr/>
                <p:nvPr/>
              </p:nvSpPr>
              <p:spPr>
                <a:xfrm>
                  <a:off x="4869575" y="4104475"/>
                  <a:ext cx="2100" cy="1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" h="63" extrusionOk="0">
                      <a:moveTo>
                        <a:pt x="84" y="0"/>
                      </a:moveTo>
                      <a:lnTo>
                        <a:pt x="42" y="63"/>
                      </a:lnTo>
                      <a:lnTo>
                        <a:pt x="0" y="21"/>
                      </a:lnTo>
                      <a:close/>
                    </a:path>
                  </a:pathLst>
                </a:custGeom>
                <a:solidFill>
                  <a:srgbClr val="FF7884">
                    <a:alpha val="33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>
                    <a:solidFill>
                      <a:srgbClr val="4B4D4B"/>
                    </a:solidFill>
                    <a:latin typeface="思源宋体 CN Heavy" panose="02020900000000000000" charset="-122"/>
                    <a:ea typeface="思源宋体 CN Heavy" panose="02020900000000000000" charset="-122"/>
                  </a:endParaRPr>
                </a:p>
              </p:txBody>
            </p:sp>
            <p:sp>
              <p:nvSpPr>
                <p:cNvPr id="137" name="Google Shape;7282;p43"/>
                <p:cNvSpPr/>
                <p:nvPr/>
              </p:nvSpPr>
              <p:spPr>
                <a:xfrm>
                  <a:off x="5084025" y="4095575"/>
                  <a:ext cx="31425" cy="38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7" h="1549" extrusionOk="0">
                      <a:moveTo>
                        <a:pt x="1256" y="586"/>
                      </a:moveTo>
                      <a:cubicBezTo>
                        <a:pt x="1215" y="984"/>
                        <a:pt x="733" y="1151"/>
                        <a:pt x="545" y="1528"/>
                      </a:cubicBezTo>
                      <a:cubicBezTo>
                        <a:pt x="461" y="1549"/>
                        <a:pt x="378" y="1528"/>
                        <a:pt x="315" y="1486"/>
                      </a:cubicBezTo>
                      <a:cubicBezTo>
                        <a:pt x="147" y="1256"/>
                        <a:pt x="1" y="858"/>
                        <a:pt x="106" y="712"/>
                      </a:cubicBezTo>
                      <a:cubicBezTo>
                        <a:pt x="294" y="440"/>
                        <a:pt x="482" y="84"/>
                        <a:pt x="838" y="42"/>
                      </a:cubicBezTo>
                      <a:cubicBezTo>
                        <a:pt x="1110" y="0"/>
                        <a:pt x="1235" y="252"/>
                        <a:pt x="1256" y="586"/>
                      </a:cubicBezTo>
                      <a:close/>
                    </a:path>
                  </a:pathLst>
                </a:custGeom>
                <a:solidFill>
                  <a:srgbClr val="FF7884">
                    <a:alpha val="33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>
                    <a:solidFill>
                      <a:srgbClr val="4B4D4B"/>
                    </a:solidFill>
                    <a:latin typeface="思源宋体 CN Heavy" panose="02020900000000000000" charset="-122"/>
                    <a:ea typeface="思源宋体 CN Heavy" panose="02020900000000000000" charset="-122"/>
                  </a:endParaRPr>
                </a:p>
              </p:txBody>
            </p:sp>
            <p:sp>
              <p:nvSpPr>
                <p:cNvPr id="138" name="Google Shape;7283;p43"/>
                <p:cNvSpPr/>
                <p:nvPr/>
              </p:nvSpPr>
              <p:spPr>
                <a:xfrm>
                  <a:off x="5794925" y="4131675"/>
                  <a:ext cx="34025" cy="31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1" h="1256" extrusionOk="0">
                      <a:moveTo>
                        <a:pt x="209" y="0"/>
                      </a:moveTo>
                      <a:cubicBezTo>
                        <a:pt x="314" y="0"/>
                        <a:pt x="419" y="21"/>
                        <a:pt x="419" y="126"/>
                      </a:cubicBezTo>
                      <a:cubicBezTo>
                        <a:pt x="419" y="419"/>
                        <a:pt x="502" y="565"/>
                        <a:pt x="816" y="419"/>
                      </a:cubicBezTo>
                      <a:cubicBezTo>
                        <a:pt x="1151" y="272"/>
                        <a:pt x="1256" y="544"/>
                        <a:pt x="1297" y="774"/>
                      </a:cubicBezTo>
                      <a:cubicBezTo>
                        <a:pt x="1360" y="1046"/>
                        <a:pt x="1088" y="1088"/>
                        <a:pt x="921" y="1151"/>
                      </a:cubicBezTo>
                      <a:cubicBezTo>
                        <a:pt x="649" y="1256"/>
                        <a:pt x="356" y="1130"/>
                        <a:pt x="230" y="900"/>
                      </a:cubicBezTo>
                      <a:cubicBezTo>
                        <a:pt x="63" y="649"/>
                        <a:pt x="0" y="356"/>
                        <a:pt x="63" y="63"/>
                      </a:cubicBezTo>
                      <a:cubicBezTo>
                        <a:pt x="84" y="42"/>
                        <a:pt x="168" y="21"/>
                        <a:pt x="209" y="0"/>
                      </a:cubicBezTo>
                      <a:close/>
                    </a:path>
                  </a:pathLst>
                </a:custGeom>
                <a:solidFill>
                  <a:srgbClr val="FF7884">
                    <a:alpha val="33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>
                    <a:solidFill>
                      <a:srgbClr val="4B4D4B"/>
                    </a:solidFill>
                    <a:latin typeface="思源宋体 CN Heavy" panose="02020900000000000000" charset="-122"/>
                    <a:ea typeface="思源宋体 CN Heavy" panose="02020900000000000000" charset="-122"/>
                  </a:endParaRPr>
                </a:p>
              </p:txBody>
            </p:sp>
            <p:sp>
              <p:nvSpPr>
                <p:cNvPr id="139" name="Google Shape;7284;p43"/>
                <p:cNvSpPr/>
                <p:nvPr/>
              </p:nvSpPr>
              <p:spPr>
                <a:xfrm>
                  <a:off x="5046900" y="4113350"/>
                  <a:ext cx="15200" cy="13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8" h="545" extrusionOk="0">
                      <a:moveTo>
                        <a:pt x="398" y="22"/>
                      </a:moveTo>
                      <a:cubicBezTo>
                        <a:pt x="523" y="43"/>
                        <a:pt x="607" y="168"/>
                        <a:pt x="565" y="294"/>
                      </a:cubicBezTo>
                      <a:cubicBezTo>
                        <a:pt x="544" y="524"/>
                        <a:pt x="335" y="524"/>
                        <a:pt x="168" y="524"/>
                      </a:cubicBezTo>
                      <a:cubicBezTo>
                        <a:pt x="0" y="545"/>
                        <a:pt x="84" y="398"/>
                        <a:pt x="84" y="357"/>
                      </a:cubicBezTo>
                      <a:cubicBezTo>
                        <a:pt x="105" y="106"/>
                        <a:pt x="210" y="1"/>
                        <a:pt x="398" y="22"/>
                      </a:cubicBezTo>
                      <a:close/>
                    </a:path>
                  </a:pathLst>
                </a:custGeom>
                <a:solidFill>
                  <a:srgbClr val="FF7884">
                    <a:alpha val="33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>
                    <a:solidFill>
                      <a:srgbClr val="4B4D4B"/>
                    </a:solidFill>
                    <a:latin typeface="思源宋体 CN Heavy" panose="02020900000000000000" charset="-122"/>
                    <a:ea typeface="思源宋体 CN Heavy" panose="02020900000000000000" charset="-122"/>
                  </a:endParaRPr>
                </a:p>
              </p:txBody>
            </p:sp>
            <p:sp>
              <p:nvSpPr>
                <p:cNvPr id="140" name="Google Shape;7285;p43"/>
                <p:cNvSpPr/>
                <p:nvPr/>
              </p:nvSpPr>
              <p:spPr>
                <a:xfrm>
                  <a:off x="5746800" y="4141600"/>
                  <a:ext cx="5775" cy="5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1" h="210" extrusionOk="0">
                      <a:moveTo>
                        <a:pt x="147" y="210"/>
                      </a:moveTo>
                      <a:cubicBezTo>
                        <a:pt x="105" y="189"/>
                        <a:pt x="21" y="189"/>
                        <a:pt x="21" y="147"/>
                      </a:cubicBezTo>
                      <a:cubicBezTo>
                        <a:pt x="0" y="105"/>
                        <a:pt x="42" y="43"/>
                        <a:pt x="63" y="1"/>
                      </a:cubicBezTo>
                      <a:cubicBezTo>
                        <a:pt x="126" y="22"/>
                        <a:pt x="189" y="43"/>
                        <a:pt x="209" y="64"/>
                      </a:cubicBezTo>
                      <a:cubicBezTo>
                        <a:pt x="230" y="105"/>
                        <a:pt x="168" y="168"/>
                        <a:pt x="147" y="210"/>
                      </a:cubicBezTo>
                      <a:close/>
                    </a:path>
                  </a:pathLst>
                </a:custGeom>
                <a:solidFill>
                  <a:srgbClr val="FF7884">
                    <a:alpha val="33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>
                    <a:solidFill>
                      <a:srgbClr val="4B4D4B"/>
                    </a:solidFill>
                    <a:latin typeface="思源宋体 CN Heavy" panose="02020900000000000000" charset="-122"/>
                    <a:ea typeface="思源宋体 CN Heavy" panose="02020900000000000000" charset="-122"/>
                  </a:endParaRPr>
                </a:p>
              </p:txBody>
            </p:sp>
            <p:sp>
              <p:nvSpPr>
                <p:cNvPr id="141" name="Google Shape;7286;p43"/>
                <p:cNvSpPr/>
                <p:nvPr/>
              </p:nvSpPr>
              <p:spPr>
                <a:xfrm>
                  <a:off x="4935475" y="4194950"/>
                  <a:ext cx="5250" cy="5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" h="211" extrusionOk="0">
                      <a:moveTo>
                        <a:pt x="1" y="147"/>
                      </a:moveTo>
                      <a:cubicBezTo>
                        <a:pt x="22" y="85"/>
                        <a:pt x="22" y="22"/>
                        <a:pt x="63" y="1"/>
                      </a:cubicBezTo>
                      <a:cubicBezTo>
                        <a:pt x="105" y="1"/>
                        <a:pt x="168" y="43"/>
                        <a:pt x="210" y="64"/>
                      </a:cubicBezTo>
                      <a:cubicBezTo>
                        <a:pt x="189" y="106"/>
                        <a:pt x="168" y="189"/>
                        <a:pt x="147" y="210"/>
                      </a:cubicBezTo>
                      <a:cubicBezTo>
                        <a:pt x="105" y="210"/>
                        <a:pt x="43" y="168"/>
                        <a:pt x="1" y="147"/>
                      </a:cubicBezTo>
                      <a:close/>
                    </a:path>
                  </a:pathLst>
                </a:custGeom>
                <a:solidFill>
                  <a:srgbClr val="FF7884">
                    <a:alpha val="33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>
                    <a:solidFill>
                      <a:srgbClr val="4B4D4B"/>
                    </a:solidFill>
                    <a:latin typeface="思源宋体 CN Heavy" panose="02020900000000000000" charset="-122"/>
                    <a:ea typeface="思源宋体 CN Heavy" panose="02020900000000000000" charset="-122"/>
                  </a:endParaRPr>
                </a:p>
              </p:txBody>
            </p:sp>
            <p:sp>
              <p:nvSpPr>
                <p:cNvPr id="142" name="Google Shape;7287;p43"/>
                <p:cNvSpPr/>
                <p:nvPr/>
              </p:nvSpPr>
              <p:spPr>
                <a:xfrm>
                  <a:off x="5099200" y="4158875"/>
                  <a:ext cx="5775" cy="5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1" h="210" extrusionOk="0">
                      <a:moveTo>
                        <a:pt x="231" y="63"/>
                      </a:moveTo>
                      <a:lnTo>
                        <a:pt x="168" y="209"/>
                      </a:lnTo>
                      <a:cubicBezTo>
                        <a:pt x="105" y="189"/>
                        <a:pt x="43" y="168"/>
                        <a:pt x="22" y="147"/>
                      </a:cubicBezTo>
                      <a:cubicBezTo>
                        <a:pt x="1" y="105"/>
                        <a:pt x="64" y="42"/>
                        <a:pt x="84" y="0"/>
                      </a:cubicBezTo>
                      <a:close/>
                    </a:path>
                  </a:pathLst>
                </a:custGeom>
                <a:solidFill>
                  <a:srgbClr val="FF7884">
                    <a:alpha val="33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>
                    <a:solidFill>
                      <a:srgbClr val="4B4D4B"/>
                    </a:solidFill>
                    <a:latin typeface="思源宋体 CN Heavy" panose="02020900000000000000" charset="-122"/>
                    <a:ea typeface="思源宋体 CN Heavy" panose="02020900000000000000" charset="-122"/>
                  </a:endParaRPr>
                </a:p>
              </p:txBody>
            </p:sp>
            <p:sp>
              <p:nvSpPr>
                <p:cNvPr id="143" name="Google Shape;7288;p43"/>
                <p:cNvSpPr/>
                <p:nvPr/>
              </p:nvSpPr>
              <p:spPr>
                <a:xfrm>
                  <a:off x="5764575" y="4158875"/>
                  <a:ext cx="5775" cy="5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1" h="210" extrusionOk="0">
                      <a:moveTo>
                        <a:pt x="231" y="63"/>
                      </a:moveTo>
                      <a:cubicBezTo>
                        <a:pt x="210" y="105"/>
                        <a:pt x="189" y="189"/>
                        <a:pt x="147" y="209"/>
                      </a:cubicBezTo>
                      <a:cubicBezTo>
                        <a:pt x="126" y="209"/>
                        <a:pt x="63" y="168"/>
                        <a:pt x="1" y="147"/>
                      </a:cubicBezTo>
                      <a:cubicBezTo>
                        <a:pt x="22" y="105"/>
                        <a:pt x="42" y="21"/>
                        <a:pt x="84" y="0"/>
                      </a:cubicBezTo>
                      <a:cubicBezTo>
                        <a:pt x="105" y="0"/>
                        <a:pt x="168" y="63"/>
                        <a:pt x="231" y="63"/>
                      </a:cubicBezTo>
                      <a:close/>
                    </a:path>
                  </a:pathLst>
                </a:custGeom>
                <a:solidFill>
                  <a:srgbClr val="FF7884">
                    <a:alpha val="33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>
                    <a:solidFill>
                      <a:srgbClr val="4B4D4B"/>
                    </a:solidFill>
                    <a:latin typeface="思源宋体 CN Heavy" panose="02020900000000000000" charset="-122"/>
                    <a:ea typeface="思源宋体 CN Heavy" panose="02020900000000000000" charset="-122"/>
                  </a:endParaRPr>
                </a:p>
              </p:txBody>
            </p:sp>
          </p:grpSp>
        </p:grpSp>
        <p:pic>
          <p:nvPicPr>
            <p:cNvPr id="145" name="图片 144" descr="卡通人物&#10;&#10;中度可信度描述已自动生成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8" cstate="email"/>
            <a:stretch>
              <a:fillRect/>
            </a:stretch>
          </p:blipFill>
          <p:spPr>
            <a:xfrm rot="840000">
              <a:off x="-273" y="389"/>
              <a:ext cx="1529" cy="1529"/>
            </a:xfrm>
            <a:prstGeom prst="rect">
              <a:avLst/>
            </a:prstGeom>
          </p:spPr>
        </p:pic>
      </p:grpSp>
      <p:grpSp>
        <p:nvGrpSpPr>
          <p:cNvPr id="5" name="组合 4"/>
          <p:cNvGrpSpPr/>
          <p:nvPr/>
        </p:nvGrpSpPr>
        <p:grpSpPr>
          <a:xfrm>
            <a:off x="156836" y="726811"/>
            <a:ext cx="11894216" cy="1955724"/>
            <a:chOff x="1317" y="3053"/>
            <a:chExt cx="16681" cy="4977"/>
          </a:xfrm>
        </p:grpSpPr>
        <p:grpSp>
          <p:nvGrpSpPr>
            <p:cNvPr id="6" name="组合 5"/>
            <p:cNvGrpSpPr/>
            <p:nvPr/>
          </p:nvGrpSpPr>
          <p:grpSpPr>
            <a:xfrm>
              <a:off x="1317" y="3053"/>
              <a:ext cx="16681" cy="4977"/>
              <a:chOff x="1020" y="2328"/>
              <a:chExt cx="11012" cy="10253"/>
            </a:xfrm>
          </p:grpSpPr>
          <p:sp>
            <p:nvSpPr>
              <p:cNvPr id="8" name="圆角矩形 7"/>
              <p:cNvSpPr/>
              <p:nvPr/>
            </p:nvSpPr>
            <p:spPr>
              <a:xfrm>
                <a:off x="1220" y="2480"/>
                <a:ext cx="10812" cy="6201"/>
              </a:xfrm>
              <a:prstGeom prst="roundRect">
                <a:avLst/>
              </a:prstGeom>
              <a:solidFill>
                <a:srgbClr val="E0E2E3"/>
              </a:solidFill>
              <a:ln w="25400" cmpd="sng">
                <a:noFill/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5F7700"/>
                  </a:solidFill>
                </a:endParaRPr>
              </a:p>
            </p:txBody>
          </p:sp>
          <p:sp>
            <p:nvSpPr>
              <p:cNvPr id="37" name="圆角矩形 36"/>
              <p:cNvSpPr/>
              <p:nvPr/>
            </p:nvSpPr>
            <p:spPr>
              <a:xfrm>
                <a:off x="1020" y="2328"/>
                <a:ext cx="10812" cy="10253"/>
              </a:xfrm>
              <a:prstGeom prst="roundRect">
                <a:avLst/>
              </a:prstGeom>
              <a:solidFill>
                <a:schemeClr val="bg1"/>
              </a:solidFill>
              <a:ln w="25400" cmpd="sng">
                <a:solidFill>
                  <a:srgbClr val="42210F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5F7700"/>
                  </a:solidFill>
                </a:endParaRPr>
              </a:p>
            </p:txBody>
          </p:sp>
        </p:grpSp>
        <p:sp>
          <p:nvSpPr>
            <p:cNvPr id="38" name="文本框 37"/>
            <p:cNvSpPr txBox="1"/>
            <p:nvPr/>
          </p:nvSpPr>
          <p:spPr>
            <a:xfrm>
              <a:off x="1549" y="3201"/>
              <a:ext cx="15984" cy="47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zh-CN" altLang="en-US" sz="3200" dirty="0">
                  <a:latin typeface="思源黑体 CN Light" panose="020B0300000000000000" charset="-122"/>
                  <a:ea typeface="思源黑体 CN Light" panose="020B0300000000000000" charset="-122"/>
                  <a:sym typeface="+mn-ea"/>
                </a:rPr>
                <a:t> </a:t>
              </a:r>
              <a:r>
                <a:rPr kumimoji="0" lang="fr-FR" sz="32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Một</a:t>
              </a:r>
              <a:r>
                <a:rPr kumimoji="0" lang="fr-FR" sz="3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fr-FR" sz="32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lớp</a:t>
              </a:r>
              <a:r>
                <a:rPr kumimoji="0" lang="fr-FR" sz="3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fr-FR" sz="32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học</a:t>
              </a:r>
              <a:r>
                <a:rPr kumimoji="0" lang="fr-FR" sz="3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fr-FR" sz="32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kumimoji="0" lang="fr-FR" sz="3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14 </a:t>
              </a:r>
              <a:r>
                <a:rPr kumimoji="0" lang="fr-FR" sz="32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học</a:t>
              </a:r>
              <a:r>
                <a:rPr kumimoji="0" lang="fr-FR" sz="3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fr-FR" sz="32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sinh</a:t>
              </a:r>
              <a:r>
                <a:rPr kumimoji="0" lang="fr-FR" sz="3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fr-FR" sz="32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trai</a:t>
              </a:r>
              <a:r>
                <a:rPr kumimoji="0" lang="fr-FR" sz="3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fr-FR" sz="32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và</a:t>
              </a:r>
              <a:r>
                <a:rPr kumimoji="0" lang="fr-FR" sz="3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17 </a:t>
              </a:r>
              <a:r>
                <a:rPr kumimoji="0" lang="fr-FR" sz="32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học</a:t>
              </a:r>
              <a:r>
                <a:rPr kumimoji="0" lang="fr-FR" sz="3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fr-FR" sz="32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sinh</a:t>
              </a:r>
              <a:r>
                <a:rPr kumimoji="0" lang="fr-FR" sz="3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fr-FR" sz="32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gái</a:t>
              </a:r>
              <a:endParaRPr kumimoji="0" lang="fr-F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3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  a) </a:t>
              </a:r>
              <a:r>
                <a:rPr kumimoji="0" lang="fr-FR" sz="32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Viết</a:t>
              </a:r>
              <a:r>
                <a:rPr kumimoji="0" lang="fr-FR" sz="3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fr-FR" sz="32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phân</a:t>
              </a:r>
              <a:r>
                <a:rPr kumimoji="0" lang="fr-FR" sz="3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fr-FR" sz="32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kumimoji="0" lang="fr-FR" sz="3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fr-FR" sz="32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chỉ</a:t>
              </a:r>
              <a:r>
                <a:rPr kumimoji="0" lang="fr-FR" sz="3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fr-FR" sz="32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phần</a:t>
              </a:r>
              <a:r>
                <a:rPr kumimoji="0" lang="fr-FR" sz="3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fr-FR" sz="32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học</a:t>
              </a:r>
              <a:r>
                <a:rPr kumimoji="0" lang="fr-FR" sz="3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fr-FR" sz="32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sinh</a:t>
              </a:r>
              <a:r>
                <a:rPr kumimoji="0" lang="fr-FR" sz="3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fr-FR" sz="32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trai</a:t>
              </a:r>
              <a:r>
                <a:rPr kumimoji="0" lang="fr-FR" sz="3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fr-FR" sz="32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trong</a:t>
              </a:r>
              <a:r>
                <a:rPr kumimoji="0" lang="fr-FR" sz="3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fr-FR" sz="32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kumimoji="0" lang="fr-FR" sz="3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fr-FR" sz="32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học</a:t>
              </a:r>
              <a:r>
                <a:rPr kumimoji="0" lang="fr-FR" sz="3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fr-FR" sz="32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sinh</a:t>
              </a:r>
              <a:r>
                <a:rPr kumimoji="0" lang="fr-FR" sz="3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fr-FR" sz="32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của</a:t>
              </a:r>
              <a:r>
                <a:rPr kumimoji="0" lang="fr-FR" sz="3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fr-FR" sz="32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lớp</a:t>
              </a:r>
              <a:r>
                <a:rPr kumimoji="0" lang="fr-FR" sz="3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fr-FR" sz="32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đó</a:t>
              </a:r>
              <a:r>
                <a:rPr kumimoji="0" lang="fr-FR" sz="3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.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3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  b) </a:t>
              </a:r>
              <a:r>
                <a:rPr kumimoji="0" lang="fr-FR" sz="32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Viết</a:t>
              </a:r>
              <a:r>
                <a:rPr kumimoji="0" lang="fr-FR" sz="3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fr-FR" sz="32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phân</a:t>
              </a:r>
              <a:r>
                <a:rPr kumimoji="0" lang="fr-FR" sz="3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fr-FR" sz="32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kumimoji="0" lang="fr-FR" sz="3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fr-FR" sz="32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chỉ</a:t>
              </a:r>
              <a:r>
                <a:rPr kumimoji="0" lang="fr-FR" sz="3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fr-FR" sz="32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phần</a:t>
              </a:r>
              <a:r>
                <a:rPr kumimoji="0" lang="fr-FR" sz="3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fr-FR" sz="32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học</a:t>
              </a:r>
              <a:r>
                <a:rPr kumimoji="0" lang="fr-FR" sz="3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fr-FR" sz="32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sinh</a:t>
              </a:r>
              <a:r>
                <a:rPr kumimoji="0" lang="fr-FR" sz="3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fr-FR" sz="32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gái</a:t>
              </a:r>
              <a:r>
                <a:rPr kumimoji="0" lang="fr-FR" sz="3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fr-FR" sz="32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trong</a:t>
              </a:r>
              <a:r>
                <a:rPr kumimoji="0" lang="fr-FR" sz="3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fr-FR" sz="32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kumimoji="0" lang="fr-FR" sz="3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fr-FR" sz="32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học</a:t>
              </a:r>
              <a:r>
                <a:rPr kumimoji="0" lang="fr-FR" sz="3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fr-FR" sz="32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sinh</a:t>
              </a:r>
              <a:r>
                <a:rPr kumimoji="0" lang="fr-FR" sz="3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fr-FR" sz="32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của</a:t>
              </a:r>
              <a:r>
                <a:rPr kumimoji="0" lang="fr-FR" sz="3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fr-FR" sz="32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lớp</a:t>
              </a:r>
              <a:r>
                <a:rPr kumimoji="0" lang="fr-FR" sz="3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fr-FR" sz="32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đó</a:t>
              </a:r>
              <a:r>
                <a:rPr kumimoji="0" lang="fr-FR" sz="3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.</a:t>
              </a:r>
              <a:r>
                <a:rPr kumimoji="0" lang="en-US" sz="3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</a:p>
            <a:p>
              <a:pPr indent="0" algn="ctr" fontAlgn="auto">
                <a:lnSpc>
                  <a:spcPct val="150000"/>
                </a:lnSpc>
                <a:buFont typeface="Wingdings" panose="05000000000000000000" pitchFamily="2" charset="2"/>
                <a:buNone/>
                <a:defRPr/>
              </a:pPr>
              <a:endParaRPr lang="zh-CN" altLang="en-US" sz="3200" dirty="0">
                <a:latin typeface="思源黑体 CN Light" panose="020B0300000000000000" charset="-122"/>
                <a:ea typeface="思源黑体 CN Light" panose="020B0300000000000000" charset="-122"/>
                <a:sym typeface="+mn-ea"/>
              </a:endParaRPr>
            </a:p>
          </p:txBody>
        </p:sp>
      </p:grpSp>
      <p:grpSp>
        <p:nvGrpSpPr>
          <p:cNvPr id="411" name="组合 2">
            <a:extLst>
              <a:ext uri="{FF2B5EF4-FFF2-40B4-BE49-F238E27FC236}">
                <a16:creationId xmlns:a16="http://schemas.microsoft.com/office/drawing/2014/main" id="{439F24EC-4FC8-487B-A8A3-BA51E52E60FD}"/>
              </a:ext>
            </a:extLst>
          </p:cNvPr>
          <p:cNvGrpSpPr/>
          <p:nvPr/>
        </p:nvGrpSpPr>
        <p:grpSpPr>
          <a:xfrm>
            <a:off x="1071777" y="2775189"/>
            <a:ext cx="10302135" cy="4149707"/>
            <a:chOff x="1488" y="3888"/>
            <a:chExt cx="15656" cy="6798"/>
          </a:xfrm>
        </p:grpSpPr>
        <p:grpSp>
          <p:nvGrpSpPr>
            <p:cNvPr id="412" name="组合 64">
              <a:extLst>
                <a:ext uri="{FF2B5EF4-FFF2-40B4-BE49-F238E27FC236}">
                  <a16:creationId xmlns:a16="http://schemas.microsoft.com/office/drawing/2014/main" id="{88186C0E-088A-4916-A036-CC80C3FE7305}"/>
                </a:ext>
              </a:extLst>
            </p:cNvPr>
            <p:cNvGrpSpPr/>
            <p:nvPr/>
          </p:nvGrpSpPr>
          <p:grpSpPr>
            <a:xfrm>
              <a:off x="1488" y="3888"/>
              <a:ext cx="15656" cy="6799"/>
              <a:chOff x="1488" y="4320"/>
              <a:chExt cx="15656" cy="6799"/>
            </a:xfrm>
          </p:grpSpPr>
          <p:grpSp>
            <p:nvGrpSpPr>
              <p:cNvPr id="416" name="组合 43">
                <a:extLst>
                  <a:ext uri="{FF2B5EF4-FFF2-40B4-BE49-F238E27FC236}">
                    <a16:creationId xmlns:a16="http://schemas.microsoft.com/office/drawing/2014/main" id="{24CF18CE-418D-4767-B46A-987064A639D5}"/>
                  </a:ext>
                </a:extLst>
              </p:cNvPr>
              <p:cNvGrpSpPr/>
              <p:nvPr/>
            </p:nvGrpSpPr>
            <p:grpSpPr>
              <a:xfrm>
                <a:off x="1488" y="4320"/>
                <a:ext cx="15656" cy="6799"/>
                <a:chOff x="1020" y="2328"/>
                <a:chExt cx="11012" cy="7804"/>
              </a:xfrm>
            </p:grpSpPr>
            <p:sp>
              <p:nvSpPr>
                <p:cNvPr id="418" name="矩形 44">
                  <a:extLst>
                    <a:ext uri="{FF2B5EF4-FFF2-40B4-BE49-F238E27FC236}">
                      <a16:creationId xmlns:a16="http://schemas.microsoft.com/office/drawing/2014/main" id="{8F2992B4-A23A-48B3-B0BD-30F959455AAD}"/>
                    </a:ext>
                  </a:extLst>
                </p:cNvPr>
                <p:cNvSpPr/>
                <p:nvPr/>
              </p:nvSpPr>
              <p:spPr>
                <a:xfrm>
                  <a:off x="1220" y="2528"/>
                  <a:ext cx="10812" cy="7604"/>
                </a:xfrm>
                <a:prstGeom prst="rect">
                  <a:avLst/>
                </a:prstGeom>
                <a:solidFill>
                  <a:srgbClr val="FBE090"/>
                </a:solidFill>
                <a:ln w="25400" cmpd="sng">
                  <a:noFill/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rgbClr val="5F7700"/>
                    </a:solidFill>
                  </a:endParaRPr>
                </a:p>
              </p:txBody>
            </p:sp>
            <p:sp>
              <p:nvSpPr>
                <p:cNvPr id="419" name="矩形 54">
                  <a:extLst>
                    <a:ext uri="{FF2B5EF4-FFF2-40B4-BE49-F238E27FC236}">
                      <a16:creationId xmlns:a16="http://schemas.microsoft.com/office/drawing/2014/main" id="{BC64B5D9-1C65-4787-B4D3-6449A1C044E4}"/>
                    </a:ext>
                  </a:extLst>
                </p:cNvPr>
                <p:cNvSpPr/>
                <p:nvPr/>
              </p:nvSpPr>
              <p:spPr>
                <a:xfrm>
                  <a:off x="1020" y="2328"/>
                  <a:ext cx="10812" cy="7604"/>
                </a:xfrm>
                <a:prstGeom prst="rect">
                  <a:avLst/>
                </a:prstGeom>
                <a:solidFill>
                  <a:schemeClr val="bg1"/>
                </a:solidFill>
                <a:ln w="28575" cmpd="sng">
                  <a:solidFill>
                    <a:srgbClr val="42210F"/>
                  </a:soli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rgbClr val="5F7700"/>
                    </a:solidFill>
                  </a:endParaRPr>
                </a:p>
              </p:txBody>
            </p:sp>
          </p:grpSp>
          <p:pic>
            <p:nvPicPr>
              <p:cNvPr id="415" name="图片 62" descr="D:\PPT\包图网\素材\微信截图_20211013135959.png微信截图_20211013135959">
                <a:extLst>
                  <a:ext uri="{FF2B5EF4-FFF2-40B4-BE49-F238E27FC236}">
                    <a16:creationId xmlns:a16="http://schemas.microsoft.com/office/drawing/2014/main" id="{C384CB8B-FCE0-42FD-A86C-0AE4E6A0AA9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rcRect r="43607"/>
              <a:stretch>
                <a:fillRect/>
              </a:stretch>
            </p:blipFill>
            <p:spPr>
              <a:xfrm flipH="1">
                <a:off x="1501" y="4912"/>
                <a:ext cx="4836" cy="6033"/>
              </a:xfrm>
              <a:prstGeom prst="rect">
                <a:avLst/>
              </a:prstGeom>
            </p:spPr>
          </p:pic>
        </p:grpSp>
        <p:pic>
          <p:nvPicPr>
            <p:cNvPr id="413" name="图片 1" descr="D:\PPT\包图网\素材\微信截图_20211013135959.png微信截图_20211013135959">
              <a:extLst>
                <a:ext uri="{FF2B5EF4-FFF2-40B4-BE49-F238E27FC236}">
                  <a16:creationId xmlns:a16="http://schemas.microsoft.com/office/drawing/2014/main" id="{62D30536-7441-450F-B683-D7EDF8EFB22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rcRect r="43607"/>
            <a:stretch>
              <a:fillRect/>
            </a:stretch>
          </p:blipFill>
          <p:spPr>
            <a:xfrm>
              <a:off x="12001" y="4480"/>
              <a:ext cx="4836" cy="6033"/>
            </a:xfrm>
            <a:prstGeom prst="rect">
              <a:avLst/>
            </a:prstGeom>
          </p:spPr>
        </p:pic>
      </p:grpSp>
      <p:pic>
        <p:nvPicPr>
          <p:cNvPr id="422" name="Picture 30">
            <a:extLst>
              <a:ext uri="{FF2B5EF4-FFF2-40B4-BE49-F238E27FC236}">
                <a16:creationId xmlns:a16="http://schemas.microsoft.com/office/drawing/2014/main" id="{29831E1E-8242-42FD-A277-5BCC67894E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8670" y="4408111"/>
            <a:ext cx="583185" cy="899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3" name="Picture 31">
            <a:extLst>
              <a:ext uri="{FF2B5EF4-FFF2-40B4-BE49-F238E27FC236}">
                <a16:creationId xmlns:a16="http://schemas.microsoft.com/office/drawing/2014/main" id="{375CA0D1-CDC5-4398-B00C-5CAA8A64C2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3003" y="5441301"/>
            <a:ext cx="646625" cy="833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4" name="TextBox 423">
            <a:extLst>
              <a:ext uri="{FF2B5EF4-FFF2-40B4-BE49-F238E27FC236}">
                <a16:creationId xmlns:a16="http://schemas.microsoft.com/office/drawing/2014/main" id="{E8939CD5-05E0-4B2F-8D62-EC7AC7D1AEBA}"/>
              </a:ext>
            </a:extLst>
          </p:cNvPr>
          <p:cNvSpPr txBox="1"/>
          <p:nvPr/>
        </p:nvSpPr>
        <p:spPr>
          <a:xfrm>
            <a:off x="5499673" y="2788899"/>
            <a:ext cx="192569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Bài </a:t>
            </a:r>
            <a:r>
              <a:rPr kumimoji="0" lang="en-US" sz="3200" b="1" i="0" u="none" strike="noStrike" cap="none" normalizeH="0" baseline="0" dirty="0" err="1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giải</a:t>
            </a:r>
            <a:endParaRPr kumimoji="0" lang="en-US" sz="3200" b="1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5" name="TextBox 424">
            <a:extLst>
              <a:ext uri="{FF2B5EF4-FFF2-40B4-BE49-F238E27FC236}">
                <a16:creationId xmlns:a16="http://schemas.microsoft.com/office/drawing/2014/main" id="{5FDE164F-9F4F-4FB4-A28E-F8603D890776}"/>
              </a:ext>
            </a:extLst>
          </p:cNvPr>
          <p:cNvSpPr txBox="1"/>
          <p:nvPr/>
        </p:nvSpPr>
        <p:spPr>
          <a:xfrm>
            <a:off x="3225071" y="3330319"/>
            <a:ext cx="427977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Tổng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số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học </a:t>
            </a:r>
            <a:r>
              <a:rPr kumimoji="0" lang="en-US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sinh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lớp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đó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là: </a:t>
            </a:r>
          </a:p>
        </p:txBody>
      </p:sp>
      <p:sp>
        <p:nvSpPr>
          <p:cNvPr id="426" name="TextBox 425">
            <a:extLst>
              <a:ext uri="{FF2B5EF4-FFF2-40B4-BE49-F238E27FC236}">
                <a16:creationId xmlns:a16="http://schemas.microsoft.com/office/drawing/2014/main" id="{93DC4808-48C3-4FA9-B0BD-6067719D8CF0}"/>
              </a:ext>
            </a:extLst>
          </p:cNvPr>
          <p:cNvSpPr txBox="1"/>
          <p:nvPr/>
        </p:nvSpPr>
        <p:spPr>
          <a:xfrm>
            <a:off x="4047203" y="3862167"/>
            <a:ext cx="363936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14 + 17 = 31 (học </a:t>
            </a:r>
            <a:r>
              <a:rPr kumimoji="0" lang="en-US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sinh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427" name="TextBox 426">
            <a:extLst>
              <a:ext uri="{FF2B5EF4-FFF2-40B4-BE49-F238E27FC236}">
                <a16:creationId xmlns:a16="http://schemas.microsoft.com/office/drawing/2014/main" id="{BF6184D5-68D3-47D0-BE6F-D4CC94200C6A}"/>
              </a:ext>
            </a:extLst>
          </p:cNvPr>
          <p:cNvSpPr txBox="1"/>
          <p:nvPr/>
        </p:nvSpPr>
        <p:spPr>
          <a:xfrm>
            <a:off x="3053788" y="4556013"/>
            <a:ext cx="11084440" cy="10402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Số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học </a:t>
            </a:r>
            <a:r>
              <a:rPr kumimoji="0" lang="en-US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sinh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trai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bằng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       học </a:t>
            </a:r>
            <a:r>
              <a:rPr kumimoji="0" lang="en-US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sinh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cả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lớp</a:t>
            </a:r>
            <a:endParaRPr kumimoji="0" lang="en-US" sz="2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8" name="TextBox 427">
            <a:extLst>
              <a:ext uri="{FF2B5EF4-FFF2-40B4-BE49-F238E27FC236}">
                <a16:creationId xmlns:a16="http://schemas.microsoft.com/office/drawing/2014/main" id="{1232A943-0B1B-44DE-B132-3B4582AC401C}"/>
              </a:ext>
            </a:extLst>
          </p:cNvPr>
          <p:cNvSpPr txBox="1"/>
          <p:nvPr/>
        </p:nvSpPr>
        <p:spPr>
          <a:xfrm>
            <a:off x="3128763" y="5433733"/>
            <a:ext cx="1091432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Số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học </a:t>
            </a:r>
            <a:r>
              <a:rPr kumimoji="0" lang="en-US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sinh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gái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bằng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        học </a:t>
            </a:r>
            <a:r>
              <a:rPr kumimoji="0" lang="en-US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sinh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cả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lớp</a:t>
            </a:r>
            <a:endParaRPr kumimoji="0" lang="en-US" sz="2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30" name="Picture 429" descr="A picture containing text&#10;&#10;Description automatically generated">
            <a:extLst>
              <a:ext uri="{FF2B5EF4-FFF2-40B4-BE49-F238E27FC236}">
                <a16:creationId xmlns:a16="http://schemas.microsoft.com/office/drawing/2014/main" id="{C99B0D62-5CF6-4B93-815B-D7D468D7719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8891" y="-852318"/>
            <a:ext cx="7528073" cy="7528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399033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2000"/>
                                        <p:tgtEl>
                                          <p:spTgt spid="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4" grpId="0"/>
      <p:bldP spid="425" grpId="0"/>
      <p:bldP spid="427" grpId="0"/>
      <p:bldP spid="42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E3EA00-C709-400B-BE11-5172394DB4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A stage with red curtains&#10;&#10;Description automatically generated with low confidence">
            <a:extLst>
              <a:ext uri="{FF2B5EF4-FFF2-40B4-BE49-F238E27FC236}">
                <a16:creationId xmlns:a16="http://schemas.microsoft.com/office/drawing/2014/main" id="{514CE8DC-5B04-4335-B596-CA7157F18D8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00" y="0"/>
            <a:ext cx="12192000" cy="6858000"/>
          </a:xfrm>
          <a:prstGeom prst="rect">
            <a:avLst/>
          </a:prstGeom>
        </p:spPr>
      </p:pic>
      <p:pic>
        <p:nvPicPr>
          <p:cNvPr id="7" name="Picture 6" descr="A picture containing lamp&#10;&#10;Description automatically generated">
            <a:extLst>
              <a:ext uri="{FF2B5EF4-FFF2-40B4-BE49-F238E27FC236}">
                <a16:creationId xmlns:a16="http://schemas.microsoft.com/office/drawing/2014/main" id="{FB099799-008C-46FD-9AD0-C0DF77DBD42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7423" y="3314700"/>
            <a:ext cx="4997153" cy="2860675"/>
          </a:xfrm>
          <a:prstGeom prst="rect">
            <a:avLst/>
          </a:prstGeom>
        </p:spPr>
      </p:pic>
      <p:grpSp>
        <p:nvGrpSpPr>
          <p:cNvPr id="5" name="组合 31">
            <a:extLst>
              <a:ext uri="{FF2B5EF4-FFF2-40B4-BE49-F238E27FC236}">
                <a16:creationId xmlns:a16="http://schemas.microsoft.com/office/drawing/2014/main" id="{3F3EC360-4A4B-48E5-9F50-1FCA1831A799}"/>
              </a:ext>
            </a:extLst>
          </p:cNvPr>
          <p:cNvGrpSpPr/>
          <p:nvPr/>
        </p:nvGrpSpPr>
        <p:grpSpPr>
          <a:xfrm>
            <a:off x="4893796" y="739458"/>
            <a:ext cx="7401560" cy="2646680"/>
            <a:chOff x="678" y="2328"/>
            <a:chExt cx="14704" cy="8316"/>
          </a:xfrm>
        </p:grpSpPr>
        <p:grpSp>
          <p:nvGrpSpPr>
            <p:cNvPr id="6" name="组合 32">
              <a:extLst>
                <a:ext uri="{FF2B5EF4-FFF2-40B4-BE49-F238E27FC236}">
                  <a16:creationId xmlns:a16="http://schemas.microsoft.com/office/drawing/2014/main" id="{AFF21811-874E-4BE3-88E9-946647D98D96}"/>
                </a:ext>
              </a:extLst>
            </p:cNvPr>
            <p:cNvGrpSpPr/>
            <p:nvPr/>
          </p:nvGrpSpPr>
          <p:grpSpPr>
            <a:xfrm>
              <a:off x="678" y="2328"/>
              <a:ext cx="14704" cy="8316"/>
              <a:chOff x="1020" y="2328"/>
              <a:chExt cx="11012" cy="7804"/>
            </a:xfrm>
          </p:grpSpPr>
          <p:sp>
            <p:nvSpPr>
              <p:cNvPr id="9" name="云形 33">
                <a:extLst>
                  <a:ext uri="{FF2B5EF4-FFF2-40B4-BE49-F238E27FC236}">
                    <a16:creationId xmlns:a16="http://schemas.microsoft.com/office/drawing/2014/main" id="{A196800F-5A39-4FE3-9675-8AA160BBCC75}"/>
                  </a:ext>
                </a:extLst>
              </p:cNvPr>
              <p:cNvSpPr/>
              <p:nvPr/>
            </p:nvSpPr>
            <p:spPr>
              <a:xfrm>
                <a:off x="1220" y="2528"/>
                <a:ext cx="10812" cy="7604"/>
              </a:xfrm>
              <a:prstGeom prst="cloud">
                <a:avLst/>
              </a:prstGeom>
              <a:solidFill>
                <a:srgbClr val="FBE090"/>
              </a:solidFill>
              <a:ln w="25400" cmpd="sng">
                <a:noFill/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5F7700"/>
                  </a:solidFill>
                </a:endParaRPr>
              </a:p>
            </p:txBody>
          </p:sp>
          <p:sp>
            <p:nvSpPr>
              <p:cNvPr id="10" name="云形 34">
                <a:extLst>
                  <a:ext uri="{FF2B5EF4-FFF2-40B4-BE49-F238E27FC236}">
                    <a16:creationId xmlns:a16="http://schemas.microsoft.com/office/drawing/2014/main" id="{2E857A61-73A3-4EC3-ACFD-747952120EE5}"/>
                  </a:ext>
                </a:extLst>
              </p:cNvPr>
              <p:cNvSpPr/>
              <p:nvPr/>
            </p:nvSpPr>
            <p:spPr>
              <a:xfrm>
                <a:off x="1020" y="2328"/>
                <a:ext cx="10812" cy="7604"/>
              </a:xfrm>
              <a:prstGeom prst="cloud">
                <a:avLst/>
              </a:prstGeom>
              <a:solidFill>
                <a:schemeClr val="bg1"/>
              </a:solidFill>
              <a:ln w="25400" cmpd="sng">
                <a:solidFill>
                  <a:srgbClr val="42210F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5F7700"/>
                  </a:solidFill>
                </a:endParaRPr>
              </a:p>
            </p:txBody>
          </p:sp>
        </p:grpSp>
        <p:sp>
          <p:nvSpPr>
            <p:cNvPr id="8" name="文本框 35">
              <a:extLst>
                <a:ext uri="{FF2B5EF4-FFF2-40B4-BE49-F238E27FC236}">
                  <a16:creationId xmlns:a16="http://schemas.microsoft.com/office/drawing/2014/main" id="{3FB6F4F4-11E8-44A3-B387-AE5A96DA903A}"/>
                </a:ext>
              </a:extLst>
            </p:cNvPr>
            <p:cNvSpPr txBox="1"/>
            <p:nvPr/>
          </p:nvSpPr>
          <p:spPr>
            <a:xfrm>
              <a:off x="2556" y="3943"/>
              <a:ext cx="11215" cy="16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indent="0" algn="ctr" fontAlgn="auto">
                <a:lnSpc>
                  <a:spcPct val="150000"/>
                </a:lnSpc>
                <a:buFont typeface="Wingdings" panose="05000000000000000000" pitchFamily="2" charset="2"/>
                <a:buNone/>
                <a:defRPr/>
              </a:pPr>
              <a:endParaRPr lang="zh-CN" altLang="en-US" sz="2200" dirty="0">
                <a:latin typeface="思源黑体 CN Light" panose="020B0300000000000000" charset="-122"/>
                <a:ea typeface="思源黑体 CN Light" panose="020B0300000000000000" charset="-122"/>
                <a:sym typeface="+mn-ea"/>
              </a:endParaRPr>
            </a:p>
          </p:txBody>
        </p:sp>
      </p:grpSp>
      <p:sp>
        <p:nvSpPr>
          <p:cNvPr id="11" name="文本框 35">
            <a:extLst>
              <a:ext uri="{FF2B5EF4-FFF2-40B4-BE49-F238E27FC236}">
                <a16:creationId xmlns:a16="http://schemas.microsoft.com/office/drawing/2014/main" id="{11E677FF-CF03-496A-9F1D-DDF4D51ACC9D}"/>
              </a:ext>
            </a:extLst>
          </p:cNvPr>
          <p:cNvSpPr txBox="1"/>
          <p:nvPr/>
        </p:nvSpPr>
        <p:spPr>
          <a:xfrm>
            <a:off x="5723070" y="963771"/>
            <a:ext cx="5387639" cy="19473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 algn="ctr" fontAlgn="auto">
              <a:lnSpc>
                <a:spcPct val="150000"/>
              </a:lnSpc>
              <a:buFont typeface="Wingdings" panose="05000000000000000000" pitchFamily="2" charset="2"/>
              <a:buNone/>
              <a:defRPr/>
            </a:pPr>
            <a:r>
              <a:rPr lang="en-US" altLang="zh-CN" sz="2800" dirty="0" err="1">
                <a:latin typeface="#9Slide03 Kaleko 105 Round Bold" pitchFamily="2" charset="0"/>
                <a:ea typeface="思源黑体 CN Light" panose="020B0300000000000000" charset="-122"/>
                <a:sym typeface="+mn-ea"/>
              </a:rPr>
              <a:t>Các</a:t>
            </a:r>
            <a:r>
              <a:rPr lang="en-US" altLang="zh-CN" sz="2800" dirty="0">
                <a:latin typeface="#9Slide03 Kaleko 105 Round Bold" pitchFamily="2" charset="0"/>
                <a:ea typeface="思源黑体 CN Light" panose="020B0300000000000000" charset="-122"/>
                <a:sym typeface="+mn-ea"/>
              </a:rPr>
              <a:t> </a:t>
            </a:r>
            <a:r>
              <a:rPr lang="en-US" altLang="zh-CN" sz="2800" dirty="0" err="1">
                <a:latin typeface="#9Slide03 Kaleko 105 Round Bold" pitchFamily="2" charset="0"/>
                <a:ea typeface="思源黑体 CN Light" panose="020B0300000000000000" charset="-122"/>
                <a:sym typeface="+mn-ea"/>
              </a:rPr>
              <a:t>em</a:t>
            </a:r>
            <a:r>
              <a:rPr lang="en-US" altLang="zh-CN" sz="2800" dirty="0">
                <a:latin typeface="#9Slide03 Kaleko 105 Round Bold" pitchFamily="2" charset="0"/>
                <a:ea typeface="思源黑体 CN Light" panose="020B0300000000000000" charset="-122"/>
                <a:sym typeface="+mn-ea"/>
              </a:rPr>
              <a:t> </a:t>
            </a:r>
            <a:r>
              <a:rPr lang="en-US" altLang="zh-CN" sz="2800" dirty="0" err="1">
                <a:latin typeface="#9Slide03 Kaleko 105 Round Bold" pitchFamily="2" charset="0"/>
                <a:ea typeface="思源黑体 CN Light" panose="020B0300000000000000" charset="-122"/>
                <a:sym typeface="+mn-ea"/>
              </a:rPr>
              <a:t>giỏi</a:t>
            </a:r>
            <a:r>
              <a:rPr lang="en-US" altLang="zh-CN" sz="2800" dirty="0">
                <a:latin typeface="#9Slide03 Kaleko 105 Round Bold" pitchFamily="2" charset="0"/>
                <a:ea typeface="思源黑体 CN Light" panose="020B0300000000000000" charset="-122"/>
                <a:sym typeface="+mn-ea"/>
              </a:rPr>
              <a:t> </a:t>
            </a:r>
            <a:r>
              <a:rPr lang="en-US" altLang="zh-CN" sz="2800" dirty="0" err="1">
                <a:latin typeface="#9Slide03 Kaleko 105 Round Bold" pitchFamily="2" charset="0"/>
                <a:ea typeface="思源黑体 CN Light" panose="020B0300000000000000" charset="-122"/>
                <a:sym typeface="+mn-ea"/>
              </a:rPr>
              <a:t>quá</a:t>
            </a:r>
            <a:r>
              <a:rPr lang="en-US" altLang="zh-CN" sz="2800" dirty="0">
                <a:latin typeface="#9Slide03 Kaleko 105 Round Bold" pitchFamily="2" charset="0"/>
                <a:ea typeface="思源黑体 CN Light" panose="020B0300000000000000" charset="-122"/>
                <a:sym typeface="+mn-ea"/>
              </a:rPr>
              <a:t>! </a:t>
            </a:r>
            <a:r>
              <a:rPr lang="en-US" altLang="zh-CN" sz="2800" dirty="0" err="1">
                <a:latin typeface="#9Slide03 Kaleko 105 Round Bold" pitchFamily="2" charset="0"/>
                <a:ea typeface="思源黑体 CN Light" panose="020B0300000000000000" charset="-122"/>
                <a:sym typeface="+mn-ea"/>
              </a:rPr>
              <a:t>Chúng</a:t>
            </a:r>
            <a:r>
              <a:rPr lang="en-US" altLang="zh-CN" sz="2800" dirty="0">
                <a:latin typeface="#9Slide03 Kaleko 105 Round Bold" pitchFamily="2" charset="0"/>
                <a:ea typeface="思源黑体 CN Light" panose="020B0300000000000000" charset="-122"/>
                <a:sym typeface="+mn-ea"/>
              </a:rPr>
              <a:t> ta </a:t>
            </a:r>
            <a:r>
              <a:rPr lang="en-US" altLang="zh-CN" sz="2800" dirty="0" err="1">
                <a:latin typeface="#9Slide03 Kaleko 105 Round Bold" pitchFamily="2" charset="0"/>
                <a:ea typeface="思源黑体 CN Light" panose="020B0300000000000000" charset="-122"/>
                <a:sym typeface="+mn-ea"/>
              </a:rPr>
              <a:t>tiếp</a:t>
            </a:r>
            <a:r>
              <a:rPr lang="en-US" altLang="zh-CN" sz="2800" dirty="0">
                <a:latin typeface="#9Slide03 Kaleko 105 Round Bold" pitchFamily="2" charset="0"/>
                <a:ea typeface="思源黑体 CN Light" panose="020B0300000000000000" charset="-122"/>
                <a:sym typeface="+mn-ea"/>
              </a:rPr>
              <a:t> </a:t>
            </a:r>
            <a:r>
              <a:rPr lang="en-US" altLang="zh-CN" sz="2800" dirty="0" err="1">
                <a:latin typeface="#9Slide03 Kaleko 105 Round Bold" pitchFamily="2" charset="0"/>
                <a:ea typeface="思源黑体 CN Light" panose="020B0300000000000000" charset="-122"/>
                <a:sym typeface="+mn-ea"/>
              </a:rPr>
              <a:t>tục</a:t>
            </a:r>
            <a:r>
              <a:rPr lang="en-US" altLang="zh-CN" sz="2800" dirty="0">
                <a:latin typeface="#9Slide03 Kaleko 105 Round Bold" pitchFamily="2" charset="0"/>
                <a:ea typeface="思源黑体 CN Light" panose="020B0300000000000000" charset="-122"/>
                <a:sym typeface="+mn-ea"/>
              </a:rPr>
              <a:t> </a:t>
            </a:r>
            <a:r>
              <a:rPr lang="en-US" altLang="zh-CN" sz="2800" dirty="0" err="1">
                <a:latin typeface="#9Slide03 Kaleko 105 Round Bold" pitchFamily="2" charset="0"/>
                <a:ea typeface="思源黑体 CN Light" panose="020B0300000000000000" charset="-122"/>
                <a:sym typeface="+mn-ea"/>
              </a:rPr>
              <a:t>tìm</a:t>
            </a:r>
            <a:r>
              <a:rPr lang="en-US" altLang="zh-CN" sz="2800" dirty="0">
                <a:latin typeface="#9Slide03 Kaleko 105 Round Bold" pitchFamily="2" charset="0"/>
                <a:ea typeface="思源黑体 CN Light" panose="020B0300000000000000" charset="-122"/>
                <a:sym typeface="+mn-ea"/>
              </a:rPr>
              <a:t> </a:t>
            </a:r>
            <a:r>
              <a:rPr lang="en-US" altLang="zh-CN" sz="2800" dirty="0" err="1">
                <a:latin typeface="#9Slide03 Kaleko 105 Round Bold" pitchFamily="2" charset="0"/>
                <a:ea typeface="思源黑体 CN Light" panose="020B0300000000000000" charset="-122"/>
                <a:sym typeface="+mn-ea"/>
              </a:rPr>
              <a:t>các</a:t>
            </a:r>
            <a:r>
              <a:rPr lang="en-US" altLang="zh-CN" sz="2800" dirty="0">
                <a:latin typeface="#9Slide03 Kaleko 105 Round Bold" pitchFamily="2" charset="0"/>
                <a:ea typeface="思源黑体 CN Light" panose="020B0300000000000000" charset="-122"/>
                <a:sym typeface="+mn-ea"/>
              </a:rPr>
              <a:t> </a:t>
            </a:r>
            <a:r>
              <a:rPr lang="en-US" altLang="zh-CN" sz="2800" dirty="0" err="1">
                <a:latin typeface="#9Slide03 Kaleko 105 Round Bold" pitchFamily="2" charset="0"/>
                <a:ea typeface="思源黑体 CN Light" panose="020B0300000000000000" charset="-122"/>
                <a:sym typeface="+mn-ea"/>
              </a:rPr>
              <a:t>nhạc</a:t>
            </a:r>
            <a:r>
              <a:rPr lang="en-US" altLang="zh-CN" sz="2800" dirty="0">
                <a:latin typeface="#9Slide03 Kaleko 105 Round Bold" pitchFamily="2" charset="0"/>
                <a:ea typeface="思源黑体 CN Light" panose="020B0300000000000000" charset="-122"/>
                <a:sym typeface="+mn-ea"/>
              </a:rPr>
              <a:t> </a:t>
            </a:r>
            <a:r>
              <a:rPr lang="en-US" altLang="zh-CN" sz="2800" dirty="0" err="1">
                <a:latin typeface="#9Slide03 Kaleko 105 Round Bold" pitchFamily="2" charset="0"/>
                <a:ea typeface="思源黑体 CN Light" panose="020B0300000000000000" charset="-122"/>
                <a:sym typeface="+mn-ea"/>
              </a:rPr>
              <a:t>cụ</a:t>
            </a:r>
            <a:r>
              <a:rPr lang="en-US" altLang="zh-CN" sz="2800" dirty="0">
                <a:latin typeface="#9Slide03 Kaleko 105 Round Bold" pitchFamily="2" charset="0"/>
                <a:ea typeface="思源黑体 CN Light" panose="020B0300000000000000" charset="-122"/>
                <a:sym typeface="+mn-ea"/>
              </a:rPr>
              <a:t> </a:t>
            </a:r>
            <a:r>
              <a:rPr lang="en-US" altLang="zh-CN" sz="2800" dirty="0" err="1">
                <a:latin typeface="#9Slide03 Kaleko 105 Round Bold" pitchFamily="2" charset="0"/>
                <a:ea typeface="思源黑体 CN Light" panose="020B0300000000000000" charset="-122"/>
                <a:sym typeface="+mn-ea"/>
              </a:rPr>
              <a:t>khác</a:t>
            </a:r>
            <a:r>
              <a:rPr lang="en-US" altLang="zh-CN" sz="2800" dirty="0">
                <a:latin typeface="#9Slide03 Kaleko 105 Round Bold" pitchFamily="2" charset="0"/>
                <a:ea typeface="思源黑体 CN Light" panose="020B0300000000000000" charset="-122"/>
                <a:sym typeface="+mn-ea"/>
              </a:rPr>
              <a:t> </a:t>
            </a:r>
            <a:r>
              <a:rPr lang="en-US" altLang="zh-CN" sz="2800" dirty="0" err="1">
                <a:latin typeface="#9Slide03 Kaleko 105 Round Bold" pitchFamily="2" charset="0"/>
                <a:ea typeface="思源黑体 CN Light" panose="020B0300000000000000" charset="-122"/>
                <a:sym typeface="+mn-ea"/>
              </a:rPr>
              <a:t>nào</a:t>
            </a:r>
            <a:r>
              <a:rPr lang="en-US" altLang="zh-CN" sz="2800" dirty="0">
                <a:latin typeface="#9Slide03 Kaleko 105 Round Bold" pitchFamily="2" charset="0"/>
                <a:ea typeface="思源黑体 CN Light" panose="020B0300000000000000" charset="-122"/>
                <a:sym typeface="+mn-ea"/>
              </a:rPr>
              <a:t>.</a:t>
            </a:r>
            <a:endParaRPr lang="zh-CN" altLang="en-US" sz="2800" dirty="0">
              <a:latin typeface="#9Slide03 Kaleko 105 Round Bold" pitchFamily="2" charset="0"/>
              <a:ea typeface="思源黑体 CN Light" panose="020B0300000000000000" charset="-122"/>
              <a:sym typeface="+mn-ea"/>
            </a:endParaRPr>
          </a:p>
        </p:txBody>
      </p:sp>
      <p:pic>
        <p:nvPicPr>
          <p:cNvPr id="12" name="Picture 11" descr="A picture containing text&#10;&#10;Description automatically generated">
            <a:extLst>
              <a:ext uri="{FF2B5EF4-FFF2-40B4-BE49-F238E27FC236}">
                <a16:creationId xmlns:a16="http://schemas.microsoft.com/office/drawing/2014/main" id="{E86D78FA-259D-4DAC-8834-DED0BB38621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9126" y="3044075"/>
            <a:ext cx="3813925" cy="3813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562624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AC47">
            <a:alpha val="2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-1656080" y="-678815"/>
            <a:ext cx="15784195" cy="6068060"/>
            <a:chOff x="-2833" y="4575"/>
            <a:chExt cx="24857" cy="9556"/>
          </a:xfrm>
        </p:grpSpPr>
        <p:pic>
          <p:nvPicPr>
            <p:cNvPr id="8" name="Google Shape;7152;p41"/>
            <p:cNvPicPr preferRelativeResize="0"/>
            <p:nvPr/>
          </p:nvPicPr>
          <p:blipFill>
            <a:blip r:embed="rId5">
              <a:alphaModFix amt="35000"/>
              <a:grayscl/>
            </a:blip>
            <a:stretch>
              <a:fillRect/>
            </a:stretch>
          </p:blipFill>
          <p:spPr>
            <a:xfrm flipH="1" flipV="1">
              <a:off x="-2833" y="4575"/>
              <a:ext cx="14120" cy="746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" name="Google Shape;9712;p77"/>
            <p:cNvPicPr preferRelativeResize="0"/>
            <p:nvPr/>
          </p:nvPicPr>
          <p:blipFill>
            <a:blip r:embed="rId6">
              <a:alphaModFix amt="58999"/>
            </a:blip>
            <a:stretch>
              <a:fillRect/>
            </a:stretch>
          </p:blipFill>
          <p:spPr>
            <a:xfrm>
              <a:off x="9048" y="4575"/>
              <a:ext cx="12976" cy="9556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0" name="组合 29"/>
          <p:cNvGrpSpPr/>
          <p:nvPr/>
        </p:nvGrpSpPr>
        <p:grpSpPr>
          <a:xfrm>
            <a:off x="74930" y="873125"/>
            <a:ext cx="11456670" cy="1149350"/>
            <a:chOff x="118" y="1375"/>
            <a:chExt cx="18042" cy="1810"/>
          </a:xfrm>
        </p:grpSpPr>
        <p:grpSp>
          <p:nvGrpSpPr>
            <p:cNvPr id="39" name="组合 38"/>
            <p:cNvGrpSpPr/>
            <p:nvPr/>
          </p:nvGrpSpPr>
          <p:grpSpPr>
            <a:xfrm>
              <a:off x="118" y="1565"/>
              <a:ext cx="18042" cy="1620"/>
              <a:chOff x="879" y="1083"/>
              <a:chExt cx="12143" cy="1090"/>
            </a:xfrm>
          </p:grpSpPr>
          <p:sp>
            <p:nvSpPr>
              <p:cNvPr id="7252" name="Google Shape;7252;p43"/>
              <p:cNvSpPr txBox="1"/>
              <p:nvPr/>
            </p:nvSpPr>
            <p:spPr>
              <a:xfrm>
                <a:off x="879" y="1083"/>
                <a:ext cx="12143" cy="91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91425" tIns="91425" rIns="91425" bIns="91425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3"/>
                  </a:buClr>
                  <a:buSzPts val="2000"/>
                  <a:buFont typeface="Caveat Brush"/>
                  <a:buNone/>
                  <a:defRPr sz="2500" b="1" i="0" u="none" strike="noStrike" cap="none">
                    <a:solidFill>
                      <a:schemeClr val="accent3"/>
                    </a:solidFill>
                    <a:latin typeface="Caveat Brush"/>
                    <a:ea typeface="Caveat Brush"/>
                    <a:cs typeface="Caveat Brush"/>
                    <a:sym typeface="Caveat Brush"/>
                  </a:defRPr>
                </a:lvl1pPr>
                <a:lvl2pPr marR="0" lvl="1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3"/>
                  </a:buClr>
                  <a:buSzPts val="2000"/>
                  <a:buFont typeface="Caveat Brush"/>
                  <a:buNone/>
                  <a:defRPr sz="2000" b="0" i="0" u="none" strike="noStrike" cap="none">
                    <a:solidFill>
                      <a:schemeClr val="accent3"/>
                    </a:solidFill>
                    <a:latin typeface="Caveat Brush"/>
                    <a:ea typeface="Caveat Brush"/>
                    <a:cs typeface="Caveat Brush"/>
                    <a:sym typeface="Caveat Brush"/>
                  </a:defRPr>
                </a:lvl2pPr>
                <a:lvl3pPr marR="0" lvl="2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3"/>
                  </a:buClr>
                  <a:buSzPts val="2000"/>
                  <a:buFont typeface="Caveat Brush"/>
                  <a:buNone/>
                  <a:defRPr sz="2000" b="0" i="0" u="none" strike="noStrike" cap="none">
                    <a:solidFill>
                      <a:schemeClr val="accent3"/>
                    </a:solidFill>
                    <a:latin typeface="Caveat Brush"/>
                    <a:ea typeface="Caveat Brush"/>
                    <a:cs typeface="Caveat Brush"/>
                    <a:sym typeface="Caveat Brush"/>
                  </a:defRPr>
                </a:lvl3pPr>
                <a:lvl4pPr marR="0" lvl="3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3"/>
                  </a:buClr>
                  <a:buSzPts val="2000"/>
                  <a:buFont typeface="Caveat Brush"/>
                  <a:buNone/>
                  <a:defRPr sz="2000" b="0" i="0" u="none" strike="noStrike" cap="none">
                    <a:solidFill>
                      <a:schemeClr val="accent3"/>
                    </a:solidFill>
                    <a:latin typeface="Caveat Brush"/>
                    <a:ea typeface="Caveat Brush"/>
                    <a:cs typeface="Caveat Brush"/>
                    <a:sym typeface="Caveat Brush"/>
                  </a:defRPr>
                </a:lvl4pPr>
                <a:lvl5pPr marR="0" lvl="4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3"/>
                  </a:buClr>
                  <a:buSzPts val="2000"/>
                  <a:buFont typeface="Caveat Brush"/>
                  <a:buNone/>
                  <a:defRPr sz="2000" b="0" i="0" u="none" strike="noStrike" cap="none">
                    <a:solidFill>
                      <a:schemeClr val="accent3"/>
                    </a:solidFill>
                    <a:latin typeface="Caveat Brush"/>
                    <a:ea typeface="Caveat Brush"/>
                    <a:cs typeface="Caveat Brush"/>
                    <a:sym typeface="Caveat Brush"/>
                  </a:defRPr>
                </a:lvl5pPr>
                <a:lvl6pPr marR="0" lvl="5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3"/>
                  </a:buClr>
                  <a:buSzPts val="2000"/>
                  <a:buFont typeface="Caveat Brush"/>
                  <a:buNone/>
                  <a:defRPr sz="2000" b="0" i="0" u="none" strike="noStrike" cap="none">
                    <a:solidFill>
                      <a:schemeClr val="accent3"/>
                    </a:solidFill>
                    <a:latin typeface="Caveat Brush"/>
                    <a:ea typeface="Caveat Brush"/>
                    <a:cs typeface="Caveat Brush"/>
                    <a:sym typeface="Caveat Brush"/>
                  </a:defRPr>
                </a:lvl6pPr>
                <a:lvl7pPr marR="0" lvl="6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3"/>
                  </a:buClr>
                  <a:buSzPts val="2000"/>
                  <a:buFont typeface="Caveat Brush"/>
                  <a:buNone/>
                  <a:defRPr sz="2000" b="0" i="0" u="none" strike="noStrike" cap="none">
                    <a:solidFill>
                      <a:schemeClr val="accent3"/>
                    </a:solidFill>
                    <a:latin typeface="Caveat Brush"/>
                    <a:ea typeface="Caveat Brush"/>
                    <a:cs typeface="Caveat Brush"/>
                    <a:sym typeface="Caveat Brush"/>
                  </a:defRPr>
                </a:lvl7pPr>
                <a:lvl8pPr marR="0" lvl="7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3"/>
                  </a:buClr>
                  <a:buSzPts val="2000"/>
                  <a:buFont typeface="Caveat Brush"/>
                  <a:buNone/>
                  <a:defRPr sz="2000" b="0" i="0" u="none" strike="noStrike" cap="none">
                    <a:solidFill>
                      <a:schemeClr val="accent3"/>
                    </a:solidFill>
                    <a:latin typeface="Caveat Brush"/>
                    <a:ea typeface="Caveat Brush"/>
                    <a:cs typeface="Caveat Brush"/>
                    <a:sym typeface="Caveat Brush"/>
                  </a:defRPr>
                </a:lvl8pPr>
                <a:lvl9pPr marR="0" lvl="8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3"/>
                  </a:buClr>
                  <a:buSzPts val="2000"/>
                  <a:buFont typeface="Caveat Brush"/>
                  <a:buNone/>
                  <a:defRPr sz="2000" b="0" i="0" u="none" strike="noStrike" cap="none">
                    <a:solidFill>
                      <a:schemeClr val="accent3"/>
                    </a:solidFill>
                    <a:latin typeface="Caveat Brush"/>
                    <a:ea typeface="Caveat Brush"/>
                    <a:cs typeface="Caveat Brush"/>
                    <a:sym typeface="Caveat Brush"/>
                  </a:defRPr>
                </a:lvl9pPr>
              </a:lstStyle>
              <a:p>
                <a:pPr algn="ctr" fontAlgn="auto">
                  <a:defRPr/>
                </a:pPr>
                <a:r>
                  <a:rPr lang="en-US" sz="4400" spc="-300" dirty="0">
                    <a:solidFill>
                      <a:srgbClr val="42210F"/>
                    </a:solidFill>
                    <a:effectLst>
                      <a:outerShdw dist="63500" dir="2700000" algn="tl">
                        <a:srgbClr val="F5AC47">
                          <a:alpha val="100000"/>
                        </a:srgbClr>
                      </a:outerShdw>
                    </a:effectLst>
                    <a:latin typeface="#9Slide03 Kaleko 105 Round Bold" pitchFamily="2" charset="0"/>
                    <a:ea typeface="字魂179号-正酷波波体" charset="-122"/>
                    <a:cs typeface="Open Sans Light" pitchFamily="34" charset="0"/>
                    <a:sym typeface="+mn-lt"/>
                  </a:rPr>
                  <a:t>Bài 3/tr124:</a:t>
                </a:r>
                <a:endParaRPr lang="en-US" altLang="zh-CN" sz="4400" spc="-300" dirty="0">
                  <a:solidFill>
                    <a:srgbClr val="42210F"/>
                  </a:solidFill>
                  <a:effectLst>
                    <a:outerShdw dist="63500" dir="2700000" algn="tl">
                      <a:srgbClr val="F5AC47">
                        <a:alpha val="100000"/>
                      </a:srgbClr>
                    </a:outerShdw>
                  </a:effectLst>
                  <a:latin typeface="#9Slide03 Kaleko 105 Round Bold" pitchFamily="2" charset="0"/>
                  <a:ea typeface="字魂179号-正酷波波体" charset="-122"/>
                  <a:cs typeface="Open Sans Light" pitchFamily="34" charset="0"/>
                  <a:sym typeface="+mn-lt"/>
                </a:endParaRPr>
              </a:p>
            </p:txBody>
          </p:sp>
          <p:grpSp>
            <p:nvGrpSpPr>
              <p:cNvPr id="7256" name="Google Shape;7256;p43"/>
              <p:cNvGrpSpPr/>
              <p:nvPr/>
            </p:nvGrpSpPr>
            <p:grpSpPr>
              <a:xfrm>
                <a:off x="4675" y="1898"/>
                <a:ext cx="5049" cy="275"/>
                <a:chOff x="3962000" y="4060525"/>
                <a:chExt cx="2324125" cy="174750"/>
              </a:xfrm>
            </p:grpSpPr>
            <p:sp>
              <p:nvSpPr>
                <p:cNvPr id="7257" name="Google Shape;7257;p43"/>
                <p:cNvSpPr/>
                <p:nvPr/>
              </p:nvSpPr>
              <p:spPr>
                <a:xfrm>
                  <a:off x="3962000" y="4060525"/>
                  <a:ext cx="1117875" cy="168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715" h="6759" extrusionOk="0">
                      <a:moveTo>
                        <a:pt x="9249" y="189"/>
                      </a:moveTo>
                      <a:lnTo>
                        <a:pt x="9605" y="168"/>
                      </a:lnTo>
                      <a:cubicBezTo>
                        <a:pt x="9730" y="377"/>
                        <a:pt x="10023" y="377"/>
                        <a:pt x="10128" y="168"/>
                      </a:cubicBezTo>
                      <a:lnTo>
                        <a:pt x="11048" y="168"/>
                      </a:lnTo>
                      <a:cubicBezTo>
                        <a:pt x="11174" y="377"/>
                        <a:pt x="11404" y="356"/>
                        <a:pt x="11572" y="440"/>
                      </a:cubicBezTo>
                      <a:cubicBezTo>
                        <a:pt x="11969" y="607"/>
                        <a:pt x="12199" y="440"/>
                        <a:pt x="12262" y="42"/>
                      </a:cubicBezTo>
                      <a:lnTo>
                        <a:pt x="12618" y="42"/>
                      </a:lnTo>
                      <a:cubicBezTo>
                        <a:pt x="13078" y="838"/>
                        <a:pt x="13517" y="838"/>
                        <a:pt x="14041" y="42"/>
                      </a:cubicBezTo>
                      <a:cubicBezTo>
                        <a:pt x="14229" y="1"/>
                        <a:pt x="14396" y="1"/>
                        <a:pt x="14564" y="63"/>
                      </a:cubicBezTo>
                      <a:cubicBezTo>
                        <a:pt x="14606" y="210"/>
                        <a:pt x="14731" y="314"/>
                        <a:pt x="14878" y="335"/>
                      </a:cubicBezTo>
                      <a:cubicBezTo>
                        <a:pt x="15422" y="461"/>
                        <a:pt x="16007" y="398"/>
                        <a:pt x="16510" y="168"/>
                      </a:cubicBezTo>
                      <a:cubicBezTo>
                        <a:pt x="16865" y="147"/>
                        <a:pt x="17221" y="168"/>
                        <a:pt x="17577" y="231"/>
                      </a:cubicBezTo>
                      <a:cubicBezTo>
                        <a:pt x="17807" y="607"/>
                        <a:pt x="18372" y="628"/>
                        <a:pt x="18455" y="1193"/>
                      </a:cubicBezTo>
                      <a:cubicBezTo>
                        <a:pt x="18623" y="900"/>
                        <a:pt x="18790" y="628"/>
                        <a:pt x="18979" y="356"/>
                      </a:cubicBezTo>
                      <a:cubicBezTo>
                        <a:pt x="19292" y="294"/>
                        <a:pt x="19606" y="314"/>
                        <a:pt x="19920" y="419"/>
                      </a:cubicBezTo>
                      <a:cubicBezTo>
                        <a:pt x="20108" y="566"/>
                        <a:pt x="20339" y="712"/>
                        <a:pt x="20569" y="817"/>
                      </a:cubicBezTo>
                      <a:cubicBezTo>
                        <a:pt x="20924" y="900"/>
                        <a:pt x="21301" y="963"/>
                        <a:pt x="21301" y="398"/>
                      </a:cubicBezTo>
                      <a:cubicBezTo>
                        <a:pt x="21887" y="294"/>
                        <a:pt x="22494" y="294"/>
                        <a:pt x="23059" y="398"/>
                      </a:cubicBezTo>
                      <a:cubicBezTo>
                        <a:pt x="23059" y="858"/>
                        <a:pt x="23414" y="1130"/>
                        <a:pt x="23561" y="1507"/>
                      </a:cubicBezTo>
                      <a:cubicBezTo>
                        <a:pt x="23833" y="1361"/>
                        <a:pt x="23833" y="1130"/>
                        <a:pt x="23896" y="963"/>
                      </a:cubicBezTo>
                      <a:cubicBezTo>
                        <a:pt x="23937" y="754"/>
                        <a:pt x="23958" y="566"/>
                        <a:pt x="23958" y="356"/>
                      </a:cubicBezTo>
                      <a:cubicBezTo>
                        <a:pt x="24314" y="294"/>
                        <a:pt x="24670" y="314"/>
                        <a:pt x="25005" y="398"/>
                      </a:cubicBezTo>
                      <a:cubicBezTo>
                        <a:pt x="25025" y="545"/>
                        <a:pt x="25005" y="796"/>
                        <a:pt x="25214" y="796"/>
                      </a:cubicBezTo>
                      <a:cubicBezTo>
                        <a:pt x="25549" y="796"/>
                        <a:pt x="25946" y="796"/>
                        <a:pt x="26072" y="335"/>
                      </a:cubicBezTo>
                      <a:lnTo>
                        <a:pt x="28206" y="356"/>
                      </a:lnTo>
                      <a:cubicBezTo>
                        <a:pt x="28248" y="628"/>
                        <a:pt x="28436" y="670"/>
                        <a:pt x="28666" y="670"/>
                      </a:cubicBezTo>
                      <a:cubicBezTo>
                        <a:pt x="29336" y="712"/>
                        <a:pt x="30005" y="607"/>
                        <a:pt x="30696" y="733"/>
                      </a:cubicBezTo>
                      <a:cubicBezTo>
                        <a:pt x="30947" y="796"/>
                        <a:pt x="31031" y="566"/>
                        <a:pt x="31051" y="335"/>
                      </a:cubicBezTo>
                      <a:cubicBezTo>
                        <a:pt x="31282" y="294"/>
                        <a:pt x="31533" y="314"/>
                        <a:pt x="31742" y="419"/>
                      </a:cubicBezTo>
                      <a:cubicBezTo>
                        <a:pt x="31805" y="586"/>
                        <a:pt x="31972" y="691"/>
                        <a:pt x="32139" y="670"/>
                      </a:cubicBezTo>
                      <a:lnTo>
                        <a:pt x="32997" y="670"/>
                      </a:lnTo>
                      <a:cubicBezTo>
                        <a:pt x="32997" y="900"/>
                        <a:pt x="32997" y="1151"/>
                        <a:pt x="33311" y="1193"/>
                      </a:cubicBezTo>
                      <a:cubicBezTo>
                        <a:pt x="33520" y="1235"/>
                        <a:pt x="33709" y="1130"/>
                        <a:pt x="33813" y="942"/>
                      </a:cubicBezTo>
                      <a:cubicBezTo>
                        <a:pt x="33855" y="817"/>
                        <a:pt x="33876" y="670"/>
                        <a:pt x="33876" y="545"/>
                      </a:cubicBezTo>
                      <a:cubicBezTo>
                        <a:pt x="34169" y="503"/>
                        <a:pt x="34483" y="524"/>
                        <a:pt x="34755" y="607"/>
                      </a:cubicBezTo>
                      <a:cubicBezTo>
                        <a:pt x="34755" y="712"/>
                        <a:pt x="34839" y="817"/>
                        <a:pt x="34943" y="858"/>
                      </a:cubicBezTo>
                      <a:cubicBezTo>
                        <a:pt x="34880" y="1193"/>
                        <a:pt x="35173" y="1507"/>
                        <a:pt x="35006" y="1863"/>
                      </a:cubicBezTo>
                      <a:cubicBezTo>
                        <a:pt x="34943" y="2009"/>
                        <a:pt x="35069" y="2156"/>
                        <a:pt x="35215" y="2198"/>
                      </a:cubicBezTo>
                      <a:cubicBezTo>
                        <a:pt x="35383" y="2239"/>
                        <a:pt x="35571" y="2198"/>
                        <a:pt x="35676" y="2051"/>
                      </a:cubicBezTo>
                      <a:cubicBezTo>
                        <a:pt x="35822" y="1947"/>
                        <a:pt x="35759" y="1821"/>
                        <a:pt x="35676" y="1674"/>
                      </a:cubicBezTo>
                      <a:cubicBezTo>
                        <a:pt x="35424" y="1256"/>
                        <a:pt x="35550" y="984"/>
                        <a:pt x="36010" y="858"/>
                      </a:cubicBezTo>
                      <a:cubicBezTo>
                        <a:pt x="36261" y="879"/>
                        <a:pt x="36533" y="775"/>
                        <a:pt x="36722" y="1026"/>
                      </a:cubicBezTo>
                      <a:cubicBezTo>
                        <a:pt x="36408" y="1172"/>
                        <a:pt x="36345" y="1444"/>
                        <a:pt x="36366" y="1737"/>
                      </a:cubicBezTo>
                      <a:lnTo>
                        <a:pt x="36303" y="1779"/>
                      </a:lnTo>
                      <a:lnTo>
                        <a:pt x="36324" y="1821"/>
                      </a:lnTo>
                      <a:lnTo>
                        <a:pt x="36366" y="1737"/>
                      </a:lnTo>
                      <a:cubicBezTo>
                        <a:pt x="36638" y="1695"/>
                        <a:pt x="36889" y="2051"/>
                        <a:pt x="37182" y="1800"/>
                      </a:cubicBezTo>
                      <a:cubicBezTo>
                        <a:pt x="37119" y="1528"/>
                        <a:pt x="36826" y="1340"/>
                        <a:pt x="36910" y="1026"/>
                      </a:cubicBezTo>
                      <a:cubicBezTo>
                        <a:pt x="37224" y="1005"/>
                        <a:pt x="37517" y="879"/>
                        <a:pt x="37789" y="691"/>
                      </a:cubicBezTo>
                      <a:lnTo>
                        <a:pt x="38145" y="691"/>
                      </a:lnTo>
                      <a:lnTo>
                        <a:pt x="38312" y="858"/>
                      </a:lnTo>
                      <a:cubicBezTo>
                        <a:pt x="38626" y="1172"/>
                        <a:pt x="38689" y="1633"/>
                        <a:pt x="38919" y="2030"/>
                      </a:cubicBezTo>
                      <a:cubicBezTo>
                        <a:pt x="38856" y="1444"/>
                        <a:pt x="39421" y="1277"/>
                        <a:pt x="39567" y="858"/>
                      </a:cubicBezTo>
                      <a:lnTo>
                        <a:pt x="39923" y="858"/>
                      </a:lnTo>
                      <a:cubicBezTo>
                        <a:pt x="39965" y="1382"/>
                        <a:pt x="40676" y="1298"/>
                        <a:pt x="40739" y="1821"/>
                      </a:cubicBezTo>
                      <a:cubicBezTo>
                        <a:pt x="40781" y="1821"/>
                        <a:pt x="40844" y="1821"/>
                        <a:pt x="40886" y="1821"/>
                      </a:cubicBezTo>
                      <a:cubicBezTo>
                        <a:pt x="41534" y="1800"/>
                        <a:pt x="42141" y="1528"/>
                        <a:pt x="42580" y="1026"/>
                      </a:cubicBezTo>
                      <a:lnTo>
                        <a:pt x="42580" y="1026"/>
                      </a:lnTo>
                      <a:cubicBezTo>
                        <a:pt x="42873" y="1068"/>
                        <a:pt x="43145" y="1110"/>
                        <a:pt x="43438" y="1151"/>
                      </a:cubicBezTo>
                      <a:cubicBezTo>
                        <a:pt x="43522" y="1151"/>
                        <a:pt x="43606" y="1172"/>
                        <a:pt x="43606" y="1277"/>
                      </a:cubicBezTo>
                      <a:cubicBezTo>
                        <a:pt x="43606" y="1361"/>
                        <a:pt x="43564" y="1444"/>
                        <a:pt x="43501" y="1486"/>
                      </a:cubicBezTo>
                      <a:cubicBezTo>
                        <a:pt x="43417" y="1549"/>
                        <a:pt x="43292" y="1591"/>
                        <a:pt x="43187" y="1612"/>
                      </a:cubicBezTo>
                      <a:cubicBezTo>
                        <a:pt x="42706" y="1716"/>
                        <a:pt x="42476" y="1947"/>
                        <a:pt x="42706" y="2470"/>
                      </a:cubicBezTo>
                      <a:cubicBezTo>
                        <a:pt x="42748" y="2574"/>
                        <a:pt x="42580" y="2721"/>
                        <a:pt x="42727" y="2888"/>
                      </a:cubicBezTo>
                      <a:cubicBezTo>
                        <a:pt x="42978" y="2867"/>
                        <a:pt x="43145" y="2532"/>
                        <a:pt x="43459" y="2637"/>
                      </a:cubicBezTo>
                      <a:cubicBezTo>
                        <a:pt x="43501" y="3014"/>
                        <a:pt x="43836" y="3035"/>
                        <a:pt x="44087" y="3181"/>
                      </a:cubicBezTo>
                      <a:cubicBezTo>
                        <a:pt x="44317" y="3327"/>
                        <a:pt x="44715" y="3474"/>
                        <a:pt x="44610" y="3976"/>
                      </a:cubicBezTo>
                      <a:cubicBezTo>
                        <a:pt x="44422" y="4687"/>
                        <a:pt x="44338" y="4813"/>
                        <a:pt x="43606" y="4750"/>
                      </a:cubicBezTo>
                      <a:cubicBezTo>
                        <a:pt x="43229" y="4708"/>
                        <a:pt x="42852" y="4646"/>
                        <a:pt x="42497" y="4520"/>
                      </a:cubicBezTo>
                      <a:cubicBezTo>
                        <a:pt x="41848" y="4311"/>
                        <a:pt x="41158" y="4436"/>
                        <a:pt x="40614" y="4813"/>
                      </a:cubicBezTo>
                      <a:cubicBezTo>
                        <a:pt x="40132" y="5232"/>
                        <a:pt x="40090" y="5232"/>
                        <a:pt x="39693" y="4667"/>
                      </a:cubicBezTo>
                      <a:cubicBezTo>
                        <a:pt x="39609" y="4520"/>
                        <a:pt x="39526" y="4248"/>
                        <a:pt x="39358" y="4311"/>
                      </a:cubicBezTo>
                      <a:cubicBezTo>
                        <a:pt x="38730" y="4604"/>
                        <a:pt x="38437" y="4206"/>
                        <a:pt x="38186" y="3683"/>
                      </a:cubicBezTo>
                      <a:cubicBezTo>
                        <a:pt x="37747" y="4018"/>
                        <a:pt x="37391" y="4415"/>
                        <a:pt x="36826" y="4102"/>
                      </a:cubicBezTo>
                      <a:cubicBezTo>
                        <a:pt x="36826" y="4708"/>
                        <a:pt x="36826" y="4708"/>
                        <a:pt x="36387" y="5294"/>
                      </a:cubicBezTo>
                      <a:cubicBezTo>
                        <a:pt x="36324" y="5378"/>
                        <a:pt x="36261" y="5483"/>
                        <a:pt x="36199" y="5587"/>
                      </a:cubicBezTo>
                      <a:cubicBezTo>
                        <a:pt x="35843" y="6048"/>
                        <a:pt x="35822" y="6027"/>
                        <a:pt x="35383" y="5692"/>
                      </a:cubicBezTo>
                      <a:cubicBezTo>
                        <a:pt x="35215" y="5566"/>
                        <a:pt x="35173" y="5399"/>
                        <a:pt x="35069" y="5273"/>
                      </a:cubicBezTo>
                      <a:cubicBezTo>
                        <a:pt x="34818" y="5001"/>
                        <a:pt x="34336" y="5106"/>
                        <a:pt x="34253" y="5483"/>
                      </a:cubicBezTo>
                      <a:cubicBezTo>
                        <a:pt x="34044" y="6089"/>
                        <a:pt x="33813" y="6131"/>
                        <a:pt x="33248" y="5817"/>
                      </a:cubicBezTo>
                      <a:cubicBezTo>
                        <a:pt x="32914" y="5629"/>
                        <a:pt x="32851" y="5252"/>
                        <a:pt x="32558" y="5043"/>
                      </a:cubicBezTo>
                      <a:cubicBezTo>
                        <a:pt x="32453" y="4960"/>
                        <a:pt x="32391" y="4771"/>
                        <a:pt x="32202" y="4897"/>
                      </a:cubicBezTo>
                      <a:cubicBezTo>
                        <a:pt x="32098" y="4980"/>
                        <a:pt x="32160" y="5106"/>
                        <a:pt x="32202" y="5232"/>
                      </a:cubicBezTo>
                      <a:cubicBezTo>
                        <a:pt x="32411" y="5817"/>
                        <a:pt x="32391" y="5817"/>
                        <a:pt x="31847" y="6068"/>
                      </a:cubicBezTo>
                      <a:cubicBezTo>
                        <a:pt x="31637" y="6173"/>
                        <a:pt x="31428" y="6278"/>
                        <a:pt x="31240" y="6424"/>
                      </a:cubicBezTo>
                      <a:cubicBezTo>
                        <a:pt x="31031" y="6550"/>
                        <a:pt x="30717" y="6633"/>
                        <a:pt x="30570" y="6487"/>
                      </a:cubicBezTo>
                      <a:cubicBezTo>
                        <a:pt x="30131" y="6110"/>
                        <a:pt x="29901" y="6424"/>
                        <a:pt x="29650" y="6696"/>
                      </a:cubicBezTo>
                      <a:cubicBezTo>
                        <a:pt x="28875" y="6759"/>
                        <a:pt x="28101" y="6717"/>
                        <a:pt x="27327" y="6612"/>
                      </a:cubicBezTo>
                      <a:cubicBezTo>
                        <a:pt x="27285" y="6550"/>
                        <a:pt x="27243" y="6445"/>
                        <a:pt x="27181" y="6424"/>
                      </a:cubicBezTo>
                      <a:cubicBezTo>
                        <a:pt x="27034" y="6403"/>
                        <a:pt x="26992" y="6529"/>
                        <a:pt x="26971" y="6633"/>
                      </a:cubicBezTo>
                      <a:cubicBezTo>
                        <a:pt x="26804" y="6696"/>
                        <a:pt x="26616" y="6675"/>
                        <a:pt x="26448" y="6592"/>
                      </a:cubicBezTo>
                      <a:cubicBezTo>
                        <a:pt x="26302" y="5964"/>
                        <a:pt x="26218" y="5880"/>
                        <a:pt x="25758" y="6110"/>
                      </a:cubicBezTo>
                      <a:cubicBezTo>
                        <a:pt x="25507" y="6236"/>
                        <a:pt x="25297" y="6424"/>
                        <a:pt x="25025" y="6320"/>
                      </a:cubicBezTo>
                      <a:cubicBezTo>
                        <a:pt x="24481" y="6131"/>
                        <a:pt x="23833" y="6257"/>
                        <a:pt x="23372" y="5817"/>
                      </a:cubicBezTo>
                      <a:cubicBezTo>
                        <a:pt x="23268" y="5692"/>
                        <a:pt x="23100" y="5671"/>
                        <a:pt x="22954" y="5713"/>
                      </a:cubicBezTo>
                      <a:cubicBezTo>
                        <a:pt x="22536" y="5943"/>
                        <a:pt x="22410" y="5692"/>
                        <a:pt x="22284" y="5336"/>
                      </a:cubicBezTo>
                      <a:cubicBezTo>
                        <a:pt x="22222" y="5169"/>
                        <a:pt x="22264" y="4897"/>
                        <a:pt x="21887" y="4855"/>
                      </a:cubicBezTo>
                      <a:cubicBezTo>
                        <a:pt x="21971" y="5629"/>
                        <a:pt x="21510" y="5985"/>
                        <a:pt x="20883" y="6257"/>
                      </a:cubicBezTo>
                      <a:cubicBezTo>
                        <a:pt x="20820" y="6278"/>
                        <a:pt x="20799" y="6403"/>
                        <a:pt x="20757" y="6487"/>
                      </a:cubicBezTo>
                      <a:lnTo>
                        <a:pt x="20422" y="6487"/>
                      </a:lnTo>
                      <a:cubicBezTo>
                        <a:pt x="20150" y="6110"/>
                        <a:pt x="20108" y="6110"/>
                        <a:pt x="19899" y="6508"/>
                      </a:cubicBezTo>
                      <a:cubicBezTo>
                        <a:pt x="19418" y="6571"/>
                        <a:pt x="18937" y="6571"/>
                        <a:pt x="18476" y="6508"/>
                      </a:cubicBezTo>
                      <a:cubicBezTo>
                        <a:pt x="18455" y="6445"/>
                        <a:pt x="18435" y="6340"/>
                        <a:pt x="18414" y="6340"/>
                      </a:cubicBezTo>
                      <a:cubicBezTo>
                        <a:pt x="17598" y="6215"/>
                        <a:pt x="16823" y="5880"/>
                        <a:pt x="16154" y="5399"/>
                      </a:cubicBezTo>
                      <a:cubicBezTo>
                        <a:pt x="15986" y="5273"/>
                        <a:pt x="15735" y="5315"/>
                        <a:pt x="15589" y="5462"/>
                      </a:cubicBezTo>
                      <a:cubicBezTo>
                        <a:pt x="15422" y="5629"/>
                        <a:pt x="15275" y="5796"/>
                        <a:pt x="15108" y="5985"/>
                      </a:cubicBezTo>
                      <a:cubicBezTo>
                        <a:pt x="14940" y="6027"/>
                        <a:pt x="14752" y="6027"/>
                        <a:pt x="14564" y="5985"/>
                      </a:cubicBezTo>
                      <a:cubicBezTo>
                        <a:pt x="14208" y="5566"/>
                        <a:pt x="14041" y="5566"/>
                        <a:pt x="13685" y="5985"/>
                      </a:cubicBezTo>
                      <a:cubicBezTo>
                        <a:pt x="13497" y="6027"/>
                        <a:pt x="13329" y="6006"/>
                        <a:pt x="13162" y="5922"/>
                      </a:cubicBezTo>
                      <a:cubicBezTo>
                        <a:pt x="13036" y="5608"/>
                        <a:pt x="12848" y="5608"/>
                        <a:pt x="12639" y="5838"/>
                      </a:cubicBezTo>
                      <a:lnTo>
                        <a:pt x="11551" y="5817"/>
                      </a:lnTo>
                      <a:cubicBezTo>
                        <a:pt x="11446" y="5629"/>
                        <a:pt x="11153" y="5629"/>
                        <a:pt x="11028" y="5817"/>
                      </a:cubicBezTo>
                      <a:cubicBezTo>
                        <a:pt x="10797" y="5859"/>
                        <a:pt x="10546" y="5859"/>
                        <a:pt x="10316" y="5817"/>
                      </a:cubicBezTo>
                      <a:cubicBezTo>
                        <a:pt x="10002" y="5399"/>
                        <a:pt x="9835" y="5378"/>
                        <a:pt x="9437" y="5755"/>
                      </a:cubicBezTo>
                      <a:cubicBezTo>
                        <a:pt x="8663" y="5922"/>
                        <a:pt x="7889" y="5817"/>
                        <a:pt x="7115" y="5817"/>
                      </a:cubicBezTo>
                      <a:cubicBezTo>
                        <a:pt x="6906" y="5608"/>
                        <a:pt x="6717" y="5608"/>
                        <a:pt x="6592" y="5901"/>
                      </a:cubicBezTo>
                      <a:cubicBezTo>
                        <a:pt x="6362" y="6006"/>
                        <a:pt x="6131" y="6027"/>
                        <a:pt x="5880" y="6006"/>
                      </a:cubicBezTo>
                      <a:cubicBezTo>
                        <a:pt x="5462" y="5587"/>
                        <a:pt x="4771" y="5524"/>
                        <a:pt x="4269" y="5880"/>
                      </a:cubicBezTo>
                      <a:cubicBezTo>
                        <a:pt x="3516" y="5796"/>
                        <a:pt x="2805" y="5504"/>
                        <a:pt x="2072" y="5315"/>
                      </a:cubicBezTo>
                      <a:cubicBezTo>
                        <a:pt x="1110" y="5085"/>
                        <a:pt x="670" y="4290"/>
                        <a:pt x="377" y="3432"/>
                      </a:cubicBezTo>
                      <a:cubicBezTo>
                        <a:pt x="210" y="2909"/>
                        <a:pt x="1" y="2407"/>
                        <a:pt x="210" y="1821"/>
                      </a:cubicBezTo>
                      <a:cubicBezTo>
                        <a:pt x="482" y="1026"/>
                        <a:pt x="984" y="586"/>
                        <a:pt x="1800" y="524"/>
                      </a:cubicBezTo>
                      <a:cubicBezTo>
                        <a:pt x="2219" y="503"/>
                        <a:pt x="2637" y="524"/>
                        <a:pt x="3035" y="503"/>
                      </a:cubicBezTo>
                      <a:cubicBezTo>
                        <a:pt x="3453" y="1319"/>
                        <a:pt x="4144" y="545"/>
                        <a:pt x="4667" y="796"/>
                      </a:cubicBezTo>
                      <a:cubicBezTo>
                        <a:pt x="4834" y="879"/>
                        <a:pt x="5022" y="817"/>
                        <a:pt x="5106" y="649"/>
                      </a:cubicBezTo>
                      <a:cubicBezTo>
                        <a:pt x="5127" y="566"/>
                        <a:pt x="5169" y="482"/>
                        <a:pt x="5190" y="398"/>
                      </a:cubicBezTo>
                      <a:cubicBezTo>
                        <a:pt x="5357" y="356"/>
                        <a:pt x="5525" y="356"/>
                        <a:pt x="5713" y="398"/>
                      </a:cubicBezTo>
                      <a:cubicBezTo>
                        <a:pt x="5713" y="628"/>
                        <a:pt x="5943" y="775"/>
                        <a:pt x="6152" y="691"/>
                      </a:cubicBezTo>
                      <a:cubicBezTo>
                        <a:pt x="6550" y="566"/>
                        <a:pt x="6947" y="503"/>
                        <a:pt x="7366" y="524"/>
                      </a:cubicBezTo>
                      <a:cubicBezTo>
                        <a:pt x="7533" y="524"/>
                        <a:pt x="7617" y="398"/>
                        <a:pt x="7659" y="252"/>
                      </a:cubicBezTo>
                      <a:cubicBezTo>
                        <a:pt x="7952" y="189"/>
                        <a:pt x="8245" y="168"/>
                        <a:pt x="8538" y="231"/>
                      </a:cubicBezTo>
                      <a:cubicBezTo>
                        <a:pt x="8852" y="628"/>
                        <a:pt x="8956" y="628"/>
                        <a:pt x="9249" y="189"/>
                      </a:cubicBezTo>
                      <a:close/>
                      <a:moveTo>
                        <a:pt x="40216" y="3181"/>
                      </a:moveTo>
                      <a:cubicBezTo>
                        <a:pt x="40237" y="3014"/>
                        <a:pt x="40132" y="2930"/>
                        <a:pt x="39986" y="2867"/>
                      </a:cubicBezTo>
                      <a:cubicBezTo>
                        <a:pt x="39860" y="2783"/>
                        <a:pt x="39672" y="2846"/>
                        <a:pt x="39630" y="2993"/>
                      </a:cubicBezTo>
                      <a:cubicBezTo>
                        <a:pt x="39567" y="3139"/>
                        <a:pt x="39672" y="3307"/>
                        <a:pt x="39818" y="3327"/>
                      </a:cubicBezTo>
                      <a:cubicBezTo>
                        <a:pt x="39965" y="3348"/>
                        <a:pt x="40111" y="3348"/>
                        <a:pt x="40216" y="3181"/>
                      </a:cubicBezTo>
                      <a:close/>
                      <a:moveTo>
                        <a:pt x="30654" y="1089"/>
                      </a:moveTo>
                      <a:cubicBezTo>
                        <a:pt x="30633" y="1151"/>
                        <a:pt x="30591" y="1214"/>
                        <a:pt x="30612" y="1235"/>
                      </a:cubicBezTo>
                      <a:cubicBezTo>
                        <a:pt x="30612" y="1277"/>
                        <a:pt x="30696" y="1298"/>
                        <a:pt x="30738" y="1319"/>
                      </a:cubicBezTo>
                      <a:cubicBezTo>
                        <a:pt x="30759" y="1256"/>
                        <a:pt x="30821" y="1193"/>
                        <a:pt x="30800" y="1172"/>
                      </a:cubicBezTo>
                      <a:cubicBezTo>
                        <a:pt x="30779" y="1130"/>
                        <a:pt x="30717" y="1130"/>
                        <a:pt x="30654" y="1110"/>
                      </a:cubicBezTo>
                      <a:close/>
                      <a:moveTo>
                        <a:pt x="31888" y="1444"/>
                      </a:moveTo>
                      <a:cubicBezTo>
                        <a:pt x="31867" y="1382"/>
                        <a:pt x="31847" y="1319"/>
                        <a:pt x="31826" y="1298"/>
                      </a:cubicBezTo>
                      <a:cubicBezTo>
                        <a:pt x="31784" y="1277"/>
                        <a:pt x="31721" y="1319"/>
                        <a:pt x="31679" y="1340"/>
                      </a:cubicBezTo>
                      <a:cubicBezTo>
                        <a:pt x="31700" y="1402"/>
                        <a:pt x="31700" y="1465"/>
                        <a:pt x="31742" y="1486"/>
                      </a:cubicBezTo>
                      <a:cubicBezTo>
                        <a:pt x="31784" y="1507"/>
                        <a:pt x="31826" y="1465"/>
                        <a:pt x="31888" y="1444"/>
                      </a:cubicBezTo>
                      <a:close/>
                      <a:moveTo>
                        <a:pt x="43417" y="3286"/>
                      </a:moveTo>
                      <a:cubicBezTo>
                        <a:pt x="43355" y="3265"/>
                        <a:pt x="43313" y="3223"/>
                        <a:pt x="43271" y="3223"/>
                      </a:cubicBezTo>
                      <a:cubicBezTo>
                        <a:pt x="43229" y="3244"/>
                        <a:pt x="43229" y="3327"/>
                        <a:pt x="43208" y="3369"/>
                      </a:cubicBezTo>
                      <a:cubicBezTo>
                        <a:pt x="43250" y="3390"/>
                        <a:pt x="43313" y="3453"/>
                        <a:pt x="43334" y="3432"/>
                      </a:cubicBezTo>
                      <a:cubicBezTo>
                        <a:pt x="43375" y="3411"/>
                        <a:pt x="43396" y="3348"/>
                        <a:pt x="43417" y="3307"/>
                      </a:cubicBezTo>
                      <a:close/>
                      <a:moveTo>
                        <a:pt x="35989" y="5001"/>
                      </a:moveTo>
                      <a:cubicBezTo>
                        <a:pt x="35969" y="5064"/>
                        <a:pt x="35948" y="5106"/>
                        <a:pt x="35927" y="5148"/>
                      </a:cubicBezTo>
                      <a:cubicBezTo>
                        <a:pt x="35969" y="5169"/>
                        <a:pt x="36031" y="5232"/>
                        <a:pt x="36052" y="5211"/>
                      </a:cubicBezTo>
                      <a:cubicBezTo>
                        <a:pt x="36094" y="5190"/>
                        <a:pt x="36115" y="5127"/>
                        <a:pt x="36136" y="5064"/>
                      </a:cubicBezTo>
                      <a:close/>
                    </a:path>
                  </a:pathLst>
                </a:custGeom>
                <a:solidFill>
                  <a:srgbClr val="FF7884">
                    <a:alpha val="33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>
                    <a:solidFill>
                      <a:srgbClr val="4B4D4B"/>
                    </a:solidFill>
                    <a:latin typeface="思源宋体 CN Heavy" panose="02020900000000000000" charset="-122"/>
                    <a:ea typeface="思源宋体 CN Heavy" panose="02020900000000000000" charset="-122"/>
                  </a:endParaRPr>
                </a:p>
              </p:txBody>
            </p:sp>
            <p:sp>
              <p:nvSpPr>
                <p:cNvPr id="7258" name="Google Shape;7258;p43"/>
                <p:cNvSpPr/>
                <p:nvPr/>
              </p:nvSpPr>
              <p:spPr>
                <a:xfrm>
                  <a:off x="4702700" y="4077275"/>
                  <a:ext cx="1172275" cy="158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891" h="6320" extrusionOk="0">
                      <a:moveTo>
                        <a:pt x="14019" y="1716"/>
                      </a:moveTo>
                      <a:cubicBezTo>
                        <a:pt x="13538" y="1862"/>
                        <a:pt x="13350" y="2197"/>
                        <a:pt x="13099" y="2239"/>
                      </a:cubicBezTo>
                      <a:cubicBezTo>
                        <a:pt x="12952" y="2072"/>
                        <a:pt x="13141" y="1925"/>
                        <a:pt x="13078" y="1800"/>
                      </a:cubicBezTo>
                      <a:cubicBezTo>
                        <a:pt x="12869" y="1277"/>
                        <a:pt x="13078" y="1067"/>
                        <a:pt x="13559" y="963"/>
                      </a:cubicBezTo>
                      <a:cubicBezTo>
                        <a:pt x="13685" y="942"/>
                        <a:pt x="13789" y="900"/>
                        <a:pt x="13894" y="837"/>
                      </a:cubicBezTo>
                      <a:cubicBezTo>
                        <a:pt x="13957" y="774"/>
                        <a:pt x="13978" y="691"/>
                        <a:pt x="13978" y="628"/>
                      </a:cubicBezTo>
                      <a:cubicBezTo>
                        <a:pt x="13978" y="523"/>
                        <a:pt x="13915" y="502"/>
                        <a:pt x="13810" y="481"/>
                      </a:cubicBezTo>
                      <a:cubicBezTo>
                        <a:pt x="13517" y="460"/>
                        <a:pt x="13245" y="419"/>
                        <a:pt x="12973" y="377"/>
                      </a:cubicBezTo>
                      <a:cubicBezTo>
                        <a:pt x="12994" y="188"/>
                        <a:pt x="13057" y="21"/>
                        <a:pt x="13287" y="105"/>
                      </a:cubicBezTo>
                      <a:cubicBezTo>
                        <a:pt x="13601" y="209"/>
                        <a:pt x="13894" y="293"/>
                        <a:pt x="14187" y="63"/>
                      </a:cubicBezTo>
                      <a:cubicBezTo>
                        <a:pt x="15317" y="0"/>
                        <a:pt x="16447" y="21"/>
                        <a:pt x="17597" y="126"/>
                      </a:cubicBezTo>
                      <a:cubicBezTo>
                        <a:pt x="17869" y="460"/>
                        <a:pt x="18016" y="460"/>
                        <a:pt x="18288" y="126"/>
                      </a:cubicBezTo>
                      <a:cubicBezTo>
                        <a:pt x="18539" y="42"/>
                        <a:pt x="18811" y="42"/>
                        <a:pt x="19041" y="168"/>
                      </a:cubicBezTo>
                      <a:cubicBezTo>
                        <a:pt x="19083" y="188"/>
                        <a:pt x="19104" y="188"/>
                        <a:pt x="19146" y="209"/>
                      </a:cubicBezTo>
                      <a:lnTo>
                        <a:pt x="20087" y="230"/>
                      </a:lnTo>
                      <a:cubicBezTo>
                        <a:pt x="20548" y="523"/>
                        <a:pt x="21008" y="732"/>
                        <a:pt x="21468" y="230"/>
                      </a:cubicBezTo>
                      <a:cubicBezTo>
                        <a:pt x="22012" y="168"/>
                        <a:pt x="22556" y="188"/>
                        <a:pt x="23079" y="293"/>
                      </a:cubicBezTo>
                      <a:cubicBezTo>
                        <a:pt x="23100" y="398"/>
                        <a:pt x="23142" y="502"/>
                        <a:pt x="23268" y="502"/>
                      </a:cubicBezTo>
                      <a:cubicBezTo>
                        <a:pt x="23393" y="481"/>
                        <a:pt x="23414" y="377"/>
                        <a:pt x="23435" y="272"/>
                      </a:cubicBezTo>
                      <a:cubicBezTo>
                        <a:pt x="23665" y="209"/>
                        <a:pt x="23916" y="188"/>
                        <a:pt x="24147" y="230"/>
                      </a:cubicBezTo>
                      <a:cubicBezTo>
                        <a:pt x="24272" y="398"/>
                        <a:pt x="24377" y="398"/>
                        <a:pt x="24502" y="230"/>
                      </a:cubicBezTo>
                      <a:cubicBezTo>
                        <a:pt x="24795" y="188"/>
                        <a:pt x="25088" y="188"/>
                        <a:pt x="25381" y="272"/>
                      </a:cubicBezTo>
                      <a:cubicBezTo>
                        <a:pt x="25758" y="670"/>
                        <a:pt x="25946" y="670"/>
                        <a:pt x="26281" y="251"/>
                      </a:cubicBezTo>
                      <a:cubicBezTo>
                        <a:pt x="26804" y="188"/>
                        <a:pt x="27348" y="188"/>
                        <a:pt x="27871" y="272"/>
                      </a:cubicBezTo>
                      <a:cubicBezTo>
                        <a:pt x="27871" y="523"/>
                        <a:pt x="28080" y="732"/>
                        <a:pt x="28331" y="732"/>
                      </a:cubicBezTo>
                      <a:cubicBezTo>
                        <a:pt x="28666" y="753"/>
                        <a:pt x="28980" y="816"/>
                        <a:pt x="29273" y="921"/>
                      </a:cubicBezTo>
                      <a:cubicBezTo>
                        <a:pt x="29817" y="1088"/>
                        <a:pt x="30382" y="900"/>
                        <a:pt x="30717" y="440"/>
                      </a:cubicBezTo>
                      <a:cubicBezTo>
                        <a:pt x="30947" y="377"/>
                        <a:pt x="31198" y="398"/>
                        <a:pt x="31428" y="481"/>
                      </a:cubicBezTo>
                      <a:cubicBezTo>
                        <a:pt x="31574" y="837"/>
                        <a:pt x="31763" y="858"/>
                        <a:pt x="31951" y="502"/>
                      </a:cubicBezTo>
                      <a:cubicBezTo>
                        <a:pt x="32537" y="356"/>
                        <a:pt x="33144" y="356"/>
                        <a:pt x="33730" y="523"/>
                      </a:cubicBezTo>
                      <a:cubicBezTo>
                        <a:pt x="33960" y="858"/>
                        <a:pt x="34190" y="816"/>
                        <a:pt x="34441" y="544"/>
                      </a:cubicBezTo>
                      <a:lnTo>
                        <a:pt x="35508" y="586"/>
                      </a:lnTo>
                      <a:cubicBezTo>
                        <a:pt x="35675" y="795"/>
                        <a:pt x="35759" y="712"/>
                        <a:pt x="35843" y="502"/>
                      </a:cubicBezTo>
                      <a:lnTo>
                        <a:pt x="38333" y="649"/>
                      </a:lnTo>
                      <a:cubicBezTo>
                        <a:pt x="38375" y="858"/>
                        <a:pt x="38479" y="1088"/>
                        <a:pt x="38709" y="1025"/>
                      </a:cubicBezTo>
                      <a:cubicBezTo>
                        <a:pt x="39191" y="921"/>
                        <a:pt x="39651" y="1088"/>
                        <a:pt x="40090" y="1151"/>
                      </a:cubicBezTo>
                      <a:cubicBezTo>
                        <a:pt x="40467" y="1235"/>
                        <a:pt x="40844" y="1151"/>
                        <a:pt x="41157" y="921"/>
                      </a:cubicBezTo>
                      <a:cubicBezTo>
                        <a:pt x="41576" y="900"/>
                        <a:pt x="41994" y="921"/>
                        <a:pt x="42413" y="1025"/>
                      </a:cubicBezTo>
                      <a:cubicBezTo>
                        <a:pt x="42476" y="1235"/>
                        <a:pt x="42580" y="1339"/>
                        <a:pt x="42748" y="1109"/>
                      </a:cubicBezTo>
                      <a:cubicBezTo>
                        <a:pt x="43166" y="1067"/>
                        <a:pt x="43585" y="1088"/>
                        <a:pt x="44003" y="1172"/>
                      </a:cubicBezTo>
                      <a:cubicBezTo>
                        <a:pt x="44066" y="1402"/>
                        <a:pt x="44170" y="1528"/>
                        <a:pt x="44359" y="1256"/>
                      </a:cubicBezTo>
                      <a:lnTo>
                        <a:pt x="45405" y="1318"/>
                      </a:lnTo>
                      <a:cubicBezTo>
                        <a:pt x="45426" y="1423"/>
                        <a:pt x="45468" y="1569"/>
                        <a:pt x="45593" y="1590"/>
                      </a:cubicBezTo>
                      <a:cubicBezTo>
                        <a:pt x="46137" y="1695"/>
                        <a:pt x="46409" y="2113"/>
                        <a:pt x="46744" y="2469"/>
                      </a:cubicBezTo>
                      <a:cubicBezTo>
                        <a:pt x="46890" y="2616"/>
                        <a:pt x="46890" y="2699"/>
                        <a:pt x="46807" y="2909"/>
                      </a:cubicBezTo>
                      <a:cubicBezTo>
                        <a:pt x="46660" y="3369"/>
                        <a:pt x="46263" y="3704"/>
                        <a:pt x="46137" y="4164"/>
                      </a:cubicBezTo>
                      <a:cubicBezTo>
                        <a:pt x="46074" y="4394"/>
                        <a:pt x="46116" y="4666"/>
                        <a:pt x="45823" y="4750"/>
                      </a:cubicBezTo>
                      <a:cubicBezTo>
                        <a:pt x="45551" y="4813"/>
                        <a:pt x="45426" y="4541"/>
                        <a:pt x="45258" y="4394"/>
                      </a:cubicBezTo>
                      <a:cubicBezTo>
                        <a:pt x="45175" y="4310"/>
                        <a:pt x="45133" y="4206"/>
                        <a:pt x="45049" y="4143"/>
                      </a:cubicBezTo>
                      <a:cubicBezTo>
                        <a:pt x="44840" y="3892"/>
                        <a:pt x="44610" y="3892"/>
                        <a:pt x="44547" y="4227"/>
                      </a:cubicBezTo>
                      <a:cubicBezTo>
                        <a:pt x="44484" y="4603"/>
                        <a:pt x="44296" y="4520"/>
                        <a:pt x="44003" y="4541"/>
                      </a:cubicBezTo>
                      <a:cubicBezTo>
                        <a:pt x="43313" y="4582"/>
                        <a:pt x="42622" y="4771"/>
                        <a:pt x="41911" y="4541"/>
                      </a:cubicBezTo>
                      <a:cubicBezTo>
                        <a:pt x="41785" y="4499"/>
                        <a:pt x="41680" y="4582"/>
                        <a:pt x="41597" y="4645"/>
                      </a:cubicBezTo>
                      <a:cubicBezTo>
                        <a:pt x="41325" y="4834"/>
                        <a:pt x="41011" y="4917"/>
                        <a:pt x="40697" y="4875"/>
                      </a:cubicBezTo>
                      <a:cubicBezTo>
                        <a:pt x="40488" y="4854"/>
                        <a:pt x="40446" y="5022"/>
                        <a:pt x="40425" y="5168"/>
                      </a:cubicBezTo>
                      <a:cubicBezTo>
                        <a:pt x="37831" y="5252"/>
                        <a:pt x="35236" y="5168"/>
                        <a:pt x="32662" y="4896"/>
                      </a:cubicBezTo>
                      <a:cubicBezTo>
                        <a:pt x="31951" y="4813"/>
                        <a:pt x="31240" y="4813"/>
                        <a:pt x="30528" y="4896"/>
                      </a:cubicBezTo>
                      <a:cubicBezTo>
                        <a:pt x="29712" y="5022"/>
                        <a:pt x="28875" y="5022"/>
                        <a:pt x="28059" y="4896"/>
                      </a:cubicBezTo>
                      <a:cubicBezTo>
                        <a:pt x="27473" y="4792"/>
                        <a:pt x="26888" y="4813"/>
                        <a:pt x="26302" y="4938"/>
                      </a:cubicBezTo>
                      <a:cubicBezTo>
                        <a:pt x="25130" y="5273"/>
                        <a:pt x="23895" y="5106"/>
                        <a:pt x="22703" y="5168"/>
                      </a:cubicBezTo>
                      <a:cubicBezTo>
                        <a:pt x="21343" y="5252"/>
                        <a:pt x="20004" y="5357"/>
                        <a:pt x="18644" y="5440"/>
                      </a:cubicBezTo>
                      <a:cubicBezTo>
                        <a:pt x="18413" y="5461"/>
                        <a:pt x="18183" y="5482"/>
                        <a:pt x="17953" y="5482"/>
                      </a:cubicBezTo>
                      <a:cubicBezTo>
                        <a:pt x="16405" y="5378"/>
                        <a:pt x="14898" y="5670"/>
                        <a:pt x="13371" y="5775"/>
                      </a:cubicBezTo>
                      <a:cubicBezTo>
                        <a:pt x="13141" y="5796"/>
                        <a:pt x="12911" y="5838"/>
                        <a:pt x="12659" y="5838"/>
                      </a:cubicBezTo>
                      <a:cubicBezTo>
                        <a:pt x="11090" y="5838"/>
                        <a:pt x="9563" y="5838"/>
                        <a:pt x="7993" y="5963"/>
                      </a:cubicBezTo>
                      <a:cubicBezTo>
                        <a:pt x="6236" y="6110"/>
                        <a:pt x="4478" y="6026"/>
                        <a:pt x="2700" y="6047"/>
                      </a:cubicBezTo>
                      <a:cubicBezTo>
                        <a:pt x="2051" y="6026"/>
                        <a:pt x="1403" y="6110"/>
                        <a:pt x="775" y="6256"/>
                      </a:cubicBezTo>
                      <a:cubicBezTo>
                        <a:pt x="503" y="6319"/>
                        <a:pt x="189" y="6235"/>
                        <a:pt x="1" y="6026"/>
                      </a:cubicBezTo>
                      <a:cubicBezTo>
                        <a:pt x="252" y="5754"/>
                        <a:pt x="482" y="5440"/>
                        <a:pt x="921" y="5838"/>
                      </a:cubicBezTo>
                      <a:cubicBezTo>
                        <a:pt x="1068" y="5963"/>
                        <a:pt x="1382" y="5901"/>
                        <a:pt x="1591" y="5754"/>
                      </a:cubicBezTo>
                      <a:cubicBezTo>
                        <a:pt x="1800" y="5629"/>
                        <a:pt x="1988" y="5503"/>
                        <a:pt x="2198" y="5398"/>
                      </a:cubicBezTo>
                      <a:cubicBezTo>
                        <a:pt x="2742" y="5126"/>
                        <a:pt x="2763" y="5147"/>
                        <a:pt x="2553" y="4562"/>
                      </a:cubicBezTo>
                      <a:cubicBezTo>
                        <a:pt x="2511" y="4457"/>
                        <a:pt x="2449" y="4331"/>
                        <a:pt x="2553" y="4248"/>
                      </a:cubicBezTo>
                      <a:cubicBezTo>
                        <a:pt x="2742" y="4101"/>
                        <a:pt x="2804" y="4290"/>
                        <a:pt x="2909" y="4373"/>
                      </a:cubicBezTo>
                      <a:cubicBezTo>
                        <a:pt x="3202" y="4582"/>
                        <a:pt x="3265" y="4959"/>
                        <a:pt x="3600" y="5168"/>
                      </a:cubicBezTo>
                      <a:cubicBezTo>
                        <a:pt x="4164" y="5482"/>
                        <a:pt x="4374" y="5419"/>
                        <a:pt x="4604" y="4813"/>
                      </a:cubicBezTo>
                      <a:cubicBezTo>
                        <a:pt x="4708" y="4436"/>
                        <a:pt x="5169" y="4331"/>
                        <a:pt x="5420" y="4603"/>
                      </a:cubicBezTo>
                      <a:cubicBezTo>
                        <a:pt x="5524" y="4729"/>
                        <a:pt x="5566" y="4917"/>
                        <a:pt x="5734" y="5022"/>
                      </a:cubicBezTo>
                      <a:cubicBezTo>
                        <a:pt x="6173" y="5378"/>
                        <a:pt x="6194" y="5378"/>
                        <a:pt x="6550" y="4917"/>
                      </a:cubicBezTo>
                      <a:cubicBezTo>
                        <a:pt x="6613" y="4813"/>
                        <a:pt x="6675" y="4708"/>
                        <a:pt x="6738" y="4624"/>
                      </a:cubicBezTo>
                      <a:cubicBezTo>
                        <a:pt x="7177" y="4038"/>
                        <a:pt x="7177" y="4038"/>
                        <a:pt x="7177" y="3432"/>
                      </a:cubicBezTo>
                      <a:cubicBezTo>
                        <a:pt x="7721" y="3745"/>
                        <a:pt x="8098" y="3369"/>
                        <a:pt x="8537" y="3034"/>
                      </a:cubicBezTo>
                      <a:cubicBezTo>
                        <a:pt x="8789" y="3557"/>
                        <a:pt x="9082" y="3934"/>
                        <a:pt x="9709" y="3662"/>
                      </a:cubicBezTo>
                      <a:cubicBezTo>
                        <a:pt x="9877" y="3578"/>
                        <a:pt x="9960" y="3850"/>
                        <a:pt x="10044" y="3997"/>
                      </a:cubicBezTo>
                      <a:cubicBezTo>
                        <a:pt x="10442" y="4562"/>
                        <a:pt x="10483" y="4562"/>
                        <a:pt x="10965" y="4143"/>
                      </a:cubicBezTo>
                      <a:cubicBezTo>
                        <a:pt x="11509" y="3766"/>
                        <a:pt x="12220" y="3641"/>
                        <a:pt x="12869" y="3850"/>
                      </a:cubicBezTo>
                      <a:cubicBezTo>
                        <a:pt x="13224" y="3976"/>
                        <a:pt x="13601" y="4059"/>
                        <a:pt x="13978" y="4080"/>
                      </a:cubicBezTo>
                      <a:cubicBezTo>
                        <a:pt x="14710" y="4164"/>
                        <a:pt x="14794" y="4017"/>
                        <a:pt x="14982" y="3306"/>
                      </a:cubicBezTo>
                      <a:cubicBezTo>
                        <a:pt x="15087" y="2804"/>
                        <a:pt x="14731" y="2699"/>
                        <a:pt x="14459" y="2511"/>
                      </a:cubicBezTo>
                      <a:cubicBezTo>
                        <a:pt x="14166" y="2344"/>
                        <a:pt x="13873" y="2365"/>
                        <a:pt x="13999" y="1737"/>
                      </a:cubicBezTo>
                      <a:cubicBezTo>
                        <a:pt x="13978" y="1465"/>
                        <a:pt x="13873" y="1569"/>
                        <a:pt x="13852" y="1800"/>
                      </a:cubicBezTo>
                      <a:cubicBezTo>
                        <a:pt x="13852" y="1862"/>
                        <a:pt x="13747" y="1988"/>
                        <a:pt x="13936" y="1988"/>
                      </a:cubicBezTo>
                      <a:cubicBezTo>
                        <a:pt x="14103" y="1967"/>
                        <a:pt x="14291" y="1988"/>
                        <a:pt x="14333" y="1737"/>
                      </a:cubicBezTo>
                      <a:cubicBezTo>
                        <a:pt x="14354" y="1611"/>
                        <a:pt x="14312" y="1507"/>
                        <a:pt x="14019" y="1716"/>
                      </a:cubicBezTo>
                      <a:close/>
                      <a:moveTo>
                        <a:pt x="16509" y="1318"/>
                      </a:moveTo>
                      <a:cubicBezTo>
                        <a:pt x="16488" y="984"/>
                        <a:pt x="16363" y="732"/>
                        <a:pt x="16091" y="753"/>
                      </a:cubicBezTo>
                      <a:cubicBezTo>
                        <a:pt x="15735" y="795"/>
                        <a:pt x="15547" y="1172"/>
                        <a:pt x="15359" y="1423"/>
                      </a:cubicBezTo>
                      <a:cubicBezTo>
                        <a:pt x="15254" y="1590"/>
                        <a:pt x="15400" y="1988"/>
                        <a:pt x="15568" y="2218"/>
                      </a:cubicBezTo>
                      <a:cubicBezTo>
                        <a:pt x="15631" y="2260"/>
                        <a:pt x="15714" y="2260"/>
                        <a:pt x="15798" y="2239"/>
                      </a:cubicBezTo>
                      <a:cubicBezTo>
                        <a:pt x="16007" y="1883"/>
                        <a:pt x="16468" y="1716"/>
                        <a:pt x="16509" y="1318"/>
                      </a:cubicBezTo>
                      <a:close/>
                      <a:moveTo>
                        <a:pt x="43898" y="2176"/>
                      </a:moveTo>
                      <a:cubicBezTo>
                        <a:pt x="43857" y="2197"/>
                        <a:pt x="43773" y="2218"/>
                        <a:pt x="43752" y="2239"/>
                      </a:cubicBezTo>
                      <a:cubicBezTo>
                        <a:pt x="43689" y="2532"/>
                        <a:pt x="43752" y="2825"/>
                        <a:pt x="43919" y="3076"/>
                      </a:cubicBezTo>
                      <a:cubicBezTo>
                        <a:pt x="44045" y="3327"/>
                        <a:pt x="44338" y="3432"/>
                        <a:pt x="44610" y="3327"/>
                      </a:cubicBezTo>
                      <a:cubicBezTo>
                        <a:pt x="44777" y="3264"/>
                        <a:pt x="45049" y="3222"/>
                        <a:pt x="44986" y="2950"/>
                      </a:cubicBezTo>
                      <a:cubicBezTo>
                        <a:pt x="44945" y="2720"/>
                        <a:pt x="44840" y="2469"/>
                        <a:pt x="44505" y="2616"/>
                      </a:cubicBezTo>
                      <a:cubicBezTo>
                        <a:pt x="44170" y="2762"/>
                        <a:pt x="44108" y="2595"/>
                        <a:pt x="44108" y="2302"/>
                      </a:cubicBezTo>
                      <a:cubicBezTo>
                        <a:pt x="44108" y="2197"/>
                        <a:pt x="44003" y="2155"/>
                        <a:pt x="43898" y="2176"/>
                      </a:cubicBezTo>
                      <a:close/>
                      <a:moveTo>
                        <a:pt x="41911" y="2783"/>
                      </a:moveTo>
                      <a:cubicBezTo>
                        <a:pt x="41932" y="2741"/>
                        <a:pt x="41994" y="2678"/>
                        <a:pt x="41973" y="2637"/>
                      </a:cubicBezTo>
                      <a:cubicBezTo>
                        <a:pt x="41953" y="2616"/>
                        <a:pt x="41890" y="2595"/>
                        <a:pt x="41827" y="2574"/>
                      </a:cubicBezTo>
                      <a:cubicBezTo>
                        <a:pt x="41806" y="2616"/>
                        <a:pt x="41764" y="2678"/>
                        <a:pt x="41785" y="2720"/>
                      </a:cubicBezTo>
                      <a:cubicBezTo>
                        <a:pt x="41785" y="2762"/>
                        <a:pt x="41869" y="2762"/>
                        <a:pt x="41911" y="2783"/>
                      </a:cubicBezTo>
                      <a:close/>
                      <a:moveTo>
                        <a:pt x="9312" y="4854"/>
                      </a:moveTo>
                      <a:cubicBezTo>
                        <a:pt x="9354" y="4875"/>
                        <a:pt x="9416" y="4917"/>
                        <a:pt x="9458" y="4917"/>
                      </a:cubicBezTo>
                      <a:cubicBezTo>
                        <a:pt x="9479" y="4896"/>
                        <a:pt x="9500" y="4813"/>
                        <a:pt x="9521" y="4771"/>
                      </a:cubicBezTo>
                      <a:cubicBezTo>
                        <a:pt x="9458" y="4750"/>
                        <a:pt x="9416" y="4708"/>
                        <a:pt x="9374" y="4708"/>
                      </a:cubicBezTo>
                      <a:cubicBezTo>
                        <a:pt x="9333" y="4729"/>
                        <a:pt x="9333" y="4792"/>
                        <a:pt x="9312" y="4854"/>
                      </a:cubicBezTo>
                      <a:close/>
                      <a:moveTo>
                        <a:pt x="16070" y="3327"/>
                      </a:moveTo>
                      <a:lnTo>
                        <a:pt x="15924" y="3264"/>
                      </a:lnTo>
                      <a:cubicBezTo>
                        <a:pt x="15903" y="3327"/>
                        <a:pt x="15861" y="3369"/>
                        <a:pt x="15882" y="3411"/>
                      </a:cubicBezTo>
                      <a:cubicBezTo>
                        <a:pt x="15882" y="3453"/>
                        <a:pt x="15965" y="3453"/>
                        <a:pt x="16007" y="3473"/>
                      </a:cubicBezTo>
                      <a:close/>
                      <a:moveTo>
                        <a:pt x="42685" y="3327"/>
                      </a:moveTo>
                      <a:cubicBezTo>
                        <a:pt x="42643" y="3306"/>
                        <a:pt x="42580" y="3264"/>
                        <a:pt x="42538" y="3285"/>
                      </a:cubicBezTo>
                      <a:cubicBezTo>
                        <a:pt x="42517" y="3285"/>
                        <a:pt x="42497" y="3369"/>
                        <a:pt x="42476" y="3411"/>
                      </a:cubicBezTo>
                      <a:cubicBezTo>
                        <a:pt x="42538" y="3432"/>
                        <a:pt x="42580" y="3494"/>
                        <a:pt x="42622" y="3473"/>
                      </a:cubicBezTo>
                      <a:cubicBezTo>
                        <a:pt x="42664" y="3473"/>
                        <a:pt x="42685" y="3390"/>
                        <a:pt x="42706" y="3327"/>
                      </a:cubicBezTo>
                      <a:close/>
                    </a:path>
                  </a:pathLst>
                </a:custGeom>
                <a:solidFill>
                  <a:srgbClr val="FF7884">
                    <a:alpha val="33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>
                    <a:solidFill>
                      <a:srgbClr val="4B4D4B"/>
                    </a:solidFill>
                    <a:latin typeface="思源宋体 CN Heavy" panose="02020900000000000000" charset="-122"/>
                    <a:ea typeface="思源宋体 CN Heavy" panose="02020900000000000000" charset="-122"/>
                  </a:endParaRPr>
                </a:p>
              </p:txBody>
            </p:sp>
            <p:sp>
              <p:nvSpPr>
                <p:cNvPr id="7259" name="Google Shape;7259;p43"/>
                <p:cNvSpPr/>
                <p:nvPr/>
              </p:nvSpPr>
              <p:spPr>
                <a:xfrm>
                  <a:off x="5713850" y="4108125"/>
                  <a:ext cx="572275" cy="107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91" h="4290" extrusionOk="0">
                      <a:moveTo>
                        <a:pt x="0" y="3913"/>
                      </a:moveTo>
                      <a:cubicBezTo>
                        <a:pt x="21" y="3746"/>
                        <a:pt x="63" y="3600"/>
                        <a:pt x="272" y="3620"/>
                      </a:cubicBezTo>
                      <a:cubicBezTo>
                        <a:pt x="586" y="3662"/>
                        <a:pt x="921" y="3579"/>
                        <a:pt x="1172" y="3390"/>
                      </a:cubicBezTo>
                      <a:cubicBezTo>
                        <a:pt x="1276" y="3328"/>
                        <a:pt x="1381" y="3244"/>
                        <a:pt x="1486" y="3286"/>
                      </a:cubicBezTo>
                      <a:cubicBezTo>
                        <a:pt x="2197" y="3495"/>
                        <a:pt x="2887" y="3328"/>
                        <a:pt x="3578" y="3286"/>
                      </a:cubicBezTo>
                      <a:cubicBezTo>
                        <a:pt x="3871" y="3244"/>
                        <a:pt x="4059" y="3348"/>
                        <a:pt x="4122" y="2972"/>
                      </a:cubicBezTo>
                      <a:cubicBezTo>
                        <a:pt x="4185" y="2637"/>
                        <a:pt x="4415" y="2637"/>
                        <a:pt x="4624" y="2867"/>
                      </a:cubicBezTo>
                      <a:cubicBezTo>
                        <a:pt x="4708" y="2951"/>
                        <a:pt x="4771" y="3076"/>
                        <a:pt x="4854" y="3139"/>
                      </a:cubicBezTo>
                      <a:cubicBezTo>
                        <a:pt x="5001" y="3286"/>
                        <a:pt x="5147" y="3558"/>
                        <a:pt x="5419" y="3474"/>
                      </a:cubicBezTo>
                      <a:cubicBezTo>
                        <a:pt x="5691" y="3411"/>
                        <a:pt x="5649" y="3139"/>
                        <a:pt x="5712" y="2909"/>
                      </a:cubicBezTo>
                      <a:cubicBezTo>
                        <a:pt x="5838" y="2449"/>
                        <a:pt x="6235" y="2114"/>
                        <a:pt x="6403" y="1633"/>
                      </a:cubicBezTo>
                      <a:cubicBezTo>
                        <a:pt x="6465" y="1444"/>
                        <a:pt x="6465" y="1361"/>
                        <a:pt x="6340" y="1214"/>
                      </a:cubicBezTo>
                      <a:cubicBezTo>
                        <a:pt x="5984" y="838"/>
                        <a:pt x="5712" y="419"/>
                        <a:pt x="5168" y="335"/>
                      </a:cubicBezTo>
                      <a:cubicBezTo>
                        <a:pt x="5043" y="315"/>
                        <a:pt x="5022" y="168"/>
                        <a:pt x="5001" y="43"/>
                      </a:cubicBezTo>
                      <a:cubicBezTo>
                        <a:pt x="6800" y="1"/>
                        <a:pt x="8579" y="231"/>
                        <a:pt x="10378" y="315"/>
                      </a:cubicBezTo>
                      <a:cubicBezTo>
                        <a:pt x="10880" y="335"/>
                        <a:pt x="11382" y="335"/>
                        <a:pt x="11864" y="377"/>
                      </a:cubicBezTo>
                      <a:cubicBezTo>
                        <a:pt x="14584" y="545"/>
                        <a:pt x="17283" y="649"/>
                        <a:pt x="19940" y="1235"/>
                      </a:cubicBezTo>
                      <a:cubicBezTo>
                        <a:pt x="20463" y="1340"/>
                        <a:pt x="20986" y="1361"/>
                        <a:pt x="21509" y="1423"/>
                      </a:cubicBezTo>
                      <a:cubicBezTo>
                        <a:pt x="21656" y="1444"/>
                        <a:pt x="21802" y="1486"/>
                        <a:pt x="21928" y="1528"/>
                      </a:cubicBezTo>
                      <a:cubicBezTo>
                        <a:pt x="22346" y="1675"/>
                        <a:pt x="22890" y="2239"/>
                        <a:pt x="22870" y="2491"/>
                      </a:cubicBezTo>
                      <a:cubicBezTo>
                        <a:pt x="22870" y="2825"/>
                        <a:pt x="22200" y="3600"/>
                        <a:pt x="21865" y="3746"/>
                      </a:cubicBezTo>
                      <a:cubicBezTo>
                        <a:pt x="21321" y="3976"/>
                        <a:pt x="20735" y="3851"/>
                        <a:pt x="20212" y="3767"/>
                      </a:cubicBezTo>
                      <a:cubicBezTo>
                        <a:pt x="18664" y="3537"/>
                        <a:pt x="17116" y="3600"/>
                        <a:pt x="15567" y="3369"/>
                      </a:cubicBezTo>
                      <a:cubicBezTo>
                        <a:pt x="15274" y="3369"/>
                        <a:pt x="14981" y="3390"/>
                        <a:pt x="14688" y="3453"/>
                      </a:cubicBezTo>
                      <a:cubicBezTo>
                        <a:pt x="13035" y="3453"/>
                        <a:pt x="11445" y="3976"/>
                        <a:pt x="9771" y="3892"/>
                      </a:cubicBezTo>
                      <a:cubicBezTo>
                        <a:pt x="9123" y="3913"/>
                        <a:pt x="8474" y="3872"/>
                        <a:pt x="7846" y="3746"/>
                      </a:cubicBezTo>
                      <a:cubicBezTo>
                        <a:pt x="7574" y="3704"/>
                        <a:pt x="7302" y="3725"/>
                        <a:pt x="7051" y="3809"/>
                      </a:cubicBezTo>
                      <a:cubicBezTo>
                        <a:pt x="5398" y="4290"/>
                        <a:pt x="3724" y="4018"/>
                        <a:pt x="2051" y="3976"/>
                      </a:cubicBezTo>
                      <a:cubicBezTo>
                        <a:pt x="1360" y="3997"/>
                        <a:pt x="690" y="3976"/>
                        <a:pt x="0" y="3913"/>
                      </a:cubicBezTo>
                      <a:close/>
                    </a:path>
                  </a:pathLst>
                </a:custGeom>
                <a:solidFill>
                  <a:srgbClr val="FF7884">
                    <a:alpha val="33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>
                    <a:solidFill>
                      <a:srgbClr val="4B4D4B"/>
                    </a:solidFill>
                    <a:latin typeface="思源宋体 CN Heavy" panose="02020900000000000000" charset="-122"/>
                    <a:ea typeface="思源宋体 CN Heavy" panose="02020900000000000000" charset="-122"/>
                  </a:endParaRPr>
                </a:p>
              </p:txBody>
            </p:sp>
            <p:sp>
              <p:nvSpPr>
                <p:cNvPr id="7260" name="Google Shape;7260;p43"/>
                <p:cNvSpPr/>
                <p:nvPr/>
              </p:nvSpPr>
              <p:spPr>
                <a:xfrm>
                  <a:off x="4481425" y="4181875"/>
                  <a:ext cx="142325" cy="46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93" h="1864" extrusionOk="0">
                      <a:moveTo>
                        <a:pt x="1" y="1633"/>
                      </a:moveTo>
                      <a:cubicBezTo>
                        <a:pt x="43" y="1549"/>
                        <a:pt x="64" y="1424"/>
                        <a:pt x="106" y="1403"/>
                      </a:cubicBezTo>
                      <a:cubicBezTo>
                        <a:pt x="733" y="1131"/>
                        <a:pt x="1215" y="775"/>
                        <a:pt x="1131" y="1"/>
                      </a:cubicBezTo>
                      <a:cubicBezTo>
                        <a:pt x="1487" y="43"/>
                        <a:pt x="1466" y="315"/>
                        <a:pt x="1507" y="482"/>
                      </a:cubicBezTo>
                      <a:cubicBezTo>
                        <a:pt x="1633" y="838"/>
                        <a:pt x="1779" y="1089"/>
                        <a:pt x="2198" y="859"/>
                      </a:cubicBezTo>
                      <a:cubicBezTo>
                        <a:pt x="2344" y="817"/>
                        <a:pt x="2512" y="838"/>
                        <a:pt x="2616" y="963"/>
                      </a:cubicBezTo>
                      <a:cubicBezTo>
                        <a:pt x="3077" y="1403"/>
                        <a:pt x="3725" y="1277"/>
                        <a:pt x="4248" y="1466"/>
                      </a:cubicBezTo>
                      <a:cubicBezTo>
                        <a:pt x="4541" y="1570"/>
                        <a:pt x="4751" y="1382"/>
                        <a:pt x="4981" y="1256"/>
                      </a:cubicBezTo>
                      <a:cubicBezTo>
                        <a:pt x="5441" y="1026"/>
                        <a:pt x="5546" y="1110"/>
                        <a:pt x="5692" y="1738"/>
                      </a:cubicBezTo>
                      <a:cubicBezTo>
                        <a:pt x="5462" y="1842"/>
                        <a:pt x="5232" y="1863"/>
                        <a:pt x="5002" y="1821"/>
                      </a:cubicBezTo>
                      <a:cubicBezTo>
                        <a:pt x="3328" y="1549"/>
                        <a:pt x="1654" y="1738"/>
                        <a:pt x="1" y="1633"/>
                      </a:cubicBezTo>
                      <a:close/>
                    </a:path>
                  </a:pathLst>
                </a:custGeom>
                <a:solidFill>
                  <a:srgbClr val="FF7884">
                    <a:alpha val="33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>
                    <a:solidFill>
                      <a:srgbClr val="4B4D4B"/>
                    </a:solidFill>
                    <a:latin typeface="思源宋体 CN Heavy" panose="02020900000000000000" charset="-122"/>
                    <a:ea typeface="思源宋体 CN Heavy" panose="02020900000000000000" charset="-122"/>
                  </a:endParaRPr>
                </a:p>
              </p:txBody>
            </p:sp>
            <p:sp>
              <p:nvSpPr>
                <p:cNvPr id="7261" name="Google Shape;7261;p43"/>
                <p:cNvSpPr/>
                <p:nvPr/>
              </p:nvSpPr>
              <p:spPr>
                <a:xfrm>
                  <a:off x="4339675" y="4191825"/>
                  <a:ext cx="84250" cy="31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70" h="1256" extrusionOk="0">
                      <a:moveTo>
                        <a:pt x="1" y="712"/>
                      </a:moveTo>
                      <a:cubicBezTo>
                        <a:pt x="168" y="544"/>
                        <a:pt x="315" y="356"/>
                        <a:pt x="482" y="189"/>
                      </a:cubicBezTo>
                      <a:cubicBezTo>
                        <a:pt x="628" y="21"/>
                        <a:pt x="879" y="0"/>
                        <a:pt x="1047" y="126"/>
                      </a:cubicBezTo>
                      <a:cubicBezTo>
                        <a:pt x="1716" y="607"/>
                        <a:pt x="2491" y="921"/>
                        <a:pt x="3307" y="1068"/>
                      </a:cubicBezTo>
                      <a:cubicBezTo>
                        <a:pt x="3328" y="1068"/>
                        <a:pt x="3348" y="1172"/>
                        <a:pt x="3369" y="1235"/>
                      </a:cubicBezTo>
                      <a:cubicBezTo>
                        <a:pt x="2888" y="1256"/>
                        <a:pt x="2428" y="1193"/>
                        <a:pt x="1988" y="1026"/>
                      </a:cubicBezTo>
                      <a:cubicBezTo>
                        <a:pt x="1340" y="837"/>
                        <a:pt x="670" y="712"/>
                        <a:pt x="1" y="712"/>
                      </a:cubicBezTo>
                      <a:close/>
                    </a:path>
                  </a:pathLst>
                </a:custGeom>
                <a:solidFill>
                  <a:srgbClr val="FF7884">
                    <a:alpha val="33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>
                    <a:solidFill>
                      <a:srgbClr val="4B4D4B"/>
                    </a:solidFill>
                    <a:latin typeface="思源宋体 CN Heavy" panose="02020900000000000000" charset="-122"/>
                    <a:ea typeface="思源宋体 CN Heavy" panose="02020900000000000000" charset="-122"/>
                  </a:endParaRPr>
                </a:p>
              </p:txBody>
            </p:sp>
            <p:sp>
              <p:nvSpPr>
                <p:cNvPr id="7262" name="Google Shape;7262;p43"/>
                <p:cNvSpPr/>
                <p:nvPr/>
              </p:nvSpPr>
              <p:spPr>
                <a:xfrm>
                  <a:off x="5399450" y="4080400"/>
                  <a:ext cx="70650" cy="23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6" h="943" extrusionOk="0">
                      <a:moveTo>
                        <a:pt x="2826" y="315"/>
                      </a:moveTo>
                      <a:cubicBezTo>
                        <a:pt x="2491" y="754"/>
                        <a:pt x="1926" y="942"/>
                        <a:pt x="1403" y="775"/>
                      </a:cubicBezTo>
                      <a:cubicBezTo>
                        <a:pt x="1089" y="670"/>
                        <a:pt x="775" y="607"/>
                        <a:pt x="461" y="587"/>
                      </a:cubicBezTo>
                      <a:cubicBezTo>
                        <a:pt x="210" y="587"/>
                        <a:pt x="1" y="377"/>
                        <a:pt x="1" y="126"/>
                      </a:cubicBezTo>
                      <a:cubicBezTo>
                        <a:pt x="942" y="1"/>
                        <a:pt x="1884" y="294"/>
                        <a:pt x="2826" y="315"/>
                      </a:cubicBezTo>
                      <a:close/>
                    </a:path>
                  </a:pathLst>
                </a:custGeom>
                <a:solidFill>
                  <a:srgbClr val="FF7884">
                    <a:alpha val="33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>
                    <a:solidFill>
                      <a:srgbClr val="4B4D4B"/>
                    </a:solidFill>
                    <a:latin typeface="思源宋体 CN Heavy" panose="02020900000000000000" charset="-122"/>
                    <a:ea typeface="思源宋体 CN Heavy" panose="02020900000000000000" charset="-122"/>
                  </a:endParaRPr>
                </a:p>
              </p:txBody>
            </p:sp>
            <p:sp>
              <p:nvSpPr>
                <p:cNvPr id="7263" name="Google Shape;7263;p43"/>
                <p:cNvSpPr/>
                <p:nvPr/>
              </p:nvSpPr>
              <p:spPr>
                <a:xfrm>
                  <a:off x="5661000" y="4092950"/>
                  <a:ext cx="70650" cy="14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6" h="587" extrusionOk="0">
                      <a:moveTo>
                        <a:pt x="2825" y="294"/>
                      </a:moveTo>
                      <a:cubicBezTo>
                        <a:pt x="2512" y="503"/>
                        <a:pt x="2135" y="587"/>
                        <a:pt x="1758" y="503"/>
                      </a:cubicBezTo>
                      <a:cubicBezTo>
                        <a:pt x="1319" y="440"/>
                        <a:pt x="859" y="273"/>
                        <a:pt x="377" y="398"/>
                      </a:cubicBezTo>
                      <a:cubicBezTo>
                        <a:pt x="147" y="440"/>
                        <a:pt x="43" y="210"/>
                        <a:pt x="1" y="1"/>
                      </a:cubicBezTo>
                      <a:cubicBezTo>
                        <a:pt x="942" y="85"/>
                        <a:pt x="1905" y="43"/>
                        <a:pt x="2825" y="294"/>
                      </a:cubicBezTo>
                      <a:close/>
                    </a:path>
                  </a:pathLst>
                </a:custGeom>
                <a:solidFill>
                  <a:srgbClr val="FF7884">
                    <a:alpha val="33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>
                    <a:solidFill>
                      <a:srgbClr val="4B4D4B"/>
                    </a:solidFill>
                    <a:latin typeface="思源宋体 CN Heavy" panose="02020900000000000000" charset="-122"/>
                    <a:ea typeface="思源宋体 CN Heavy" panose="02020900000000000000" charset="-122"/>
                  </a:endParaRPr>
                </a:p>
              </p:txBody>
            </p:sp>
            <p:sp>
              <p:nvSpPr>
                <p:cNvPr id="7264" name="Google Shape;7264;p43"/>
                <p:cNvSpPr/>
                <p:nvPr/>
              </p:nvSpPr>
              <p:spPr>
                <a:xfrm>
                  <a:off x="4834525" y="4073075"/>
                  <a:ext cx="28275" cy="43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1" h="1738" extrusionOk="0">
                      <a:moveTo>
                        <a:pt x="1130" y="356"/>
                      </a:moveTo>
                      <a:cubicBezTo>
                        <a:pt x="649" y="482"/>
                        <a:pt x="523" y="754"/>
                        <a:pt x="796" y="1172"/>
                      </a:cubicBezTo>
                      <a:cubicBezTo>
                        <a:pt x="879" y="1319"/>
                        <a:pt x="942" y="1445"/>
                        <a:pt x="796" y="1549"/>
                      </a:cubicBezTo>
                      <a:cubicBezTo>
                        <a:pt x="670" y="1696"/>
                        <a:pt x="503" y="1737"/>
                        <a:pt x="335" y="1696"/>
                      </a:cubicBezTo>
                      <a:cubicBezTo>
                        <a:pt x="189" y="1654"/>
                        <a:pt x="63" y="1507"/>
                        <a:pt x="126" y="1361"/>
                      </a:cubicBezTo>
                      <a:cubicBezTo>
                        <a:pt x="293" y="1005"/>
                        <a:pt x="0" y="691"/>
                        <a:pt x="63" y="356"/>
                      </a:cubicBezTo>
                      <a:cubicBezTo>
                        <a:pt x="231" y="356"/>
                        <a:pt x="377" y="294"/>
                        <a:pt x="419" y="105"/>
                      </a:cubicBezTo>
                      <a:cubicBezTo>
                        <a:pt x="649" y="1"/>
                        <a:pt x="879" y="126"/>
                        <a:pt x="1109" y="147"/>
                      </a:cubicBezTo>
                      <a:cubicBezTo>
                        <a:pt x="1130" y="210"/>
                        <a:pt x="1130" y="294"/>
                        <a:pt x="1130" y="356"/>
                      </a:cubicBezTo>
                      <a:close/>
                    </a:path>
                  </a:pathLst>
                </a:custGeom>
                <a:solidFill>
                  <a:srgbClr val="FF7884">
                    <a:alpha val="33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>
                    <a:solidFill>
                      <a:srgbClr val="4B4D4B"/>
                    </a:solidFill>
                    <a:latin typeface="思源宋体 CN Heavy" panose="02020900000000000000" charset="-122"/>
                    <a:ea typeface="思源宋体 CN Heavy" panose="02020900000000000000" charset="-122"/>
                  </a:endParaRPr>
                </a:p>
              </p:txBody>
            </p:sp>
            <p:sp>
              <p:nvSpPr>
                <p:cNvPr id="7265" name="Google Shape;7265;p43"/>
                <p:cNvSpPr/>
                <p:nvPr/>
              </p:nvSpPr>
              <p:spPr>
                <a:xfrm>
                  <a:off x="4920300" y="4077275"/>
                  <a:ext cx="30900" cy="34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6" h="1361" extrusionOk="0">
                      <a:moveTo>
                        <a:pt x="880" y="0"/>
                      </a:moveTo>
                      <a:cubicBezTo>
                        <a:pt x="942" y="126"/>
                        <a:pt x="1089" y="209"/>
                        <a:pt x="1235" y="188"/>
                      </a:cubicBezTo>
                      <a:cubicBezTo>
                        <a:pt x="1089" y="607"/>
                        <a:pt x="524" y="774"/>
                        <a:pt x="608" y="1360"/>
                      </a:cubicBezTo>
                      <a:cubicBezTo>
                        <a:pt x="378" y="963"/>
                        <a:pt x="315" y="523"/>
                        <a:pt x="1" y="188"/>
                      </a:cubicBezTo>
                      <a:lnTo>
                        <a:pt x="168" y="42"/>
                      </a:lnTo>
                      <a:close/>
                    </a:path>
                  </a:pathLst>
                </a:custGeom>
                <a:solidFill>
                  <a:srgbClr val="FF7884">
                    <a:alpha val="33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>
                    <a:solidFill>
                      <a:srgbClr val="4B4D4B"/>
                    </a:solidFill>
                    <a:latin typeface="思源宋体 CN Heavy" panose="02020900000000000000" charset="-122"/>
                    <a:ea typeface="思源宋体 CN Heavy" panose="02020900000000000000" charset="-122"/>
                  </a:endParaRPr>
                </a:p>
              </p:txBody>
            </p:sp>
            <p:sp>
              <p:nvSpPr>
                <p:cNvPr id="7266" name="Google Shape;7266;p43"/>
                <p:cNvSpPr/>
                <p:nvPr/>
              </p:nvSpPr>
              <p:spPr>
                <a:xfrm>
                  <a:off x="4068725" y="4198100"/>
                  <a:ext cx="40300" cy="14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12" h="566" extrusionOk="0">
                      <a:moveTo>
                        <a:pt x="0" y="356"/>
                      </a:moveTo>
                      <a:cubicBezTo>
                        <a:pt x="502" y="1"/>
                        <a:pt x="1172" y="63"/>
                        <a:pt x="1611" y="482"/>
                      </a:cubicBezTo>
                      <a:cubicBezTo>
                        <a:pt x="1067" y="565"/>
                        <a:pt x="523" y="524"/>
                        <a:pt x="0" y="356"/>
                      </a:cubicBezTo>
                      <a:close/>
                    </a:path>
                  </a:pathLst>
                </a:custGeom>
                <a:solidFill>
                  <a:srgbClr val="FF7884">
                    <a:alpha val="33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>
                    <a:solidFill>
                      <a:srgbClr val="4B4D4B"/>
                    </a:solidFill>
                    <a:latin typeface="思源宋体 CN Heavy" panose="02020900000000000000" charset="-122"/>
                    <a:ea typeface="思源宋体 CN Heavy" panose="02020900000000000000" charset="-122"/>
                  </a:endParaRPr>
                </a:p>
              </p:txBody>
            </p:sp>
            <p:sp>
              <p:nvSpPr>
                <p:cNvPr id="7267" name="Google Shape;7267;p43"/>
                <p:cNvSpPr/>
                <p:nvPr/>
              </p:nvSpPr>
              <p:spPr>
                <a:xfrm>
                  <a:off x="4304100" y="4198625"/>
                  <a:ext cx="22000" cy="16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0" h="670" extrusionOk="0">
                      <a:moveTo>
                        <a:pt x="1" y="440"/>
                      </a:moveTo>
                      <a:cubicBezTo>
                        <a:pt x="357" y="21"/>
                        <a:pt x="524" y="0"/>
                        <a:pt x="880" y="440"/>
                      </a:cubicBezTo>
                      <a:cubicBezTo>
                        <a:pt x="587" y="670"/>
                        <a:pt x="294" y="503"/>
                        <a:pt x="1" y="440"/>
                      </a:cubicBezTo>
                      <a:close/>
                    </a:path>
                  </a:pathLst>
                </a:custGeom>
                <a:solidFill>
                  <a:srgbClr val="FF7884">
                    <a:alpha val="33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>
                    <a:solidFill>
                      <a:srgbClr val="4B4D4B"/>
                    </a:solidFill>
                    <a:latin typeface="思源宋体 CN Heavy" panose="02020900000000000000" charset="-122"/>
                    <a:ea typeface="思源宋体 CN Heavy" panose="02020900000000000000" charset="-122"/>
                  </a:endParaRPr>
                </a:p>
              </p:txBody>
            </p:sp>
            <p:sp>
              <p:nvSpPr>
                <p:cNvPr id="7268" name="Google Shape;7268;p43"/>
                <p:cNvSpPr/>
                <p:nvPr/>
              </p:nvSpPr>
              <p:spPr>
                <a:xfrm>
                  <a:off x="4197925" y="4194450"/>
                  <a:ext cx="22000" cy="12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0" h="482" extrusionOk="0">
                      <a:moveTo>
                        <a:pt x="0" y="377"/>
                      </a:moveTo>
                      <a:cubicBezTo>
                        <a:pt x="398" y="0"/>
                        <a:pt x="565" y="21"/>
                        <a:pt x="879" y="439"/>
                      </a:cubicBezTo>
                      <a:cubicBezTo>
                        <a:pt x="586" y="481"/>
                        <a:pt x="272" y="460"/>
                        <a:pt x="0" y="377"/>
                      </a:cubicBezTo>
                      <a:close/>
                    </a:path>
                  </a:pathLst>
                </a:custGeom>
                <a:solidFill>
                  <a:srgbClr val="FF7884">
                    <a:alpha val="33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>
                    <a:solidFill>
                      <a:srgbClr val="4B4D4B"/>
                    </a:solidFill>
                    <a:latin typeface="思源宋体 CN Heavy" panose="02020900000000000000" charset="-122"/>
                    <a:ea typeface="思源宋体 CN Heavy" panose="02020900000000000000" charset="-122"/>
                  </a:endParaRPr>
                </a:p>
              </p:txBody>
            </p:sp>
            <p:sp>
              <p:nvSpPr>
                <p:cNvPr id="7269" name="Google Shape;7269;p43"/>
                <p:cNvSpPr/>
                <p:nvPr/>
              </p:nvSpPr>
              <p:spPr>
                <a:xfrm>
                  <a:off x="4126775" y="4200200"/>
                  <a:ext cx="13100" cy="10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4" h="419" extrusionOk="0">
                      <a:moveTo>
                        <a:pt x="1" y="314"/>
                      </a:moveTo>
                      <a:cubicBezTo>
                        <a:pt x="126" y="0"/>
                        <a:pt x="315" y="0"/>
                        <a:pt x="524" y="209"/>
                      </a:cubicBezTo>
                      <a:cubicBezTo>
                        <a:pt x="398" y="377"/>
                        <a:pt x="168" y="419"/>
                        <a:pt x="1" y="314"/>
                      </a:cubicBezTo>
                      <a:close/>
                    </a:path>
                  </a:pathLst>
                </a:custGeom>
                <a:solidFill>
                  <a:srgbClr val="FF7884">
                    <a:alpha val="33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>
                    <a:solidFill>
                      <a:srgbClr val="4B4D4B"/>
                    </a:solidFill>
                    <a:latin typeface="思源宋体 CN Heavy" panose="02020900000000000000" charset="-122"/>
                    <a:ea typeface="思源宋体 CN Heavy" panose="02020900000000000000" charset="-122"/>
                  </a:endParaRPr>
                </a:p>
              </p:txBody>
            </p:sp>
            <p:sp>
              <p:nvSpPr>
                <p:cNvPr id="7270" name="Google Shape;7270;p43"/>
                <p:cNvSpPr/>
                <p:nvPr/>
              </p:nvSpPr>
              <p:spPr>
                <a:xfrm>
                  <a:off x="4277425" y="4200200"/>
                  <a:ext cx="13100" cy="9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4" h="398" extrusionOk="0">
                      <a:moveTo>
                        <a:pt x="1" y="251"/>
                      </a:moveTo>
                      <a:cubicBezTo>
                        <a:pt x="231" y="0"/>
                        <a:pt x="398" y="0"/>
                        <a:pt x="524" y="335"/>
                      </a:cubicBezTo>
                      <a:cubicBezTo>
                        <a:pt x="356" y="398"/>
                        <a:pt x="147" y="377"/>
                        <a:pt x="1" y="251"/>
                      </a:cubicBezTo>
                      <a:close/>
                    </a:path>
                  </a:pathLst>
                </a:custGeom>
                <a:solidFill>
                  <a:srgbClr val="FF7884">
                    <a:alpha val="33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>
                    <a:solidFill>
                      <a:srgbClr val="4B4D4B"/>
                    </a:solidFill>
                    <a:latin typeface="思源宋体 CN Heavy" panose="02020900000000000000" charset="-122"/>
                    <a:ea typeface="思源宋体 CN Heavy" panose="02020900000000000000" charset="-122"/>
                  </a:endParaRPr>
                </a:p>
              </p:txBody>
            </p:sp>
            <p:sp>
              <p:nvSpPr>
                <p:cNvPr id="7271" name="Google Shape;7271;p43"/>
                <p:cNvSpPr/>
                <p:nvPr/>
              </p:nvSpPr>
              <p:spPr>
                <a:xfrm>
                  <a:off x="4459475" y="4212750"/>
                  <a:ext cx="13100" cy="11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4" h="440" extrusionOk="0">
                      <a:moveTo>
                        <a:pt x="0" y="398"/>
                      </a:moveTo>
                      <a:cubicBezTo>
                        <a:pt x="209" y="0"/>
                        <a:pt x="272" y="0"/>
                        <a:pt x="523" y="377"/>
                      </a:cubicBezTo>
                      <a:cubicBezTo>
                        <a:pt x="335" y="440"/>
                        <a:pt x="168" y="440"/>
                        <a:pt x="0" y="398"/>
                      </a:cubicBezTo>
                      <a:close/>
                    </a:path>
                  </a:pathLst>
                </a:custGeom>
                <a:solidFill>
                  <a:srgbClr val="FF7884">
                    <a:alpha val="33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>
                    <a:solidFill>
                      <a:srgbClr val="4B4D4B"/>
                    </a:solidFill>
                    <a:latin typeface="思源宋体 CN Heavy" panose="02020900000000000000" charset="-122"/>
                    <a:ea typeface="思源宋体 CN Heavy" panose="02020900000000000000" charset="-122"/>
                  </a:endParaRPr>
                </a:p>
              </p:txBody>
            </p:sp>
            <p:sp>
              <p:nvSpPr>
                <p:cNvPr id="7272" name="Google Shape;7272;p43"/>
                <p:cNvSpPr/>
                <p:nvPr/>
              </p:nvSpPr>
              <p:spPr>
                <a:xfrm>
                  <a:off x="5762475" y="4100800"/>
                  <a:ext cx="8925" cy="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7" h="378" extrusionOk="0">
                      <a:moveTo>
                        <a:pt x="357" y="168"/>
                      </a:moveTo>
                      <a:cubicBezTo>
                        <a:pt x="189" y="377"/>
                        <a:pt x="85" y="273"/>
                        <a:pt x="1" y="63"/>
                      </a:cubicBezTo>
                      <a:cubicBezTo>
                        <a:pt x="126" y="1"/>
                        <a:pt x="294" y="43"/>
                        <a:pt x="357" y="168"/>
                      </a:cubicBezTo>
                      <a:close/>
                    </a:path>
                  </a:pathLst>
                </a:custGeom>
                <a:solidFill>
                  <a:srgbClr val="FF7884">
                    <a:alpha val="33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>
                    <a:solidFill>
                      <a:srgbClr val="4B4D4B"/>
                    </a:solidFill>
                    <a:latin typeface="思源宋体 CN Heavy" panose="02020900000000000000" charset="-122"/>
                    <a:ea typeface="思源宋体 CN Heavy" panose="02020900000000000000" charset="-122"/>
                  </a:endParaRPr>
                </a:p>
              </p:txBody>
            </p:sp>
            <p:sp>
              <p:nvSpPr>
                <p:cNvPr id="7273" name="Google Shape;7273;p43"/>
                <p:cNvSpPr/>
                <p:nvPr/>
              </p:nvSpPr>
              <p:spPr>
                <a:xfrm>
                  <a:off x="5802775" y="4104475"/>
                  <a:ext cx="8900" cy="10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6" h="419" extrusionOk="0">
                      <a:moveTo>
                        <a:pt x="356" y="147"/>
                      </a:moveTo>
                      <a:cubicBezTo>
                        <a:pt x="167" y="419"/>
                        <a:pt x="63" y="293"/>
                        <a:pt x="0" y="42"/>
                      </a:cubicBezTo>
                      <a:cubicBezTo>
                        <a:pt x="126" y="0"/>
                        <a:pt x="272" y="42"/>
                        <a:pt x="356" y="147"/>
                      </a:cubicBezTo>
                      <a:close/>
                    </a:path>
                  </a:pathLst>
                </a:custGeom>
                <a:solidFill>
                  <a:srgbClr val="FF7884">
                    <a:alpha val="33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>
                    <a:solidFill>
                      <a:srgbClr val="4B4D4B"/>
                    </a:solidFill>
                    <a:latin typeface="思源宋体 CN Heavy" panose="02020900000000000000" charset="-122"/>
                    <a:ea typeface="思源宋体 CN Heavy" panose="02020900000000000000" charset="-122"/>
                  </a:endParaRPr>
                </a:p>
              </p:txBody>
            </p:sp>
            <p:sp>
              <p:nvSpPr>
                <p:cNvPr id="7274" name="Google Shape;7274;p43"/>
                <p:cNvSpPr/>
                <p:nvPr/>
              </p:nvSpPr>
              <p:spPr>
                <a:xfrm>
                  <a:off x="4636800" y="4220600"/>
                  <a:ext cx="8900" cy="6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6" h="273" extrusionOk="0">
                      <a:moveTo>
                        <a:pt x="0" y="230"/>
                      </a:moveTo>
                      <a:cubicBezTo>
                        <a:pt x="21" y="126"/>
                        <a:pt x="63" y="0"/>
                        <a:pt x="189" y="21"/>
                      </a:cubicBezTo>
                      <a:cubicBezTo>
                        <a:pt x="251" y="21"/>
                        <a:pt x="293" y="147"/>
                        <a:pt x="356" y="209"/>
                      </a:cubicBezTo>
                      <a:cubicBezTo>
                        <a:pt x="230" y="272"/>
                        <a:pt x="105" y="272"/>
                        <a:pt x="0" y="230"/>
                      </a:cubicBezTo>
                      <a:close/>
                    </a:path>
                  </a:pathLst>
                </a:custGeom>
                <a:solidFill>
                  <a:srgbClr val="FF7884">
                    <a:alpha val="33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>
                    <a:solidFill>
                      <a:srgbClr val="4B4D4B"/>
                    </a:solidFill>
                    <a:latin typeface="思源宋体 CN Heavy" panose="02020900000000000000" charset="-122"/>
                    <a:ea typeface="思源宋体 CN Heavy" panose="02020900000000000000" charset="-122"/>
                  </a:endParaRPr>
                </a:p>
              </p:txBody>
            </p:sp>
            <p:sp>
              <p:nvSpPr>
                <p:cNvPr id="7275" name="Google Shape;7275;p43"/>
                <p:cNvSpPr/>
                <p:nvPr/>
              </p:nvSpPr>
              <p:spPr>
                <a:xfrm>
                  <a:off x="4237675" y="4200725"/>
                  <a:ext cx="13100" cy="5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4" h="231" extrusionOk="0">
                      <a:moveTo>
                        <a:pt x="1" y="188"/>
                      </a:moveTo>
                      <a:cubicBezTo>
                        <a:pt x="126" y="0"/>
                        <a:pt x="398" y="0"/>
                        <a:pt x="524" y="188"/>
                      </a:cubicBezTo>
                      <a:cubicBezTo>
                        <a:pt x="356" y="230"/>
                        <a:pt x="168" y="230"/>
                        <a:pt x="1" y="188"/>
                      </a:cubicBezTo>
                      <a:close/>
                    </a:path>
                  </a:pathLst>
                </a:custGeom>
                <a:solidFill>
                  <a:srgbClr val="FF7884">
                    <a:alpha val="33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>
                    <a:solidFill>
                      <a:srgbClr val="4B4D4B"/>
                    </a:solidFill>
                    <a:latin typeface="思源宋体 CN Heavy" panose="02020900000000000000" charset="-122"/>
                    <a:ea typeface="思源宋体 CN Heavy" panose="02020900000000000000" charset="-122"/>
                  </a:endParaRPr>
                </a:p>
              </p:txBody>
            </p:sp>
            <p:sp>
              <p:nvSpPr>
                <p:cNvPr id="7276" name="Google Shape;7276;p43"/>
                <p:cNvSpPr/>
                <p:nvPr/>
              </p:nvSpPr>
              <p:spPr>
                <a:xfrm>
                  <a:off x="4960075" y="4079350"/>
                  <a:ext cx="66975" cy="27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79" h="1089" extrusionOk="0">
                      <a:moveTo>
                        <a:pt x="0" y="105"/>
                      </a:moveTo>
                      <a:cubicBezTo>
                        <a:pt x="147" y="85"/>
                        <a:pt x="314" y="1"/>
                        <a:pt x="439" y="43"/>
                      </a:cubicBezTo>
                      <a:cubicBezTo>
                        <a:pt x="1172" y="273"/>
                        <a:pt x="1946" y="85"/>
                        <a:pt x="2678" y="294"/>
                      </a:cubicBezTo>
                      <a:cubicBezTo>
                        <a:pt x="2239" y="775"/>
                        <a:pt x="1632" y="1068"/>
                        <a:pt x="983" y="1089"/>
                      </a:cubicBezTo>
                      <a:cubicBezTo>
                        <a:pt x="921" y="1089"/>
                        <a:pt x="879" y="1089"/>
                        <a:pt x="816" y="1089"/>
                      </a:cubicBezTo>
                      <a:cubicBezTo>
                        <a:pt x="774" y="566"/>
                        <a:pt x="42" y="629"/>
                        <a:pt x="0" y="105"/>
                      </a:cubicBezTo>
                      <a:close/>
                    </a:path>
                  </a:pathLst>
                </a:custGeom>
                <a:solidFill>
                  <a:srgbClr val="FF7884">
                    <a:alpha val="33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>
                    <a:solidFill>
                      <a:srgbClr val="4B4D4B"/>
                    </a:solidFill>
                    <a:latin typeface="思源宋体 CN Heavy" panose="02020900000000000000" charset="-122"/>
                    <a:ea typeface="思源宋体 CN Heavy" panose="02020900000000000000" charset="-122"/>
                  </a:endParaRPr>
                </a:p>
              </p:txBody>
            </p:sp>
            <p:sp>
              <p:nvSpPr>
                <p:cNvPr id="7277" name="Google Shape;7277;p43"/>
                <p:cNvSpPr/>
                <p:nvPr/>
              </p:nvSpPr>
              <p:spPr>
                <a:xfrm>
                  <a:off x="4871150" y="4086675"/>
                  <a:ext cx="20425" cy="25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7" h="1006" extrusionOk="0">
                      <a:moveTo>
                        <a:pt x="377" y="1"/>
                      </a:moveTo>
                      <a:lnTo>
                        <a:pt x="544" y="1"/>
                      </a:lnTo>
                      <a:cubicBezTo>
                        <a:pt x="460" y="315"/>
                        <a:pt x="753" y="482"/>
                        <a:pt x="816" y="754"/>
                      </a:cubicBezTo>
                      <a:cubicBezTo>
                        <a:pt x="523" y="1005"/>
                        <a:pt x="272" y="670"/>
                        <a:pt x="0" y="712"/>
                      </a:cubicBezTo>
                      <a:cubicBezTo>
                        <a:pt x="0" y="398"/>
                        <a:pt x="42" y="126"/>
                        <a:pt x="377" y="1"/>
                      </a:cubicBezTo>
                      <a:close/>
                    </a:path>
                  </a:pathLst>
                </a:custGeom>
                <a:solidFill>
                  <a:srgbClr val="FF7884">
                    <a:alpha val="33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>
                    <a:solidFill>
                      <a:srgbClr val="4B4D4B"/>
                    </a:solidFill>
                    <a:latin typeface="思源宋体 CN Heavy" panose="02020900000000000000" charset="-122"/>
                    <a:ea typeface="思源宋体 CN Heavy" panose="02020900000000000000" charset="-122"/>
                  </a:endParaRPr>
                </a:p>
              </p:txBody>
            </p:sp>
            <p:sp>
              <p:nvSpPr>
                <p:cNvPr id="7278" name="Google Shape;7278;p43"/>
                <p:cNvSpPr/>
                <p:nvPr/>
              </p:nvSpPr>
              <p:spPr>
                <a:xfrm>
                  <a:off x="4951175" y="4130100"/>
                  <a:ext cx="16750" cy="14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0" h="566" extrusionOk="0">
                      <a:moveTo>
                        <a:pt x="649" y="398"/>
                      </a:moveTo>
                      <a:cubicBezTo>
                        <a:pt x="544" y="565"/>
                        <a:pt x="398" y="565"/>
                        <a:pt x="251" y="544"/>
                      </a:cubicBezTo>
                      <a:cubicBezTo>
                        <a:pt x="105" y="524"/>
                        <a:pt x="0" y="356"/>
                        <a:pt x="63" y="210"/>
                      </a:cubicBezTo>
                      <a:cubicBezTo>
                        <a:pt x="105" y="63"/>
                        <a:pt x="293" y="0"/>
                        <a:pt x="419" y="84"/>
                      </a:cubicBezTo>
                      <a:cubicBezTo>
                        <a:pt x="565" y="147"/>
                        <a:pt x="670" y="231"/>
                        <a:pt x="649" y="398"/>
                      </a:cubicBezTo>
                      <a:close/>
                    </a:path>
                  </a:pathLst>
                </a:custGeom>
                <a:solidFill>
                  <a:srgbClr val="FF7884">
                    <a:alpha val="33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>
                    <a:solidFill>
                      <a:srgbClr val="4B4D4B"/>
                    </a:solidFill>
                    <a:latin typeface="思源宋体 CN Heavy" panose="02020900000000000000" charset="-122"/>
                    <a:ea typeface="思源宋体 CN Heavy" panose="02020900000000000000" charset="-122"/>
                  </a:endParaRPr>
                </a:p>
              </p:txBody>
            </p:sp>
            <p:sp>
              <p:nvSpPr>
                <p:cNvPr id="7279" name="Google Shape;7279;p43"/>
                <p:cNvSpPr/>
                <p:nvPr/>
              </p:nvSpPr>
              <p:spPr>
                <a:xfrm>
                  <a:off x="5042200" y="4141075"/>
                  <a:ext cx="5250" cy="5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" h="231" extrusionOk="0">
                      <a:moveTo>
                        <a:pt x="209" y="85"/>
                      </a:moveTo>
                      <a:cubicBezTo>
                        <a:pt x="188" y="126"/>
                        <a:pt x="167" y="210"/>
                        <a:pt x="126" y="210"/>
                      </a:cubicBezTo>
                      <a:cubicBezTo>
                        <a:pt x="105" y="231"/>
                        <a:pt x="42" y="189"/>
                        <a:pt x="0" y="168"/>
                      </a:cubicBezTo>
                      <a:cubicBezTo>
                        <a:pt x="21" y="105"/>
                        <a:pt x="21" y="22"/>
                        <a:pt x="63" y="22"/>
                      </a:cubicBezTo>
                      <a:cubicBezTo>
                        <a:pt x="105" y="1"/>
                        <a:pt x="147" y="43"/>
                        <a:pt x="209" y="85"/>
                      </a:cubicBezTo>
                      <a:close/>
                    </a:path>
                  </a:pathLst>
                </a:custGeom>
                <a:solidFill>
                  <a:srgbClr val="FF7884">
                    <a:alpha val="33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>
                    <a:solidFill>
                      <a:srgbClr val="4B4D4B"/>
                    </a:solidFill>
                    <a:latin typeface="思源宋体 CN Heavy" panose="02020900000000000000" charset="-122"/>
                    <a:ea typeface="思源宋体 CN Heavy" panose="02020900000000000000" charset="-122"/>
                  </a:endParaRPr>
                </a:p>
              </p:txBody>
            </p:sp>
            <p:sp>
              <p:nvSpPr>
                <p:cNvPr id="7280" name="Google Shape;7280;p43"/>
                <p:cNvSpPr/>
                <p:nvPr/>
              </p:nvSpPr>
              <p:spPr>
                <a:xfrm>
                  <a:off x="4860150" y="4186075"/>
                  <a:ext cx="5250" cy="5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" h="210" extrusionOk="0">
                      <a:moveTo>
                        <a:pt x="63" y="0"/>
                      </a:moveTo>
                      <a:lnTo>
                        <a:pt x="210" y="63"/>
                      </a:lnTo>
                      <a:cubicBezTo>
                        <a:pt x="189" y="105"/>
                        <a:pt x="168" y="189"/>
                        <a:pt x="126" y="189"/>
                      </a:cubicBezTo>
                      <a:cubicBezTo>
                        <a:pt x="105" y="210"/>
                        <a:pt x="43" y="168"/>
                        <a:pt x="1" y="147"/>
                      </a:cubicBezTo>
                      <a:cubicBezTo>
                        <a:pt x="22" y="84"/>
                        <a:pt x="22" y="42"/>
                        <a:pt x="63" y="0"/>
                      </a:cubicBezTo>
                      <a:close/>
                    </a:path>
                  </a:pathLst>
                </a:custGeom>
                <a:solidFill>
                  <a:srgbClr val="FF7884">
                    <a:alpha val="33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>
                    <a:solidFill>
                      <a:srgbClr val="4B4D4B"/>
                    </a:solidFill>
                    <a:latin typeface="思源宋体 CN Heavy" panose="02020900000000000000" charset="-122"/>
                    <a:ea typeface="思源宋体 CN Heavy" panose="02020900000000000000" charset="-122"/>
                  </a:endParaRPr>
                </a:p>
              </p:txBody>
            </p:sp>
            <p:sp>
              <p:nvSpPr>
                <p:cNvPr id="7281" name="Google Shape;7281;p43"/>
                <p:cNvSpPr/>
                <p:nvPr/>
              </p:nvSpPr>
              <p:spPr>
                <a:xfrm>
                  <a:off x="4869575" y="4104475"/>
                  <a:ext cx="2100" cy="1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" h="63" extrusionOk="0">
                      <a:moveTo>
                        <a:pt x="84" y="0"/>
                      </a:moveTo>
                      <a:lnTo>
                        <a:pt x="42" y="63"/>
                      </a:lnTo>
                      <a:lnTo>
                        <a:pt x="0" y="21"/>
                      </a:lnTo>
                      <a:close/>
                    </a:path>
                  </a:pathLst>
                </a:custGeom>
                <a:solidFill>
                  <a:srgbClr val="FF7884">
                    <a:alpha val="33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>
                    <a:solidFill>
                      <a:srgbClr val="4B4D4B"/>
                    </a:solidFill>
                    <a:latin typeface="思源宋体 CN Heavy" panose="02020900000000000000" charset="-122"/>
                    <a:ea typeface="思源宋体 CN Heavy" panose="02020900000000000000" charset="-122"/>
                  </a:endParaRPr>
                </a:p>
              </p:txBody>
            </p:sp>
            <p:sp>
              <p:nvSpPr>
                <p:cNvPr id="7282" name="Google Shape;7282;p43"/>
                <p:cNvSpPr/>
                <p:nvPr/>
              </p:nvSpPr>
              <p:spPr>
                <a:xfrm>
                  <a:off x="5084025" y="4095575"/>
                  <a:ext cx="31425" cy="38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7" h="1549" extrusionOk="0">
                      <a:moveTo>
                        <a:pt x="1256" y="586"/>
                      </a:moveTo>
                      <a:cubicBezTo>
                        <a:pt x="1215" y="984"/>
                        <a:pt x="733" y="1151"/>
                        <a:pt x="545" y="1528"/>
                      </a:cubicBezTo>
                      <a:cubicBezTo>
                        <a:pt x="461" y="1549"/>
                        <a:pt x="378" y="1528"/>
                        <a:pt x="315" y="1486"/>
                      </a:cubicBezTo>
                      <a:cubicBezTo>
                        <a:pt x="147" y="1256"/>
                        <a:pt x="1" y="858"/>
                        <a:pt x="106" y="712"/>
                      </a:cubicBezTo>
                      <a:cubicBezTo>
                        <a:pt x="294" y="440"/>
                        <a:pt x="482" y="84"/>
                        <a:pt x="838" y="42"/>
                      </a:cubicBezTo>
                      <a:cubicBezTo>
                        <a:pt x="1110" y="0"/>
                        <a:pt x="1235" y="252"/>
                        <a:pt x="1256" y="586"/>
                      </a:cubicBezTo>
                      <a:close/>
                    </a:path>
                  </a:pathLst>
                </a:custGeom>
                <a:solidFill>
                  <a:srgbClr val="FF7884">
                    <a:alpha val="33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>
                    <a:solidFill>
                      <a:srgbClr val="4B4D4B"/>
                    </a:solidFill>
                    <a:latin typeface="思源宋体 CN Heavy" panose="02020900000000000000" charset="-122"/>
                    <a:ea typeface="思源宋体 CN Heavy" panose="02020900000000000000" charset="-122"/>
                  </a:endParaRPr>
                </a:p>
              </p:txBody>
            </p:sp>
            <p:sp>
              <p:nvSpPr>
                <p:cNvPr id="7283" name="Google Shape;7283;p43"/>
                <p:cNvSpPr/>
                <p:nvPr/>
              </p:nvSpPr>
              <p:spPr>
                <a:xfrm>
                  <a:off x="5794925" y="4131675"/>
                  <a:ext cx="34025" cy="31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1" h="1256" extrusionOk="0">
                      <a:moveTo>
                        <a:pt x="209" y="0"/>
                      </a:moveTo>
                      <a:cubicBezTo>
                        <a:pt x="314" y="0"/>
                        <a:pt x="419" y="21"/>
                        <a:pt x="419" y="126"/>
                      </a:cubicBezTo>
                      <a:cubicBezTo>
                        <a:pt x="419" y="419"/>
                        <a:pt x="502" y="565"/>
                        <a:pt x="816" y="419"/>
                      </a:cubicBezTo>
                      <a:cubicBezTo>
                        <a:pt x="1151" y="272"/>
                        <a:pt x="1256" y="544"/>
                        <a:pt x="1297" y="774"/>
                      </a:cubicBezTo>
                      <a:cubicBezTo>
                        <a:pt x="1360" y="1046"/>
                        <a:pt x="1088" y="1088"/>
                        <a:pt x="921" y="1151"/>
                      </a:cubicBezTo>
                      <a:cubicBezTo>
                        <a:pt x="649" y="1256"/>
                        <a:pt x="356" y="1130"/>
                        <a:pt x="230" y="900"/>
                      </a:cubicBezTo>
                      <a:cubicBezTo>
                        <a:pt x="63" y="649"/>
                        <a:pt x="0" y="356"/>
                        <a:pt x="63" y="63"/>
                      </a:cubicBezTo>
                      <a:cubicBezTo>
                        <a:pt x="84" y="42"/>
                        <a:pt x="168" y="21"/>
                        <a:pt x="209" y="0"/>
                      </a:cubicBezTo>
                      <a:close/>
                    </a:path>
                  </a:pathLst>
                </a:custGeom>
                <a:solidFill>
                  <a:srgbClr val="FF7884">
                    <a:alpha val="33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>
                    <a:solidFill>
                      <a:srgbClr val="4B4D4B"/>
                    </a:solidFill>
                    <a:latin typeface="思源宋体 CN Heavy" panose="02020900000000000000" charset="-122"/>
                    <a:ea typeface="思源宋体 CN Heavy" panose="02020900000000000000" charset="-122"/>
                  </a:endParaRPr>
                </a:p>
              </p:txBody>
            </p:sp>
            <p:sp>
              <p:nvSpPr>
                <p:cNvPr id="7284" name="Google Shape;7284;p43"/>
                <p:cNvSpPr/>
                <p:nvPr/>
              </p:nvSpPr>
              <p:spPr>
                <a:xfrm>
                  <a:off x="5046900" y="4113350"/>
                  <a:ext cx="15200" cy="13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8" h="545" extrusionOk="0">
                      <a:moveTo>
                        <a:pt x="398" y="22"/>
                      </a:moveTo>
                      <a:cubicBezTo>
                        <a:pt x="523" y="43"/>
                        <a:pt x="607" y="168"/>
                        <a:pt x="565" y="294"/>
                      </a:cubicBezTo>
                      <a:cubicBezTo>
                        <a:pt x="544" y="524"/>
                        <a:pt x="335" y="524"/>
                        <a:pt x="168" y="524"/>
                      </a:cubicBezTo>
                      <a:cubicBezTo>
                        <a:pt x="0" y="545"/>
                        <a:pt x="84" y="398"/>
                        <a:pt x="84" y="357"/>
                      </a:cubicBezTo>
                      <a:cubicBezTo>
                        <a:pt x="105" y="106"/>
                        <a:pt x="210" y="1"/>
                        <a:pt x="398" y="22"/>
                      </a:cubicBezTo>
                      <a:close/>
                    </a:path>
                  </a:pathLst>
                </a:custGeom>
                <a:solidFill>
                  <a:srgbClr val="FF7884">
                    <a:alpha val="33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>
                    <a:solidFill>
                      <a:srgbClr val="4B4D4B"/>
                    </a:solidFill>
                    <a:latin typeface="思源宋体 CN Heavy" panose="02020900000000000000" charset="-122"/>
                    <a:ea typeface="思源宋体 CN Heavy" panose="02020900000000000000" charset="-122"/>
                  </a:endParaRPr>
                </a:p>
              </p:txBody>
            </p:sp>
            <p:sp>
              <p:nvSpPr>
                <p:cNvPr id="7285" name="Google Shape;7285;p43"/>
                <p:cNvSpPr/>
                <p:nvPr/>
              </p:nvSpPr>
              <p:spPr>
                <a:xfrm>
                  <a:off x="5746800" y="4141600"/>
                  <a:ext cx="5775" cy="5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1" h="210" extrusionOk="0">
                      <a:moveTo>
                        <a:pt x="147" y="210"/>
                      </a:moveTo>
                      <a:cubicBezTo>
                        <a:pt x="105" y="189"/>
                        <a:pt x="21" y="189"/>
                        <a:pt x="21" y="147"/>
                      </a:cubicBezTo>
                      <a:cubicBezTo>
                        <a:pt x="0" y="105"/>
                        <a:pt x="42" y="43"/>
                        <a:pt x="63" y="1"/>
                      </a:cubicBezTo>
                      <a:cubicBezTo>
                        <a:pt x="126" y="22"/>
                        <a:pt x="189" y="43"/>
                        <a:pt x="209" y="64"/>
                      </a:cubicBezTo>
                      <a:cubicBezTo>
                        <a:pt x="230" y="105"/>
                        <a:pt x="168" y="168"/>
                        <a:pt x="147" y="210"/>
                      </a:cubicBezTo>
                      <a:close/>
                    </a:path>
                  </a:pathLst>
                </a:custGeom>
                <a:solidFill>
                  <a:srgbClr val="FF7884">
                    <a:alpha val="33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>
                    <a:solidFill>
                      <a:srgbClr val="4B4D4B"/>
                    </a:solidFill>
                    <a:latin typeface="思源宋体 CN Heavy" panose="02020900000000000000" charset="-122"/>
                    <a:ea typeface="思源宋体 CN Heavy" panose="02020900000000000000" charset="-122"/>
                  </a:endParaRPr>
                </a:p>
              </p:txBody>
            </p:sp>
            <p:sp>
              <p:nvSpPr>
                <p:cNvPr id="7286" name="Google Shape;7286;p43"/>
                <p:cNvSpPr/>
                <p:nvPr/>
              </p:nvSpPr>
              <p:spPr>
                <a:xfrm>
                  <a:off x="4935475" y="4194950"/>
                  <a:ext cx="5250" cy="5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" h="211" extrusionOk="0">
                      <a:moveTo>
                        <a:pt x="1" y="147"/>
                      </a:moveTo>
                      <a:cubicBezTo>
                        <a:pt x="22" y="85"/>
                        <a:pt x="22" y="22"/>
                        <a:pt x="63" y="1"/>
                      </a:cubicBezTo>
                      <a:cubicBezTo>
                        <a:pt x="105" y="1"/>
                        <a:pt x="168" y="43"/>
                        <a:pt x="210" y="64"/>
                      </a:cubicBezTo>
                      <a:cubicBezTo>
                        <a:pt x="189" y="106"/>
                        <a:pt x="168" y="189"/>
                        <a:pt x="147" y="210"/>
                      </a:cubicBezTo>
                      <a:cubicBezTo>
                        <a:pt x="105" y="210"/>
                        <a:pt x="43" y="168"/>
                        <a:pt x="1" y="147"/>
                      </a:cubicBezTo>
                      <a:close/>
                    </a:path>
                  </a:pathLst>
                </a:custGeom>
                <a:solidFill>
                  <a:srgbClr val="FF7884">
                    <a:alpha val="33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>
                    <a:solidFill>
                      <a:srgbClr val="4B4D4B"/>
                    </a:solidFill>
                    <a:latin typeface="思源宋体 CN Heavy" panose="02020900000000000000" charset="-122"/>
                    <a:ea typeface="思源宋体 CN Heavy" panose="02020900000000000000" charset="-122"/>
                  </a:endParaRPr>
                </a:p>
              </p:txBody>
            </p:sp>
            <p:sp>
              <p:nvSpPr>
                <p:cNvPr id="7287" name="Google Shape;7287;p43"/>
                <p:cNvSpPr/>
                <p:nvPr/>
              </p:nvSpPr>
              <p:spPr>
                <a:xfrm>
                  <a:off x="5099200" y="4158875"/>
                  <a:ext cx="5775" cy="5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1" h="210" extrusionOk="0">
                      <a:moveTo>
                        <a:pt x="231" y="63"/>
                      </a:moveTo>
                      <a:lnTo>
                        <a:pt x="168" y="209"/>
                      </a:lnTo>
                      <a:cubicBezTo>
                        <a:pt x="105" y="189"/>
                        <a:pt x="43" y="168"/>
                        <a:pt x="22" y="147"/>
                      </a:cubicBezTo>
                      <a:cubicBezTo>
                        <a:pt x="1" y="105"/>
                        <a:pt x="64" y="42"/>
                        <a:pt x="84" y="0"/>
                      </a:cubicBezTo>
                      <a:close/>
                    </a:path>
                  </a:pathLst>
                </a:custGeom>
                <a:solidFill>
                  <a:srgbClr val="FF7884">
                    <a:alpha val="33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>
                    <a:solidFill>
                      <a:srgbClr val="4B4D4B"/>
                    </a:solidFill>
                    <a:latin typeface="思源宋体 CN Heavy" panose="02020900000000000000" charset="-122"/>
                    <a:ea typeface="思源宋体 CN Heavy" panose="02020900000000000000" charset="-122"/>
                  </a:endParaRPr>
                </a:p>
              </p:txBody>
            </p:sp>
            <p:sp>
              <p:nvSpPr>
                <p:cNvPr id="7288" name="Google Shape;7288;p43"/>
                <p:cNvSpPr/>
                <p:nvPr/>
              </p:nvSpPr>
              <p:spPr>
                <a:xfrm>
                  <a:off x="5764575" y="4158875"/>
                  <a:ext cx="5775" cy="5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1" h="210" extrusionOk="0">
                      <a:moveTo>
                        <a:pt x="231" y="63"/>
                      </a:moveTo>
                      <a:cubicBezTo>
                        <a:pt x="210" y="105"/>
                        <a:pt x="189" y="189"/>
                        <a:pt x="147" y="209"/>
                      </a:cubicBezTo>
                      <a:cubicBezTo>
                        <a:pt x="126" y="209"/>
                        <a:pt x="63" y="168"/>
                        <a:pt x="1" y="147"/>
                      </a:cubicBezTo>
                      <a:cubicBezTo>
                        <a:pt x="22" y="105"/>
                        <a:pt x="42" y="21"/>
                        <a:pt x="84" y="0"/>
                      </a:cubicBezTo>
                      <a:cubicBezTo>
                        <a:pt x="105" y="0"/>
                        <a:pt x="168" y="63"/>
                        <a:pt x="231" y="63"/>
                      </a:cubicBezTo>
                      <a:close/>
                    </a:path>
                  </a:pathLst>
                </a:custGeom>
                <a:solidFill>
                  <a:srgbClr val="FF7884">
                    <a:alpha val="33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>
                    <a:solidFill>
                      <a:srgbClr val="4B4D4B"/>
                    </a:solidFill>
                    <a:latin typeface="思源宋体 CN Heavy" panose="02020900000000000000" charset="-122"/>
                    <a:ea typeface="思源宋体 CN Heavy" panose="02020900000000000000" charset="-122"/>
                  </a:endParaRPr>
                </a:p>
              </p:txBody>
            </p:sp>
          </p:grpSp>
        </p:grpSp>
        <p:grpSp>
          <p:nvGrpSpPr>
            <p:cNvPr id="28" name="组合 27"/>
            <p:cNvGrpSpPr/>
            <p:nvPr/>
          </p:nvGrpSpPr>
          <p:grpSpPr>
            <a:xfrm>
              <a:off x="4950" y="1375"/>
              <a:ext cx="8642" cy="1528"/>
              <a:chOff x="4980" y="1375"/>
              <a:chExt cx="8642" cy="1528"/>
            </a:xfrm>
          </p:grpSpPr>
          <p:pic>
            <p:nvPicPr>
              <p:cNvPr id="20" name="图片 19" descr="卡通人物&#10;&#10;中度可信度描述已自动生成"/>
              <p:cNvPicPr>
                <a:picLocks noChangeAspect="1"/>
              </p:cNvPicPr>
              <p:nvPr>
                <p:custDataLst>
                  <p:tags r:id="rId2"/>
                </p:custDataLst>
              </p:nvPr>
            </p:nvPicPr>
            <p:blipFill>
              <a:blip r:embed="rId7" cstate="email"/>
              <a:stretch>
                <a:fillRect/>
              </a:stretch>
            </p:blipFill>
            <p:spPr>
              <a:xfrm rot="840000">
                <a:off x="4980" y="1375"/>
                <a:ext cx="1529" cy="1529"/>
              </a:xfrm>
              <a:prstGeom prst="rect">
                <a:avLst/>
              </a:prstGeom>
            </p:spPr>
          </p:pic>
          <p:pic>
            <p:nvPicPr>
              <p:cNvPr id="24" name="图片 23" descr="卡通人物&#10;&#10;中度可信度描述已自动生成"/>
              <p:cNvPicPr>
                <a:picLocks noChangeAspect="1"/>
              </p:cNvPicPr>
              <p:nvPr>
                <p:custDataLst>
                  <p:tags r:id="rId3"/>
                </p:custDataLst>
              </p:nvPr>
            </p:nvPicPr>
            <p:blipFill>
              <a:blip r:embed="rId7" cstate="email"/>
              <a:stretch>
                <a:fillRect/>
              </a:stretch>
            </p:blipFill>
            <p:spPr>
              <a:xfrm rot="20760000" flipH="1">
                <a:off x="12094" y="1375"/>
                <a:ext cx="1529" cy="1529"/>
              </a:xfrm>
              <a:prstGeom prst="rect">
                <a:avLst/>
              </a:prstGeom>
            </p:spPr>
          </p:pic>
        </p:grpSp>
      </p:grpSp>
      <p:grpSp>
        <p:nvGrpSpPr>
          <p:cNvPr id="6" name="组合 5"/>
          <p:cNvGrpSpPr/>
          <p:nvPr/>
        </p:nvGrpSpPr>
        <p:grpSpPr>
          <a:xfrm>
            <a:off x="-736082" y="1790899"/>
            <a:ext cx="11456669" cy="8621395"/>
            <a:chOff x="-1173" y="2668"/>
            <a:chExt cx="17046" cy="13577"/>
          </a:xfrm>
        </p:grpSpPr>
        <p:grpSp>
          <p:nvGrpSpPr>
            <p:cNvPr id="5" name="组合 4"/>
            <p:cNvGrpSpPr/>
            <p:nvPr/>
          </p:nvGrpSpPr>
          <p:grpSpPr>
            <a:xfrm>
              <a:off x="-1173" y="2668"/>
              <a:ext cx="16228" cy="13577"/>
              <a:chOff x="930956" y="2227630"/>
              <a:chExt cx="4555443" cy="3811220"/>
            </a:xfrm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grpSpPr>
          <p:sp>
            <p:nvSpPr>
              <p:cNvPr id="3" name="椭圆 2"/>
              <p:cNvSpPr/>
              <p:nvPr/>
            </p:nvSpPr>
            <p:spPr>
              <a:xfrm>
                <a:off x="930956" y="2227630"/>
                <a:ext cx="4555443" cy="381122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9" name="椭圆 8"/>
              <p:cNvSpPr/>
              <p:nvPr/>
            </p:nvSpPr>
            <p:spPr>
              <a:xfrm>
                <a:off x="1058863" y="2404622"/>
                <a:ext cx="4275137" cy="3495335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42210F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pic>
          <p:nvPicPr>
            <p:cNvPr id="15" name="图片 14" descr="D:\PPT\包图网\素材\微信截图_20211013140823.png微信截图_20211013140823"/>
            <p:cNvPicPr>
              <a:picLocks noChangeAspect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>
            <a:xfrm>
              <a:off x="9785" y="3577"/>
              <a:ext cx="6088" cy="6337"/>
            </a:xfrm>
            <a:prstGeom prst="rect">
              <a:avLst/>
            </a:prstGeom>
          </p:spPr>
        </p:pic>
        <p:pic>
          <p:nvPicPr>
            <p:cNvPr id="2" name="图片 1" descr="D:\PPT\包图网\素材\微信截图_20211013140909.png微信截图_20211013140909"/>
            <p:cNvPicPr>
              <a:picLocks noChangeAspect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>
            <a:xfrm>
              <a:off x="-453" y="4077"/>
              <a:ext cx="4888" cy="5336"/>
            </a:xfrm>
            <a:prstGeom prst="rect">
              <a:avLst/>
            </a:prstGeom>
          </p:spPr>
        </p:pic>
      </p:grpSp>
      <p:graphicFrame>
        <p:nvGraphicFramePr>
          <p:cNvPr id="54" name="Group 11">
            <a:extLst>
              <a:ext uri="{FF2B5EF4-FFF2-40B4-BE49-F238E27FC236}">
                <a16:creationId xmlns:a16="http://schemas.microsoft.com/office/drawing/2014/main" id="{7BF4A1AA-9C27-4462-AF4D-DC6086D1E6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2229778"/>
              </p:ext>
            </p:extLst>
          </p:nvPr>
        </p:nvGraphicFramePr>
        <p:xfrm>
          <a:off x="2497639" y="2901790"/>
          <a:ext cx="6062506" cy="3377080"/>
        </p:xfrm>
        <a:graphic>
          <a:graphicData uri="http://schemas.openxmlformats.org/drawingml/2006/table">
            <a:tbl>
              <a:tblPr/>
              <a:tblGrid>
                <a:gridCol w="60625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61723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Trong</a:t>
                      </a:r>
                      <a:r>
                        <a:rPr kumimoji="0" lang="en-US" sz="4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4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các</a:t>
                      </a:r>
                      <a:r>
                        <a:rPr kumimoji="0" lang="en-US" sz="4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4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phân</a:t>
                      </a:r>
                      <a:r>
                        <a:rPr kumimoji="0" lang="en-US" sz="4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4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số</a:t>
                      </a:r>
                      <a:r>
                        <a:rPr kumimoji="0" lang="en-US" sz="4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                    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phân</a:t>
                      </a:r>
                      <a:r>
                        <a:rPr kumimoji="0" lang="en-US" sz="4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4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số</a:t>
                      </a:r>
                      <a:r>
                        <a:rPr kumimoji="0" lang="en-US" sz="4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4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nào</a:t>
                      </a:r>
                      <a:r>
                        <a:rPr kumimoji="0" lang="en-US" sz="4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4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bằng</a:t>
                      </a:r>
                      <a:r>
                        <a:rPr kumimoji="0" lang="en-US" sz="4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?</a:t>
                      </a:r>
                    </a:p>
                  </a:txBody>
                  <a:tcPr marT="45668" marB="45668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5" name="Object 19">
            <a:extLst>
              <a:ext uri="{FF2B5EF4-FFF2-40B4-BE49-F238E27FC236}">
                <a16:creationId xmlns:a16="http://schemas.microsoft.com/office/drawing/2014/main" id="{387383A3-C3AA-434E-9022-7E18521349B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05546404"/>
              </p:ext>
            </p:extLst>
          </p:nvPr>
        </p:nvGraphicFramePr>
        <p:xfrm>
          <a:off x="2991785" y="3894911"/>
          <a:ext cx="3392513" cy="15160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5" name="Equation" r:id="rId10" imgW="977900" imgH="431800" progId="Equation.3">
                  <p:embed/>
                </p:oleObj>
              </mc:Choice>
              <mc:Fallback>
                <p:oleObj name="Equation" r:id="rId10" imgW="977900" imgH="431800" progId="Equation.3">
                  <p:embed/>
                  <p:pic>
                    <p:nvPicPr>
                      <p:cNvPr id="371" name="Object 19">
                        <a:extLst>
                          <a:ext uri="{FF2B5EF4-FFF2-40B4-BE49-F238E27FC236}">
                            <a16:creationId xmlns:a16="http://schemas.microsoft.com/office/drawing/2014/main" id="{627994C8-0EEB-453B-8584-8CE6BCC7C2F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91785" y="3894911"/>
                        <a:ext cx="3392513" cy="151607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" name="Object 21">
            <a:extLst>
              <a:ext uri="{FF2B5EF4-FFF2-40B4-BE49-F238E27FC236}">
                <a16:creationId xmlns:a16="http://schemas.microsoft.com/office/drawing/2014/main" id="{E281F696-C6C5-4A8F-992A-FD014A18918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72197778"/>
              </p:ext>
            </p:extLst>
          </p:nvPr>
        </p:nvGraphicFramePr>
        <p:xfrm>
          <a:off x="7045293" y="5038165"/>
          <a:ext cx="532002" cy="17550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6" name="Equation" r:id="rId12" imgW="139639" imgH="393529" progId="Equation.3">
                  <p:embed/>
                </p:oleObj>
              </mc:Choice>
              <mc:Fallback>
                <p:oleObj name="Equation" r:id="rId12" imgW="139639" imgH="393529" progId="Equation.3">
                  <p:embed/>
                  <p:pic>
                    <p:nvPicPr>
                      <p:cNvPr id="372" name="Object 21">
                        <a:extLst>
                          <a:ext uri="{FF2B5EF4-FFF2-40B4-BE49-F238E27FC236}">
                            <a16:creationId xmlns:a16="http://schemas.microsoft.com/office/drawing/2014/main" id="{9431797D-F3B3-40AC-B6C9-DB94F0C8995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45293" y="5038165"/>
                        <a:ext cx="532002" cy="175504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 advTm="3000">
        <p159:morph option="byObject"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580.899212598425,&quot;width&quot;:3580.899212598425}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580.899212598425,&quot;width&quot;:3580.899212598425}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580.899212598425,&quot;width&quot;:3580.899212598425}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580.899212598425,&quot;width&quot;:3580.899212598425}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580.899212598425,&quot;width&quot;:3580.899212598425}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580.899212598425,&quot;width&quot;:3580.899212598425}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580.899212598425,&quot;width&quot;:3580.899212598425}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580.899212598425,&quot;width&quot;:3580.899212598425}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580.899212598425,&quot;width&quot;:3580.899212598425}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580.899212598425,&quot;width&quot;:3580.899212598425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580.899212598425,&quot;width&quot;:3580.899212598425}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580.899212598425,&quot;width&quot;:3580.899212598425}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580.899212598425,&quot;width&quot;:3580.899212598425}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580.899212598425,&quot;width&quot;:3580.899212598425}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580.899212598425,&quot;width&quot;:3580.899212598425}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580.899212598425,&quot;width&quot;:3580.899212598425}"/>
</p:tagLst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onr22tw">
      <a:majorFont>
        <a:latin typeface="方正卡通简体"/>
        <a:ea typeface="方正卡通简体"/>
        <a:cs typeface=""/>
      </a:majorFont>
      <a:minorFont>
        <a:latin typeface="方正卡通简体"/>
        <a:ea typeface="方正卡通简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345</TotalTime>
  <Words>582</Words>
  <Application>Microsoft Office PowerPoint</Application>
  <PresentationFormat>Widescreen</PresentationFormat>
  <Paragraphs>94</Paragraphs>
  <Slides>18</Slides>
  <Notes>9</Notes>
  <HiddenSlides>0</HiddenSlides>
  <MMClips>0</MMClips>
  <ScaleCrop>false</ScaleCrop>
  <HeadingPairs>
    <vt:vector size="8" baseType="variant">
      <vt:variant>
        <vt:lpstr>Fonts Used</vt:lpstr>
      </vt:variant>
      <vt:variant>
        <vt:i4>21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41" baseType="lpstr">
      <vt:lpstr>字魂179号-正酷波波体</vt:lpstr>
      <vt:lpstr>Abadi</vt:lpstr>
      <vt:lpstr>思源黑体 CN Light</vt:lpstr>
      <vt:lpstr>#9Slide03 AmpleSoft Bold</vt:lpstr>
      <vt:lpstr>Arial-Rounded</vt:lpstr>
      <vt:lpstr>宋体</vt:lpstr>
      <vt:lpstr>Arial</vt:lpstr>
      <vt:lpstr>思源宋体 CN Heavy</vt:lpstr>
      <vt:lpstr>Raleway</vt:lpstr>
      <vt:lpstr>#9Slide03 Kaleko 105 Round Bold</vt:lpstr>
      <vt:lpstr>Wingdings</vt:lpstr>
      <vt:lpstr>UVN Van Chuong Nang</vt:lpstr>
      <vt:lpstr>方正卡通简体</vt:lpstr>
      <vt:lpstr>Caveat Brush</vt:lpstr>
      <vt:lpstr>Cambria Math</vt:lpstr>
      <vt:lpstr>Open Sans Light</vt:lpstr>
      <vt:lpstr>Calibri</vt:lpstr>
      <vt:lpstr>小美好体</vt:lpstr>
      <vt:lpstr>UTM Flavour</vt:lpstr>
      <vt:lpstr>Times New Roman</vt:lpstr>
      <vt:lpstr>Arabia</vt:lpstr>
      <vt:lpstr>office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Những quà tặng tiếp theo sẽ được MĂNG NON cập nhật tại nhóm Măng Non – Tài liệu Tiểu học sau: https://www.facebook.com/groups/629898828017053  Mời thầy cô tham gia nhóm để chủ động cập nhật bài giảng điện tử lớp 4 và quà tặng hằng tuần  mới nhất nhé! 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Nguyễn Thị Hồng Linh</cp:lastModifiedBy>
  <cp:revision>11</cp:revision>
  <dcterms:created xsi:type="dcterms:W3CDTF">2021-10-11T07:18:00Z</dcterms:created>
  <dcterms:modified xsi:type="dcterms:W3CDTF">2022-02-10T13:26:09Z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2052-11.1.0.11045</vt:lpwstr>
  </property>
  <property fmtid="{D5CDD505-2E9C-101B-9397-08002B2CF9AE}" pid="3" name="ICV">
    <vt:lpwstr>232CD0C472D74675A46E3205259C560D</vt:lpwstr>
  </property>
</Properties>
</file>