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91" r:id="rId15"/>
    <p:sldId id="292" r:id="rId16"/>
    <p:sldId id="269" r:id="rId17"/>
    <p:sldId id="290" r:id="rId18"/>
    <p:sldId id="27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FPOP1-W9" panose="020B0604020202020204" charset="-128"/>
      <p:regular r:id="rId25"/>
    </p:embeddedFont>
    <p:embeddedFont>
      <p:font typeface="Arial-Rounded" panose="020B0500000000000000" charset="-93"/>
      <p:regular r:id="rId26"/>
    </p:embeddedFont>
    <p:embeddedFont>
      <p:font typeface="宋体" panose="02010600030101010101" pitchFamily="2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91"/>
            <p14:sldId id="292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82" d="100"/>
          <a:sy n="82" d="100"/>
        </p:scale>
        <p:origin x="34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0" y="297060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6098" y="14010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9693" y="222115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</a:t>
            </a:r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cơn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9693" y="179177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9693" y="222115"/>
            <a:ext cx="8720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en-US" altLang="zh-CN" sz="32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9693" y="889098"/>
            <a:ext cx="895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 chào được so sánh với bông hoa, cơn gió, bàn tay.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4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82432" y="20915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" y="92426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 học được từ bài thơ: Đi đâu cũng cần nhớ chào hỏi.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5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 lòng hai khổ thơ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58025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-222738" y="-12914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smtClean="0">
                <a:latin typeface="Arial-Rounded" charset="0"/>
                <a:ea typeface="Arial-Rounded" charset="0"/>
                <a:cs typeface="Arial-Rounded" charset="0"/>
              </a:rPr>
              <a:t>tốt.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214265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74311" y="1554885"/>
            <a:ext cx="3068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-7.40741E-7 L -5.55556E-7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-11723" y="-14793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73378" y="552969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73378" y="272828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919556" y="58375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818647" y="28842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3544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smtClean="0">
                <a:latin typeface="Arial-Rounded" charset="0"/>
                <a:ea typeface="Arial-Rounded" charset="0"/>
                <a:cs typeface="Arial-Rounded" charset="0"/>
              </a:rPr>
              <a:t>tốt</a:t>
            </a:r>
            <a:r>
              <a:rPr lang="en-US" sz="320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53" y="939364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08160" y="166946"/>
            <a:ext cx="8930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Tìm 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cuối các dòng thơ những tiếng cùng vần với nhau.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325</Words>
  <Application>Microsoft Office PowerPoint</Application>
  <PresentationFormat>On-screen Show (16:9)</PresentationFormat>
  <Paragraphs>72</Paragraphs>
  <Slides>15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华康少女文字W5</vt:lpstr>
      <vt:lpstr>Calibri</vt:lpstr>
      <vt:lpstr>DFPOP1-W9</vt:lpstr>
      <vt:lpstr>Times New Roman</vt:lpstr>
      <vt:lpstr>Arial</vt:lpstr>
      <vt:lpstr>Arial-Rounded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MyPC</cp:lastModifiedBy>
  <cp:revision>61</cp:revision>
  <dcterms:created xsi:type="dcterms:W3CDTF">2020-08-13T09:19:08Z</dcterms:created>
  <dcterms:modified xsi:type="dcterms:W3CDTF">2021-03-07T14:39:09Z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