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8" r:id="rId4"/>
  </p:sldMasterIdLst>
  <p:notesMasterIdLst>
    <p:notesMasterId r:id="rId15"/>
  </p:notesMasterIdLst>
  <p:sldIdLst>
    <p:sldId id="2007577118" r:id="rId5"/>
    <p:sldId id="2007577119" r:id="rId6"/>
    <p:sldId id="2007577120" r:id="rId7"/>
    <p:sldId id="267" r:id="rId8"/>
    <p:sldId id="377" r:id="rId9"/>
    <p:sldId id="2007577116" r:id="rId10"/>
    <p:sldId id="2007577113" r:id="rId11"/>
    <p:sldId id="2007577121" r:id="rId12"/>
    <p:sldId id="2007577117"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06/01/2022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0161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484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10262493"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1213" y="103878"/>
            <a:ext cx="5416549" cy="6887605"/>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7965323"/>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443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7079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910A4-4648-45A7-A1E5-287DDCC00F12}"/>
              </a:ext>
            </a:extLst>
          </p:cNvPr>
          <p:cNvSpPr txBox="1"/>
          <p:nvPr/>
        </p:nvSpPr>
        <p:spPr>
          <a:xfrm>
            <a:off x="-361507" y="1727538"/>
            <a:ext cx="803332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Chào</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mừng</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các</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đến</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với</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tiết</a:t>
            </a:r>
            <a:endPar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8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Tiếng</a:t>
            </a:r>
            <a:r>
              <a:rPr kumimoji="0" lang="en-US" sz="8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8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Việt</a:t>
            </a:r>
            <a:r>
              <a:rPr kumimoji="0" lang="en-US" sz="8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a:t>
            </a:r>
            <a:endParaRPr kumimoji="0" lang="vi-VN" sz="6000" b="0" i="0" u="none" strike="noStrike" kern="1200" cap="none" spc="0" normalizeH="0" baseline="0" noProof="0">
              <a:ln>
                <a:noFill/>
              </a:ln>
              <a:solidFill>
                <a:srgbClr val="EF786D">
                  <a:lumMod val="75000"/>
                </a:srgbClr>
              </a:solidFill>
              <a:effectLst/>
              <a:uLnTx/>
              <a:uFillTx/>
              <a:latin typeface="+mj-lt"/>
              <a:ea typeface="+mn-ea"/>
              <a:cs typeface="+mn-cs"/>
            </a:endParaRPr>
          </a:p>
        </p:txBody>
      </p:sp>
    </p:spTree>
    <p:extLst>
      <p:ext uri="{BB962C8B-B14F-4D97-AF65-F5344CB8AC3E}">
        <p14:creationId xmlns:p14="http://schemas.microsoft.com/office/powerpoint/2010/main" val="25741440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812181"/>
            <a:ext cx="9956800" cy="365019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2241986"/>
            <a:ext cx="9956800" cy="3650195"/>
          </a:xfrm>
          <a:prstGeom prst="rect">
            <a:avLst/>
          </a:prstGeom>
        </p:spPr>
      </p:pic>
      <p:sp>
        <p:nvSpPr>
          <p:cNvPr id="4" name="TextBox 3"/>
          <p:cNvSpPr txBox="1"/>
          <p:nvPr/>
        </p:nvSpPr>
        <p:spPr>
          <a:xfrm>
            <a:off x="1600043" y="1161566"/>
            <a:ext cx="11528535"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Thứ</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sáu</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ngày</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smtClean="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tháng</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lang="en-US" sz="3733" b="1" dirty="0">
                <a:solidFill>
                  <a:srgbClr val="461E64"/>
                </a:solidFill>
                <a:latin typeface="HP001 4 hàng" panose="020B0603050302020204" pitchFamily="34" charset="0"/>
              </a:rPr>
              <a:t> </a:t>
            </a:r>
            <a:r>
              <a:rPr lang="en-US" sz="3733" b="1" dirty="0" smtClean="0">
                <a:solidFill>
                  <a:srgbClr val="461E64"/>
                </a:solidFill>
                <a:latin typeface="HP001 4 hàng" panose="020B0603050302020204" pitchFamily="34" charset="0"/>
              </a:rPr>
              <a:t> </a:t>
            </a:r>
            <a:r>
              <a:rPr kumimoji="0" lang="en-US" sz="3733" b="1" i="0" u="none" strike="noStrike" kern="1200" cap="none" spc="0" normalizeH="0" baseline="0" noProof="0" dirty="0" smtClean="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năm</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smtClean="0">
                <a:ln>
                  <a:noFill/>
                </a:ln>
                <a:solidFill>
                  <a:srgbClr val="461E64"/>
                </a:solidFill>
                <a:effectLst/>
                <a:uLnTx/>
                <a:uFillTx/>
                <a:latin typeface="HP001 4 hàng" panose="020B0603050302020204" pitchFamily="34" charset="0"/>
                <a:ea typeface="+mn-ea"/>
                <a:cs typeface="+mn-cs"/>
              </a:rPr>
              <a:t>2022</a:t>
            </a:r>
            <a:endPar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endParaRPr>
          </a:p>
        </p:txBody>
      </p:sp>
      <p:sp>
        <p:nvSpPr>
          <p:cNvPr id="6" name="TextBox 5"/>
          <p:cNvSpPr txBox="1"/>
          <p:nvPr/>
        </p:nvSpPr>
        <p:spPr>
          <a:xfrm>
            <a:off x="4423155" y="1875660"/>
            <a:ext cx="4836763"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Tiếng</a:t>
            </a:r>
            <a:r>
              <a:rPr kumimoji="0" lang="en-US" sz="3733" b="1" i="0" u="none" strike="noStrike" kern="1200" cap="none" spc="0" normalizeH="0" baseline="0" noProof="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Việt</a:t>
            </a:r>
            <a:endParaRPr kumimoji="0" lang="en-US" sz="3733" b="1" i="0" u="none" strike="noStrike" kern="1200" cap="none" spc="0" normalizeH="0" baseline="0" noProof="0">
              <a:ln>
                <a:noFill/>
              </a:ln>
              <a:solidFill>
                <a:srgbClr val="461E64"/>
              </a:solidFill>
              <a:effectLst/>
              <a:uLnTx/>
              <a:uFillTx/>
              <a:latin typeface="HP001 4 hàng" panose="020B0603050302020204" pitchFamily="34" charset="0"/>
              <a:ea typeface="+mn-ea"/>
              <a:cs typeface="+mn-cs"/>
            </a:endParaRPr>
          </a:p>
        </p:txBody>
      </p:sp>
      <p:cxnSp>
        <p:nvCxnSpPr>
          <p:cNvPr id="8" name="Straight Connector 7"/>
          <p:cNvCxnSpPr/>
          <p:nvPr/>
        </p:nvCxnSpPr>
        <p:spPr>
          <a:xfrm>
            <a:off x="989980" y="812182"/>
            <a:ext cx="0" cy="30462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89980" y="2328101"/>
            <a:ext cx="0" cy="3564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AC5D50A-2572-4C2B-8817-DC5130893613}"/>
              </a:ext>
            </a:extLst>
          </p:cNvPr>
          <p:cNvSpPr/>
          <p:nvPr/>
        </p:nvSpPr>
        <p:spPr>
          <a:xfrm>
            <a:off x="9045837" y="4568445"/>
            <a:ext cx="2687443" cy="19301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a:noFill/>
                </a:ln>
                <a:solidFill>
                  <a:srgbClr val="002060"/>
                </a:solidFill>
                <a:effectLst/>
                <a:uLnTx/>
                <a:uFillTx/>
                <a:latin typeface="Calibri"/>
                <a:ea typeface="+mn-ea"/>
                <a:cs typeface="+mn-cs"/>
              </a:rPr>
              <a:t>Trang</a:t>
            </a:r>
            <a:endParaRPr kumimoji="0" lang="en-US" sz="54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3519743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883427"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Biết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đặc</a:t>
              </a:r>
              <a:r>
                <a:rPr lang="en-US" sz="2800" b="1" dirty="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điểm</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hình</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dáng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hoạt</a:t>
              </a:r>
              <a:r>
                <a:rPr lang="en-US" sz="2800" b="1" dirty="0" smtClean="0">
                  <a:solidFill>
                    <a:srgbClr val="002060"/>
                  </a:solidFill>
                  <a:latin typeface="Arial" panose="020B0604020202020204" pitchFamily="34" charset="0"/>
                  <a:cs typeface="Arial" panose="020B0604020202020204" pitchFamily="34" charset="0"/>
                </a:rPr>
                <a:t> </a:t>
              </a:r>
              <a:r>
                <a:rPr lang="en-US" sz="2800" b="1" smtClean="0">
                  <a:solidFill>
                    <a:srgbClr val="002060"/>
                  </a:solidFill>
                  <a:latin typeface="Arial" panose="020B0604020202020204" pitchFamily="34" charset="0"/>
                  <a:cs typeface="Arial" panose="020B0604020202020204" pitchFamily="34" charset="0"/>
                </a:rPr>
                <a:t>động </a:t>
              </a:r>
              <a:r>
                <a:rPr lang="en-US" sz="2800" b="1" dirty="0" err="1" smtClean="0">
                  <a:solidFill>
                    <a:srgbClr val="002060"/>
                  </a:solidFill>
                  <a:latin typeface="Arial" panose="020B0604020202020204" pitchFamily="34" charset="0"/>
                  <a:cs typeface="Arial" panose="020B0604020202020204" pitchFamily="34" charset="0"/>
                </a:rPr>
                <a:t>của</a:t>
              </a:r>
              <a:r>
                <a:rPr lang="en-US" sz="2800" b="1" dirty="0" smtClean="0">
                  <a:solidFill>
                    <a:srgbClr val="002060"/>
                  </a:solidFill>
                  <a:latin typeface="Arial" panose="020B0604020202020204" pitchFamily="34" charset="0"/>
                  <a:cs typeface="Arial" panose="020B0604020202020204" pitchFamily="34" charset="0"/>
                </a:rPr>
                <a:t> con </a:t>
              </a:r>
              <a:r>
                <a:rPr lang="en-US" sz="2800" b="1" dirty="0" err="1" smtClean="0">
                  <a:solidFill>
                    <a:srgbClr val="002060"/>
                  </a:solidFill>
                  <a:latin typeface="Arial" panose="020B0604020202020204" pitchFamily="34" charset="0"/>
                  <a:cs typeface="Arial" panose="020B0604020202020204" pitchFamily="34" charset="0"/>
                </a:rPr>
                <a:t>vật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em</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yêu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thích</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Viết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đoạn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văn</a:t>
              </a:r>
              <a:r>
                <a:rPr lang="en-US" sz="2800" b="1" dirty="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tả</a:t>
              </a:r>
              <a:r>
                <a:rPr lang="en-US" sz="2800" b="1" dirty="0" smtClean="0">
                  <a:solidFill>
                    <a:srgbClr val="002060"/>
                  </a:solidFill>
                  <a:latin typeface="Arial" panose="020B0604020202020204" pitchFamily="34" charset="0"/>
                  <a:cs typeface="Arial" panose="020B0604020202020204" pitchFamily="34" charset="0"/>
                </a:rPr>
                <a:t> con </a:t>
              </a:r>
              <a:r>
                <a:rPr lang="en-US" sz="2800" b="1" dirty="0" err="1" smtClean="0">
                  <a:solidFill>
                    <a:srgbClr val="002060"/>
                  </a:solidFill>
                  <a:latin typeface="Arial" panose="020B0604020202020204" pitchFamily="34" charset="0"/>
                  <a:cs typeface="Arial" panose="020B0604020202020204" pitchFamily="34" charset="0"/>
                </a:rPr>
                <a:t>vật</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066279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4528484"/>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no.</a:t>
            </a:r>
          </a:p>
          <a:p>
            <a:pPr algn="r" defTabSz="121917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38606" y="4565764"/>
            <a:ext cx="433930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24585" y="5209793"/>
            <a:ext cx="3290528"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chó Mi Nô của em rất đẹp.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a:extLst>
              <a:ext uri="{FF2B5EF4-FFF2-40B4-BE49-F238E27FC236}">
                <a16:creationId xmlns:a16="http://schemas.microsoft.com/office/drawing/2014/main" id="{E590BF65-17DE-4F4E-803F-4092E8EDD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172" y="2478177"/>
            <a:ext cx="5707239" cy="3803510"/>
          </a:xfrm>
          <a:prstGeom prst="rect">
            <a:avLst/>
          </a:prstGeom>
        </p:spPr>
      </p:pic>
      <p:pic>
        <p:nvPicPr>
          <p:cNvPr id="12" name="图片 13">
            <a:extLst>
              <a:ext uri="{FF2B5EF4-FFF2-40B4-BE49-F238E27FC236}">
                <a16:creationId xmlns:a16="http://schemas.microsoft.com/office/drawing/2014/main" id="{B45F07B7-A08C-4F7E-A0D7-22628BBD9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92" y="576313"/>
            <a:ext cx="5707239" cy="3803510"/>
          </a:xfrm>
          <a:prstGeom prst="rect">
            <a:avLst/>
          </a:prstGeom>
        </p:spPr>
      </p:pic>
      <p:sp>
        <p:nvSpPr>
          <p:cNvPr id="7" name="TextBox 6"/>
          <p:cNvSpPr txBox="1"/>
          <p:nvPr/>
        </p:nvSpPr>
        <p:spPr>
          <a:xfrm>
            <a:off x="538349" y="2027256"/>
            <a:ext cx="55955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Hoàn thành bài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vào vở</a:t>
            </a:r>
          </a:p>
        </p:txBody>
      </p:sp>
      <p:sp>
        <p:nvSpPr>
          <p:cNvPr id="8" name="TextBox 7"/>
          <p:cNvSpPr txBox="1"/>
          <p:nvPr/>
        </p:nvSpPr>
        <p:spPr>
          <a:xfrm>
            <a:off x="7044374" y="4056766"/>
            <a:ext cx="55955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Chuẩn</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bị</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bài</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sau</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10877732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nuôi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465</Words>
  <Application>Microsoft Office PowerPoint</Application>
  <PresentationFormat>Widescreen</PresentationFormat>
  <Paragraphs>40</Paragraphs>
  <Slides>10</Slides>
  <Notes>5</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10</vt:i4>
      </vt:variant>
    </vt:vector>
  </HeadingPairs>
  <TitlesOfParts>
    <vt:vector size="32" baseType="lpstr">
      <vt:lpstr>等线</vt:lpstr>
      <vt:lpstr>等线 Light</vt:lpstr>
      <vt:lpstr>SimSun</vt:lpstr>
      <vt:lpstr>SimSun</vt:lpstr>
      <vt:lpstr>Aachen</vt:lpstr>
      <vt:lpstr>Arial</vt:lpstr>
      <vt:lpstr>Arial-Rounded</vt:lpstr>
      <vt:lpstr>Calibri</vt:lpstr>
      <vt:lpstr>HP001 4 hàng</vt:lpstr>
      <vt:lpstr>iCiel Cadena</vt:lpstr>
      <vt:lpstr>Kalam</vt:lpstr>
      <vt:lpstr>Microsoft YaHei</vt:lpstr>
      <vt:lpstr>Montserrat</vt:lpstr>
      <vt:lpstr>Segoe UI Black</vt:lpstr>
      <vt:lpstr>Times New Roman</vt:lpstr>
      <vt:lpstr>UTM Cookies</vt:lpstr>
      <vt:lpstr>思源黑体 CN Bold</vt:lpstr>
      <vt:lpstr>方正粗圆_GBK</vt:lpstr>
      <vt:lpstr>千图网拥有20W+精美PPT模板 更多PPT模板下载至：www.58pic.com/office/ppt​​</vt:lpstr>
      <vt:lpstr>包图主题2</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H190121</cp:lastModifiedBy>
  <cp:revision>2</cp:revision>
  <dcterms:created xsi:type="dcterms:W3CDTF">2021-08-02T04:47:52Z</dcterms:created>
  <dcterms:modified xsi:type="dcterms:W3CDTF">2022-01-05T17:25:49Z</dcterms:modified>
</cp:coreProperties>
</file>