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  <p:sldMasterId id="2147483692" r:id="rId4"/>
  </p:sldMasterIdLst>
  <p:sldIdLst>
    <p:sldId id="264" r:id="rId5"/>
    <p:sldId id="265" r:id="rId6"/>
    <p:sldId id="267" r:id="rId7"/>
    <p:sldId id="269" r:id="rId8"/>
    <p:sldId id="277" r:id="rId9"/>
    <p:sldId id="271" r:id="rId10"/>
    <p:sldId id="278" r:id="rId11"/>
    <p:sldId id="272" r:id="rId12"/>
    <p:sldId id="273" r:id="rId13"/>
    <p:sldId id="274" r:id="rId14"/>
    <p:sldId id="275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9900"/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77EE58-A8BB-4E06-B3C9-5F6E9C2670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 defTabSz="342900"/>
            <a:fld id="{663454A1-A7FC-4B2C-AD76-B4215C120000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10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77EE58-A8BB-4E06-B3C9-5F6E9C2670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63454A1-A7FC-4B2C-AD76-B4215C120000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80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77EE58-A8BB-4E06-B3C9-5F6E9C2670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defTabSz="342900"/>
            <a:fld id="{663454A1-A7FC-4B2C-AD76-B4215C120000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79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77EE58-A8BB-4E06-B3C9-5F6E9C2670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defTabSz="342900"/>
            <a:fld id="{663454A1-A7FC-4B2C-AD76-B4215C120000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30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77EE58-A8BB-4E06-B3C9-5F6E9C2670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defTabSz="342900"/>
            <a:fld id="{663454A1-A7FC-4B2C-AD76-B4215C120000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87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77EE58-A8BB-4E06-B3C9-5F6E9C2670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63454A1-A7FC-4B2C-AD76-B4215C120000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77EE58-A8BB-4E06-B3C9-5F6E9C2670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63454A1-A7FC-4B2C-AD76-B4215C120000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2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77EE58-A8BB-4E06-B3C9-5F6E9C2670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63454A1-A7FC-4B2C-AD76-B4215C120000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4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77EE58-A8BB-4E06-B3C9-5F6E9C2670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defTabSz="342900"/>
            <a:fld id="{663454A1-A7FC-4B2C-AD76-B4215C120000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93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77EE58-A8BB-4E06-B3C9-5F6E9C2670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defTabSz="342900"/>
            <a:fld id="{663454A1-A7FC-4B2C-AD76-B4215C120000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77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77EE58-A8BB-4E06-B3C9-5F6E9C2670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defTabSz="342900"/>
            <a:fld id="{663454A1-A7FC-4B2C-AD76-B4215C120000}" type="slidenum">
              <a:rPr lang="en-US" smtClean="0"/>
              <a:pPr defTabSz="34290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6989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77EE58-A8BB-4E06-B3C9-5F6E9C2670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defTabSz="342900"/>
            <a:fld id="{663454A1-A7FC-4B2C-AD76-B4215C120000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77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77EE58-A8BB-4E06-B3C9-5F6E9C2670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defTabSz="342900"/>
            <a:fld id="{663454A1-A7FC-4B2C-AD76-B4215C120000}" type="slidenum">
              <a:rPr lang="en-US" smtClean="0"/>
              <a:pPr defTabSz="34290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7566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77EE58-A8BB-4E06-B3C9-5F6E9C2670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defTabSz="342900"/>
            <a:fld id="{663454A1-A7FC-4B2C-AD76-B4215C120000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18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77EE58-A8BB-4E06-B3C9-5F6E9C2670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63454A1-A7FC-4B2C-AD76-B4215C120000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53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D77EE58-A8BB-4E06-B3C9-5F6E9C2670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663454A1-A7FC-4B2C-AD76-B4215C120000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58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8FF1E990-8077-4F8A-A43F-5C16429D4E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CE18AE92-38C2-459A-8BF9-1A94E3C63247}" type="slidenum">
              <a:rPr lang="en-US" smtClean="0"/>
              <a:pPr defTabSz="34290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61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342900"/>
            <a:fld id="{F3D5F890-63C1-4989-8583-3A4C1C6B49C3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7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C26D57-66F2-4CEB-937F-A232DC2E60C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A265E6-D1A6-4004-BA90-72E8041B9E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804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888AC-925F-41E2-B590-0DBA16559B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DACD12-7ABB-48E7-A2C3-5EEAC8F802E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074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4BA76-90BF-45C8-AA7B-48F683669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4F3C8-0946-4497-819A-567EFCBA8F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447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7E5023-4668-4D80-A92E-7B64BEAE91A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6654A5-6A31-4B14-AE51-76D5DCFAB8F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205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89FE57-E7ED-4E21-82D4-EB72EF95ECB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0A4CB-4B46-4657-95DF-EF0A106B221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798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9C4C05-938F-46A3-A5EF-5A51F20FBA6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1FE413-3776-4868-BBB9-0374224AAAD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034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24F690-CA35-43B4-995A-846CBC57D9F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C090F5-9749-4C5B-8DF6-A029102C714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759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535DC-BEEC-4C18-AED1-06F52488BD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CA9A58-5CFB-40DB-823F-9D74B985D4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643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E7EED-2228-4000-B155-B34ABA026C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F4E00-6B5C-4237-9DD0-935FA89A45F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360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E0F596-EA21-40CF-9C63-EBAEE029BC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9E180C-5387-49CF-95D3-3D0B593EEB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86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C38B20-FC65-4BD7-A514-3AA3DECAE40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0FCD2A-1476-477E-AD37-5B8E2CAEA4B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970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038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2875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02895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5E3C-F166-4907-8FDE-A42EA04267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241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C26D57-66F2-4CEB-937F-A232DC2E60C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A265E6-D1A6-4004-BA90-72E8041B9E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57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888AC-925F-41E2-B590-0DBA16559B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DACD12-7ABB-48E7-A2C3-5EEAC8F802E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2730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4BA76-90BF-45C8-AA7B-48F6836694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4F3C8-0946-4497-819A-567EFCBA8F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630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7E5023-4668-4D80-A92E-7B64BEAE91A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6654A5-6A31-4B14-AE51-76D5DCFAB8F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876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89FE57-E7ED-4E21-82D4-EB72EF95ECB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0A4CB-4B46-4657-95DF-EF0A106B221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293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9C4C05-938F-46A3-A5EF-5A51F20FBA6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1FE413-3776-4868-BBB9-0374224AAAD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38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24F690-CA35-43B4-995A-846CBC57D9F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C090F5-9749-4C5B-8DF6-A029102C714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9764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535DC-BEEC-4C18-AED1-06F52488BD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CA9A58-5CFB-40DB-823F-9D74B985D4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36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E7EED-2228-4000-B155-B34ABA026C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F4E00-6B5C-4237-9DD0-935FA89A45F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176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E0F596-EA21-40CF-9C63-EBAEE029BC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9E180C-5387-49CF-95D3-3D0B593EEB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676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C38B20-FC65-4BD7-A514-3AA3DECAE40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0FCD2A-1476-477E-AD37-5B8E2CAEA4B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486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038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2875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02895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C5E3C-F166-4907-8FDE-A42EA04267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12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1D77EE58-A8BB-4E06-B3C9-5F6E9C2670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342900"/>
            <a:fld id="{663454A1-A7FC-4B2C-AD76-B4215C120000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1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82DBFD-6709-4BB4-886A-9201E7D421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0178B4-DEDB-4434-8677-BEC7F65200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4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82DBFD-6709-4BB4-886A-9201E7D421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0178B4-DEDB-4434-8677-BEC7F65200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13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slideLayout" Target="../slideLayouts/slideLayout29.xml"/><Relationship Id="rId7" Type="http://schemas.openxmlformats.org/officeDocument/2006/relationships/audio" Target="../media/audio4.wav"/><Relationship Id="rId12" Type="http://schemas.openxmlformats.org/officeDocument/2006/relationships/image" Target="../media/image5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56.gif"/><Relationship Id="rId5" Type="http://schemas.openxmlformats.org/officeDocument/2006/relationships/audio" Target="../media/audio2.wav"/><Relationship Id="rId10" Type="http://schemas.openxmlformats.org/officeDocument/2006/relationships/image" Target="../media/image55.gif"/><Relationship Id="rId4" Type="http://schemas.openxmlformats.org/officeDocument/2006/relationships/audio" Target="../media/audio1.wav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2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26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130.png"/><Relationship Id="rId7" Type="http://schemas.openxmlformats.org/officeDocument/2006/relationships/image" Target="../media/image50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slideLayout" Target="../slideLayouts/slideLayout29.xml"/><Relationship Id="rId7" Type="http://schemas.openxmlformats.org/officeDocument/2006/relationships/audio" Target="../media/audio4.wav"/><Relationship Id="rId12" Type="http://schemas.openxmlformats.org/officeDocument/2006/relationships/image" Target="../media/image5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56.gif"/><Relationship Id="rId5" Type="http://schemas.openxmlformats.org/officeDocument/2006/relationships/audio" Target="../media/audio2.wav"/><Relationship Id="rId10" Type="http://schemas.openxmlformats.org/officeDocument/2006/relationships/image" Target="../media/image55.gif"/><Relationship Id="rId4" Type="http://schemas.openxmlformats.org/officeDocument/2006/relationships/audio" Target="../media/audio1.wav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34314A-CEAB-4A42-99CE-B2CDBA43E4FC}"/>
              </a:ext>
            </a:extLst>
          </p:cNvPr>
          <p:cNvSpPr/>
          <p:nvPr/>
        </p:nvSpPr>
        <p:spPr>
          <a:xfrm>
            <a:off x="3596347" y="1719045"/>
            <a:ext cx="19513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540D01B-C44D-4BAB-BA9B-1057DFB29673}"/>
              </a:ext>
            </a:extLst>
          </p:cNvPr>
          <p:cNvSpPr/>
          <p:nvPr/>
        </p:nvSpPr>
        <p:spPr>
          <a:xfrm>
            <a:off x="1109192" y="2593458"/>
            <a:ext cx="69256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Ừ PHÂN SỐ (TT)</a:t>
            </a:r>
            <a:endParaRPr lang="en-US" sz="4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9A4F4438-7040-4290-96DC-C714234A47BA}" type="slidenum">
              <a:rPr lang="en-US">
                <a:latin typeface="Century Gothic" panose="020B0502020202020204"/>
              </a:rPr>
              <a:pPr defTabSz="342900"/>
              <a:t>10</a:t>
            </a:fld>
            <a:endParaRPr lang="en-US">
              <a:latin typeface="Century Gothic" panose="020B0502020202020204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715000" y="2628901"/>
            <a:ext cx="16573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endParaRPr lang="en-US" sz="135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7486650" y="8572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5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7486650" y="857251"/>
            <a:ext cx="285750" cy="30718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4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7486650" y="857250"/>
            <a:ext cx="2286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3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7486650" y="8001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2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7143750" y="62865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7429500" y="8001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</a:t>
            </a:r>
          </a:p>
        </p:txBody>
      </p:sp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7486650" y="8001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0</a:t>
            </a:r>
          </a:p>
        </p:txBody>
      </p:sp>
      <p:pic>
        <p:nvPicPr>
          <p:cNvPr id="40971" name="Picture 11" descr="j0336978[2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3819"/>
            <a:ext cx="914399" cy="8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15250" y="4857750"/>
            <a:ext cx="285750" cy="2857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40973" name="ELPH230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9149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5629275" y="3761186"/>
            <a:ext cx="5715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hangingPunct="0"/>
            <a:endParaRPr lang="en-US" sz="33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3171825" y="971550"/>
            <a:ext cx="4286250" cy="25717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40994" name="Picture 34" descr="4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12001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7" name="Oval 37"/>
          <p:cNvSpPr>
            <a:spLocks noChangeArrowheads="1"/>
          </p:cNvSpPr>
          <p:nvPr/>
        </p:nvSpPr>
        <p:spPr bwMode="auto">
          <a:xfrm>
            <a:off x="7143750" y="62865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0998" name="WordArt 38"/>
          <p:cNvSpPr>
            <a:spLocks noChangeArrowheads="1" noChangeShapeType="1" noTextEdit="1"/>
          </p:cNvSpPr>
          <p:nvPr/>
        </p:nvSpPr>
        <p:spPr bwMode="auto">
          <a:xfrm>
            <a:off x="7429500" y="8001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9</a:t>
            </a:r>
          </a:p>
        </p:txBody>
      </p:sp>
      <p:sp>
        <p:nvSpPr>
          <p:cNvPr id="40999" name="WordArt 39"/>
          <p:cNvSpPr>
            <a:spLocks noChangeArrowheads="1" noChangeShapeType="1" noTextEdit="1"/>
          </p:cNvSpPr>
          <p:nvPr/>
        </p:nvSpPr>
        <p:spPr bwMode="auto">
          <a:xfrm>
            <a:off x="7372350" y="800100"/>
            <a:ext cx="4572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10</a:t>
            </a:r>
          </a:p>
        </p:txBody>
      </p:sp>
      <p:sp>
        <p:nvSpPr>
          <p:cNvPr id="41000" name="WordArt 40"/>
          <p:cNvSpPr>
            <a:spLocks noChangeArrowheads="1" noChangeShapeType="1" noTextEdit="1"/>
          </p:cNvSpPr>
          <p:nvPr/>
        </p:nvSpPr>
        <p:spPr bwMode="auto">
          <a:xfrm>
            <a:off x="7486650" y="8001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8</a:t>
            </a:r>
          </a:p>
        </p:txBody>
      </p:sp>
      <p:sp>
        <p:nvSpPr>
          <p:cNvPr id="41001" name="WordArt 41"/>
          <p:cNvSpPr>
            <a:spLocks noChangeArrowheads="1" noChangeShapeType="1" noTextEdit="1"/>
          </p:cNvSpPr>
          <p:nvPr/>
        </p:nvSpPr>
        <p:spPr bwMode="auto">
          <a:xfrm>
            <a:off x="7372350" y="800100"/>
            <a:ext cx="4000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6</a:t>
            </a:r>
          </a:p>
        </p:txBody>
      </p:sp>
      <p:sp>
        <p:nvSpPr>
          <p:cNvPr id="41002" name="WordArt 42"/>
          <p:cNvSpPr>
            <a:spLocks noChangeArrowheads="1" noChangeShapeType="1" noTextEdit="1"/>
          </p:cNvSpPr>
          <p:nvPr/>
        </p:nvSpPr>
        <p:spPr bwMode="auto">
          <a:xfrm>
            <a:off x="7486650" y="8001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7</a:t>
            </a:r>
          </a:p>
        </p:txBody>
      </p:sp>
      <p:sp>
        <p:nvSpPr>
          <p:cNvPr id="41003" name="Text Box 43"/>
          <p:cNvSpPr txBox="1">
            <a:spLocks noChangeArrowheads="1"/>
          </p:cNvSpPr>
          <p:nvPr/>
        </p:nvSpPr>
        <p:spPr bwMode="auto">
          <a:xfrm>
            <a:off x="2743200" y="342901"/>
            <a:ext cx="18288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endParaRPr lang="en-US" sz="135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5600700" y="3719622"/>
            <a:ext cx="628650" cy="5786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en-US" sz="3300" dirty="0">
                <a:solidFill>
                  <a:prstClr val="white"/>
                </a:solidFill>
                <a:latin typeface="Century Gothic" panose="020B0502020202020204"/>
              </a:rPr>
              <a:t>Đ</a:t>
            </a:r>
          </a:p>
        </p:txBody>
      </p:sp>
      <p:grpSp>
        <p:nvGrpSpPr>
          <p:cNvPr id="41011" name="Group 51"/>
          <p:cNvGrpSpPr>
            <a:grpSpLocks/>
          </p:cNvGrpSpPr>
          <p:nvPr/>
        </p:nvGrpSpPr>
        <p:grpSpPr bwMode="auto">
          <a:xfrm>
            <a:off x="1600200" y="1943100"/>
            <a:ext cx="1428750" cy="1771650"/>
            <a:chOff x="576" y="1824"/>
            <a:chExt cx="768" cy="1152"/>
          </a:xfrm>
        </p:grpSpPr>
        <p:sp>
          <p:nvSpPr>
            <p:cNvPr id="41009" name="AutoShape 49"/>
            <p:cNvSpPr>
              <a:spLocks noChangeArrowheads="1"/>
            </p:cNvSpPr>
            <p:nvPr/>
          </p:nvSpPr>
          <p:spPr bwMode="auto">
            <a:xfrm>
              <a:off x="576" y="1824"/>
              <a:ext cx="768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342900"/>
              <a:endParaRPr lang="en-US" sz="1350" dirty="0">
                <a:solidFill>
                  <a:srgbClr val="FF0000"/>
                </a:solidFill>
                <a:latin typeface="Century Gothic" panose="020B0502020202020204"/>
              </a:endParaRPr>
            </a:p>
            <a:p>
              <a:pPr algn="ctr" defTabSz="342900"/>
              <a:r>
                <a:rPr lang="en-US" dirty="0" err="1">
                  <a:solidFill>
                    <a:prstClr val="black"/>
                  </a:solidFill>
                  <a:latin typeface="Century Gothic" panose="020B0502020202020204"/>
                </a:rPr>
                <a:t>Hết</a:t>
              </a:r>
              <a:r>
                <a:rPr lang="en-US" dirty="0">
                  <a:solidFill>
                    <a:prstClr val="black"/>
                  </a:solidFill>
                  <a:latin typeface="Century Gothic" panose="020B0502020202020204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Century Gothic" panose="020B0502020202020204"/>
                </a:rPr>
                <a:t>giờ</a:t>
              </a:r>
              <a:endParaRPr lang="en-US" dirty="0">
                <a:solidFill>
                  <a:prstClr val="black"/>
                </a:solidFill>
                <a:latin typeface="Century Gothic" panose="020B0502020202020204"/>
              </a:endParaRPr>
            </a:p>
            <a:p>
              <a:pPr algn="ctr" defTabSz="342900"/>
              <a:endParaRPr lang="en-US" dirty="0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  <p:sp>
          <p:nvSpPr>
            <p:cNvPr id="41010" name="Line 50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</p:grpSp>
      <p:pic>
        <p:nvPicPr>
          <p:cNvPr id="39" name="Picture 34" descr="questionbig_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01084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257300" y="57151"/>
            <a:ext cx="6572250" cy="5078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/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 điền </a:t>
            </a:r>
            <a:r>
              <a:rPr lang="vi-VN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Sai điền </a:t>
            </a:r>
            <a:r>
              <a:rPr lang="vi-VN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 mỗi ô trống sau:</a:t>
            </a:r>
            <a:endParaRPr lang="en-US" sz="2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29050" y="1894393"/>
                <a:ext cx="3200400" cy="1266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/>
                <a14:m>
                  <m:oMath xmlns:m="http://schemas.openxmlformats.org/officeDocument/2006/math">
                    <m:f>
                      <m:fPr>
                        <m:ctrlPr>
                          <a:rPr lang="vi-VN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vi-VN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2700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700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10 </m:t>
                        </m:r>
                      </m:num>
                      <m:den>
                        <m:r>
                          <a:rPr lang="vi-VN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12 </m:t>
                        </m:r>
                      </m:den>
                    </m:f>
                  </m:oMath>
                </a14:m>
                <a:r>
                  <a:rPr lang="vi-VN" sz="2700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7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vi-VN" sz="27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2700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27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vi-VN" sz="2700" dirty="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050" y="1894393"/>
                <a:ext cx="3200400" cy="12667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8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9307E-6 L 0.18959 4.99307E-6 C 0.27431 4.99307E-6 0.37917 -0.0178 0.37917 -0.03191 L 0.37917 -0.06381 " pathEditMode="relative" rAng="0" ptsTypes="FfFF">
                                      <p:cBhvr>
                                        <p:cTn id="109" dur="2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3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3992" fill="hold"/>
                                        <p:tgtEl>
                                          <p:spTgt spid="40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</p:childTnLst>
        </p:cTn>
      </p:par>
    </p:tnLst>
    <p:bldLst>
      <p:bldP spid="40963" grpId="0" animBg="1"/>
      <p:bldP spid="40963" grpId="1" animBg="1"/>
      <p:bldP spid="40964" grpId="0" animBg="1"/>
      <p:bldP spid="40964" grpId="1" animBg="1"/>
      <p:bldP spid="40965" grpId="0" animBg="1"/>
      <p:bldP spid="40965" grpId="1" animBg="1"/>
      <p:bldP spid="40966" grpId="0" animBg="1"/>
      <p:bldP spid="40966" grpId="1" animBg="1"/>
      <p:bldP spid="40967" grpId="0" animBg="1"/>
      <p:bldP spid="40967" grpId="1" animBg="1"/>
      <p:bldP spid="40968" grpId="0" animBg="1"/>
      <p:bldP spid="40968" grpId="1" animBg="1"/>
      <p:bldP spid="40969" grpId="0" animBg="1"/>
      <p:bldP spid="40969" grpId="1" animBg="1"/>
      <p:bldP spid="40982" grpId="0" animBg="1"/>
      <p:bldP spid="40983" grpId="0" animBg="1"/>
      <p:bldP spid="40997" grpId="0" animBg="1"/>
      <p:bldP spid="40997" grpId="1" animBg="1"/>
      <p:bldP spid="40998" grpId="0" animBg="1"/>
      <p:bldP spid="40998" grpId="1" animBg="1"/>
      <p:bldP spid="40999" grpId="0" animBg="1"/>
      <p:bldP spid="40999" grpId="1" animBg="1"/>
      <p:bldP spid="41000" grpId="0" animBg="1"/>
      <p:bldP spid="41000" grpId="1" animBg="1"/>
      <p:bldP spid="41001" grpId="0" animBg="1"/>
      <p:bldP spid="41001" grpId="1" animBg="1"/>
      <p:bldP spid="41002" grpId="0" animBg="1"/>
      <p:bldP spid="41002" grpId="1" animBg="1"/>
      <p:bldP spid="410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91238C-75CA-4B80-BAC5-84F303397AC1}"/>
              </a:ext>
            </a:extLst>
          </p:cNvPr>
          <p:cNvSpPr/>
          <p:nvPr/>
        </p:nvSpPr>
        <p:spPr>
          <a:xfrm>
            <a:off x="1371600" y="1809750"/>
            <a:ext cx="664529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8CFF33-479B-4EA4-B4F8-2B87777AC5E2}"/>
              </a:ext>
            </a:extLst>
          </p:cNvPr>
          <p:cNvSpPr/>
          <p:nvPr/>
        </p:nvSpPr>
        <p:spPr>
          <a:xfrm>
            <a:off x="1600200" y="590550"/>
            <a:ext cx="6172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2CB8AD-C82E-4C24-A6E1-7B623C4CD54B}"/>
              </a:ext>
            </a:extLst>
          </p:cNvPr>
          <p:cNvSpPr txBox="1"/>
          <p:nvPr/>
        </p:nvSpPr>
        <p:spPr>
          <a:xfrm>
            <a:off x="1676400" y="75974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F54A08-9A28-494E-8EA0-22AD89908E43}"/>
              </a:ext>
            </a:extLst>
          </p:cNvPr>
          <p:cNvSpPr txBox="1"/>
          <p:nvPr/>
        </p:nvSpPr>
        <p:spPr>
          <a:xfrm>
            <a:off x="114300" y="180975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93371109-4A1A-481F-9C67-ED32E2ADA92A}"/>
                  </a:ext>
                </a:extLst>
              </p:cNvPr>
              <p:cNvSpPr txBox="1"/>
              <p:nvPr/>
            </p:nvSpPr>
            <p:spPr>
              <a:xfrm>
                <a:off x="3276600" y="1707438"/>
                <a:ext cx="238847" cy="6924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93371109-4A1A-481F-9C67-ED32E2ADA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707438"/>
                <a:ext cx="238847" cy="692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4C43ADD-139B-49B5-A454-B6600AC80A47}"/>
                  </a:ext>
                </a:extLst>
              </p:cNvPr>
              <p:cNvSpPr txBox="1"/>
              <p:nvPr/>
            </p:nvSpPr>
            <p:spPr>
              <a:xfrm>
                <a:off x="7772400" y="1726398"/>
                <a:ext cx="238847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4C43ADD-139B-49B5-A454-B6600AC80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726398"/>
                <a:ext cx="238847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15772C8-1063-4A37-B8FA-D9C97BB64DBB}"/>
              </a:ext>
            </a:extLst>
          </p:cNvPr>
          <p:cNvSpPr/>
          <p:nvPr/>
        </p:nvSpPr>
        <p:spPr>
          <a:xfrm>
            <a:off x="228600" y="34099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9A35D80E-6770-4695-A84C-CA21582BE94F}"/>
                  </a:ext>
                </a:extLst>
              </p:cNvPr>
              <p:cNvSpPr txBox="1"/>
              <p:nvPr/>
            </p:nvSpPr>
            <p:spPr>
              <a:xfrm>
                <a:off x="3962400" y="3293860"/>
                <a:ext cx="914400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9A35D80E-6770-4695-A84C-CA21582BE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293860"/>
                <a:ext cx="91440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4A1F227-25BE-448E-9966-8D5857787605}"/>
              </a:ext>
            </a:extLst>
          </p:cNvPr>
          <p:cNvSpPr/>
          <p:nvPr/>
        </p:nvSpPr>
        <p:spPr>
          <a:xfrm>
            <a:off x="182880" y="4156742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3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4C3DFEF9-AD7F-42AC-8F11-2E3D271E3499}"/>
                  </a:ext>
                </a:extLst>
              </p:cNvPr>
              <p:cNvSpPr txBox="1"/>
              <p:nvPr/>
            </p:nvSpPr>
            <p:spPr>
              <a:xfrm>
                <a:off x="1676400" y="285750"/>
                <a:ext cx="1687830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3DFEF9-AD7F-42AC-8F11-2E3D271E3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85750"/>
                <a:ext cx="1687830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EE650E1-B200-40CE-B201-9F1D1EEEB217}"/>
              </a:ext>
            </a:extLst>
          </p:cNvPr>
          <p:cNvSpPr/>
          <p:nvPr/>
        </p:nvSpPr>
        <p:spPr>
          <a:xfrm>
            <a:off x="228600" y="127635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2DE4D664-22E8-4031-A884-120E40A33AC2}"/>
                  </a:ext>
                </a:extLst>
              </p:cNvPr>
              <p:cNvSpPr txBox="1"/>
              <p:nvPr/>
            </p:nvSpPr>
            <p:spPr>
              <a:xfrm>
                <a:off x="838200" y="1916661"/>
                <a:ext cx="2026324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2DE4D664-22E8-4031-A884-120E40A33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16661"/>
                <a:ext cx="2026324" cy="6939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450B303-CBDB-4C9D-8835-46F587793562}"/>
                  </a:ext>
                </a:extLst>
              </p:cNvPr>
              <p:cNvSpPr txBox="1"/>
              <p:nvPr/>
            </p:nvSpPr>
            <p:spPr>
              <a:xfrm>
                <a:off x="4191000" y="1916661"/>
                <a:ext cx="2026324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450B303-CBDB-4C9D-8835-46F587793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916661"/>
                <a:ext cx="2026324" cy="701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01AD09-0896-41E9-B2F7-E64790054F9C}"/>
              </a:ext>
            </a:extLst>
          </p:cNvPr>
          <p:cNvSpPr txBox="1"/>
          <p:nvPr/>
        </p:nvSpPr>
        <p:spPr>
          <a:xfrm>
            <a:off x="3265170" y="203278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5444C9C-4E4F-4ED0-890F-725540A9108F}"/>
              </a:ext>
            </a:extLst>
          </p:cNvPr>
          <p:cNvSpPr/>
          <p:nvPr/>
        </p:nvSpPr>
        <p:spPr>
          <a:xfrm>
            <a:off x="228600" y="2734192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B2A5E5F7-9A8E-4787-BD77-E8AFF4E61A51}"/>
                  </a:ext>
                </a:extLst>
              </p:cNvPr>
              <p:cNvSpPr txBox="1"/>
              <p:nvPr/>
            </p:nvSpPr>
            <p:spPr>
              <a:xfrm>
                <a:off x="1035011" y="3259792"/>
                <a:ext cx="77482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B2A5E5F7-9A8E-4787-BD77-E8AFF4E61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11" y="3259792"/>
                <a:ext cx="774827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91024894-479F-4677-900B-2576CEDCB278}"/>
                  </a:ext>
                </a:extLst>
              </p:cNvPr>
              <p:cNvSpPr/>
              <p:nvPr/>
            </p:nvSpPr>
            <p:spPr>
              <a:xfrm>
                <a:off x="1797075" y="3213625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91024894-479F-4677-900B-2576CEDCB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75" y="3213625"/>
                <a:ext cx="161403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9313F3C5-CC31-47BF-A2A6-AAB69738FE1B}"/>
                  </a:ext>
                </a:extLst>
              </p:cNvPr>
              <p:cNvSpPr/>
              <p:nvPr/>
            </p:nvSpPr>
            <p:spPr>
              <a:xfrm>
                <a:off x="3282866" y="3207287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9313F3C5-CC31-47BF-A2A6-AAB69738F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66" y="3207287"/>
                <a:ext cx="908134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7EBACF3-63E3-4F60-85A5-41BA3F703DFD}"/>
              </a:ext>
            </a:extLst>
          </p:cNvPr>
          <p:cNvSpPr/>
          <p:nvPr/>
        </p:nvSpPr>
        <p:spPr>
          <a:xfrm>
            <a:off x="1190625" y="4192034"/>
            <a:ext cx="6130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37D8B10-58AD-4EB9-BB19-CA075F2D5CFA}"/>
              </a:ext>
            </a:extLst>
          </p:cNvPr>
          <p:cNvSpPr/>
          <p:nvPr/>
        </p:nvSpPr>
        <p:spPr>
          <a:xfrm>
            <a:off x="974705" y="4145868"/>
            <a:ext cx="643258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26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7" grpId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291238C-75CA-4B80-BAC5-84F303397AC1}"/>
              </a:ext>
            </a:extLst>
          </p:cNvPr>
          <p:cNvSpPr/>
          <p:nvPr/>
        </p:nvSpPr>
        <p:spPr>
          <a:xfrm>
            <a:off x="1249352" y="1504950"/>
            <a:ext cx="664529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8CFF33-479B-4EA4-B4F8-2B87777AC5E2}"/>
              </a:ext>
            </a:extLst>
          </p:cNvPr>
          <p:cNvSpPr/>
          <p:nvPr/>
        </p:nvSpPr>
        <p:spPr>
          <a:xfrm>
            <a:off x="3428999" y="74295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18751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88900" y="57150"/>
            <a:ext cx="485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1</a:t>
            </a:r>
            <a:r>
              <a:rPr kumimoji="0" lang="vi-V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(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SGK/1</a:t>
            </a:r>
            <a:r>
              <a:rPr kumimoji="0" lang="vi-V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30)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Tính 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14544" y="666750"/>
            <a:ext cx="1076371" cy="877484"/>
          </a:xfrm>
          <a:prstGeom prst="rect">
            <a:avLst/>
          </a:prstGeom>
          <a:blipFill rotWithShape="1">
            <a:blip r:embed="rId2"/>
            <a:stretch>
              <a:fillRect b="-10417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14715" y="666750"/>
            <a:ext cx="2047829" cy="887166"/>
          </a:xfrm>
          <a:prstGeom prst="rect">
            <a:avLst/>
          </a:prstGeom>
          <a:blipFill rotWithShape="1">
            <a:blip r:embed="rId3"/>
            <a:stretch>
              <a:fillRect b="-1027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33944" y="666750"/>
            <a:ext cx="1057228" cy="87613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7250" y="81915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4409" y="1809750"/>
            <a:ext cx="1076371" cy="887166"/>
          </a:xfrm>
          <a:prstGeom prst="rect">
            <a:avLst/>
          </a:prstGeom>
          <a:blipFill rotWithShape="1">
            <a:blip r:embed="rId5"/>
            <a:stretch>
              <a:fillRect b="-1103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34580" y="1809750"/>
            <a:ext cx="2047829" cy="879600"/>
          </a:xfrm>
          <a:prstGeom prst="rect">
            <a:avLst/>
          </a:prstGeom>
          <a:blipFill rotWithShape="1">
            <a:blip r:embed="rId6"/>
            <a:stretch>
              <a:fillRect b="-11111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53809" y="1809750"/>
            <a:ext cx="1057228" cy="87921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77888" y="196215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4408" y="2911735"/>
            <a:ext cx="1076371" cy="878574"/>
          </a:xfrm>
          <a:prstGeom prst="rect">
            <a:avLst/>
          </a:prstGeom>
          <a:blipFill rotWithShape="1">
            <a:blip r:embed="rId8"/>
            <a:stretch>
              <a:fillRect b="-11111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34579" y="2911735"/>
            <a:ext cx="2047829" cy="879215"/>
          </a:xfrm>
          <a:prstGeom prst="rect">
            <a:avLst/>
          </a:prstGeom>
          <a:blipFill rotWithShape="1">
            <a:blip r:embed="rId9"/>
            <a:stretch>
              <a:fillRect b="-11111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53808" y="2911735"/>
            <a:ext cx="1057228" cy="878126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77888" y="3063875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02493" y="3943350"/>
            <a:ext cx="1076371" cy="886525"/>
          </a:xfrm>
          <a:prstGeom prst="rect">
            <a:avLst/>
          </a:prstGeom>
          <a:blipFill rotWithShape="1">
            <a:blip r:embed="rId11"/>
            <a:stretch>
              <a:fillRect b="-1103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02664" y="3943350"/>
            <a:ext cx="2047829" cy="887166"/>
          </a:xfrm>
          <a:prstGeom prst="rect">
            <a:avLst/>
          </a:prstGeom>
          <a:blipFill rotWithShape="1">
            <a:blip r:embed="rId12"/>
            <a:stretch>
              <a:fillRect b="-1103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30" name="TextBox 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21893" y="3943350"/>
            <a:ext cx="1057228" cy="87921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44563" y="409575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TextBox 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91172" y="1817701"/>
            <a:ext cx="1057228" cy="878510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102622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7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70FFB3-D5D0-4DF5-A81A-0C64785E9A35}"/>
              </a:ext>
            </a:extLst>
          </p:cNvPr>
          <p:cNvSpPr/>
          <p:nvPr/>
        </p:nvSpPr>
        <p:spPr>
          <a:xfrm>
            <a:off x="451418" y="295437"/>
            <a:ext cx="17526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59D53526-38D0-4489-B566-8FA8494A7AE6}"/>
                  </a:ext>
                </a:extLst>
              </p:cNvPr>
              <p:cNvSpPr txBox="1"/>
              <p:nvPr/>
            </p:nvSpPr>
            <p:spPr>
              <a:xfrm>
                <a:off x="3460682" y="757102"/>
                <a:ext cx="142564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D53526-38D0-4489-B566-8FA8494A7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682" y="757102"/>
                <a:ext cx="1425647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69">
            <a:extLst>
              <a:ext uri="{FF2B5EF4-FFF2-40B4-BE49-F238E27FC236}">
                <a16:creationId xmlns:a16="http://schemas.microsoft.com/office/drawing/2014/main" xmlns="" id="{65C3AC1C-74FF-4D60-96F1-6129E977E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396" y="853614"/>
            <a:ext cx="944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Box 69">
            <a:extLst>
              <a:ext uri="{FF2B5EF4-FFF2-40B4-BE49-F238E27FC236}">
                <a16:creationId xmlns:a16="http://schemas.microsoft.com/office/drawing/2014/main" xmlns="" id="{56319C8F-1364-47FD-BA10-EE8C8B97A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738" y="2072495"/>
            <a:ext cx="1266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0475734F-679C-4B80-8F18-F973D5382497}"/>
                  </a:ext>
                </a:extLst>
              </p:cNvPr>
              <p:cNvSpPr txBox="1"/>
              <p:nvPr/>
            </p:nvSpPr>
            <p:spPr>
              <a:xfrm>
                <a:off x="2616718" y="1956405"/>
                <a:ext cx="94474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0475734F-679C-4B80-8F18-F973D5382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18" y="1956405"/>
                <a:ext cx="944746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A1A4715A-3639-4FEA-86A2-B30393456BEB}"/>
                  </a:ext>
                </a:extLst>
              </p:cNvPr>
              <p:cNvSpPr/>
              <p:nvPr/>
            </p:nvSpPr>
            <p:spPr>
              <a:xfrm>
                <a:off x="3473026" y="1929329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A1A4715A-3639-4FEA-86A2-B30393456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26" y="1929329"/>
                <a:ext cx="1614032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9330AA79-24D4-451B-9E1B-315D58AB52BF}"/>
                  </a:ext>
                </a:extLst>
              </p:cNvPr>
              <p:cNvSpPr/>
              <p:nvPr/>
            </p:nvSpPr>
            <p:spPr>
              <a:xfrm>
                <a:off x="4866276" y="1921668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9330AA79-24D4-451B-9E1B-315D58AB5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276" y="1921668"/>
                <a:ext cx="90813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F2B1047E-5AF9-4A50-B20A-9F30126757D8}"/>
                  </a:ext>
                </a:extLst>
              </p:cNvPr>
              <p:cNvSpPr/>
              <p:nvPr/>
            </p:nvSpPr>
            <p:spPr>
              <a:xfrm>
                <a:off x="5557208" y="1924517"/>
                <a:ext cx="73821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F2B1047E-5AF9-4A50-B20A-9F3012675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208" y="1924517"/>
                <a:ext cx="738214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69">
            <a:extLst>
              <a:ext uri="{FF2B5EF4-FFF2-40B4-BE49-F238E27FC236}">
                <a16:creationId xmlns:a16="http://schemas.microsoft.com/office/drawing/2014/main" xmlns="" id="{2CA9E2F5-C039-45CF-BD8E-2660D5108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02" y="2960050"/>
            <a:ext cx="1266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DA48E295-70B8-441B-BCAA-7ABFB9CAF645}"/>
                  </a:ext>
                </a:extLst>
              </p:cNvPr>
              <p:cNvSpPr txBox="1"/>
              <p:nvPr/>
            </p:nvSpPr>
            <p:spPr>
              <a:xfrm>
                <a:off x="2616718" y="2863484"/>
                <a:ext cx="94474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DA48E295-70B8-441B-BCAA-7ABFB9CAF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18" y="2863484"/>
                <a:ext cx="944746" cy="693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031F5E5A-93A4-4782-BA8E-34898DC958A1}"/>
                  </a:ext>
                </a:extLst>
              </p:cNvPr>
              <p:cNvSpPr/>
              <p:nvPr/>
            </p:nvSpPr>
            <p:spPr>
              <a:xfrm>
                <a:off x="3473026" y="2836408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031F5E5A-93A4-4782-BA8E-34898DC95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26" y="2836408"/>
                <a:ext cx="1614032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175E1D51-AA33-45ED-9E16-539885C2EC6A}"/>
                  </a:ext>
                </a:extLst>
              </p:cNvPr>
              <p:cNvSpPr/>
              <p:nvPr/>
            </p:nvSpPr>
            <p:spPr>
              <a:xfrm>
                <a:off x="4866276" y="2828747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175E1D51-AA33-45ED-9E16-539885C2E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276" y="2828747"/>
                <a:ext cx="908134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E6757FFA-6717-4106-BDB8-531A6EC44BF6}"/>
                  </a:ext>
                </a:extLst>
              </p:cNvPr>
              <p:cNvSpPr/>
              <p:nvPr/>
            </p:nvSpPr>
            <p:spPr>
              <a:xfrm>
                <a:off x="5557208" y="2831596"/>
                <a:ext cx="73821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E6757FFA-6717-4106-BDB8-531A6EC44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208" y="2831596"/>
                <a:ext cx="738214" cy="7838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69">
            <a:extLst>
              <a:ext uri="{FF2B5EF4-FFF2-40B4-BE49-F238E27FC236}">
                <a16:creationId xmlns:a16="http://schemas.microsoft.com/office/drawing/2014/main" xmlns="" id="{9CAEDF2A-E4D5-4A25-894E-1A5373246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02" y="3798151"/>
            <a:ext cx="1266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5DAE4198-5004-4103-89B7-8050A1E5EEDA}"/>
                  </a:ext>
                </a:extLst>
              </p:cNvPr>
              <p:cNvSpPr txBox="1"/>
              <p:nvPr/>
            </p:nvSpPr>
            <p:spPr>
              <a:xfrm>
                <a:off x="2616718" y="3701585"/>
                <a:ext cx="94474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5DAE4198-5004-4103-89B7-8050A1E5E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18" y="3701585"/>
                <a:ext cx="944746" cy="693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FA23D9B0-32B9-4B0A-9FEA-69D4B2265AD2}"/>
                  </a:ext>
                </a:extLst>
              </p:cNvPr>
              <p:cNvSpPr/>
              <p:nvPr/>
            </p:nvSpPr>
            <p:spPr>
              <a:xfrm>
                <a:off x="3473026" y="3674509"/>
                <a:ext cx="1274195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FA23D9B0-32B9-4B0A-9FEA-69D4B2265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26" y="3674509"/>
                <a:ext cx="1274195" cy="7913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6E17A55D-9505-403C-8D3D-3A87933D0A4D}"/>
                  </a:ext>
                </a:extLst>
              </p:cNvPr>
              <p:cNvSpPr/>
              <p:nvPr/>
            </p:nvSpPr>
            <p:spPr>
              <a:xfrm>
                <a:off x="4571079" y="3705196"/>
                <a:ext cx="73821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6E17A55D-9505-403C-8D3D-3A87933D0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079" y="3705196"/>
                <a:ext cx="738214" cy="7838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1B953D42-5676-4D67-9BCD-C4E7B573AFCC}"/>
                  </a:ext>
                </a:extLst>
              </p:cNvPr>
              <p:cNvSpPr/>
              <p:nvPr/>
            </p:nvSpPr>
            <p:spPr>
              <a:xfrm>
                <a:off x="5123192" y="3692555"/>
                <a:ext cx="73821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1B953D42-5676-4D67-9BCD-C4E7B573A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192" y="3692555"/>
                <a:ext cx="738214" cy="7838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4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274638" y="0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 </a:t>
            </a:r>
            <a:r>
              <a:rPr kumimoji="0" lang="vi-V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SGK/1</a:t>
            </a:r>
            <a:r>
              <a:rPr kumimoji="0" lang="vi-V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30)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Tính</a:t>
            </a:r>
          </a:p>
        </p:txBody>
      </p:sp>
      <p:sp>
        <p:nvSpPr>
          <p:cNvPr id="31" name="TextBox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37897" y="666750"/>
            <a:ext cx="1205273" cy="879215"/>
          </a:xfrm>
          <a:prstGeom prst="rect">
            <a:avLst/>
          </a:prstGeom>
          <a:blipFill rotWithShape="1">
            <a:blip r:embed="rId2"/>
            <a:stretch>
              <a:fillRect b="-10345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32" name="TextBox 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66971" y="666750"/>
            <a:ext cx="1590629" cy="883703"/>
          </a:xfrm>
          <a:prstGeom prst="rect">
            <a:avLst/>
          </a:prstGeom>
          <a:blipFill rotWithShape="1">
            <a:blip r:embed="rId3"/>
            <a:stretch>
              <a:fillRect b="-1103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33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81400" y="666750"/>
            <a:ext cx="1057228" cy="87921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93688" y="81915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57762" y="1809750"/>
            <a:ext cx="1205273" cy="879215"/>
          </a:xfrm>
          <a:prstGeom prst="rect">
            <a:avLst/>
          </a:prstGeom>
          <a:blipFill rotWithShape="1">
            <a:blip r:embed="rId5"/>
            <a:stretch>
              <a:fillRect b="-11111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39" name="TextBox 3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86836" y="1809750"/>
            <a:ext cx="2047829" cy="879600"/>
          </a:xfrm>
          <a:prstGeom prst="rect">
            <a:avLst/>
          </a:prstGeom>
          <a:blipFill rotWithShape="1">
            <a:blip r:embed="rId6"/>
            <a:stretch>
              <a:fillRect b="-11111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40" name="TextBox 3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06065" y="1809750"/>
            <a:ext cx="1057228" cy="87921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2738" y="196215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TextBox 4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57761" y="2911735"/>
            <a:ext cx="1205273" cy="875753"/>
          </a:xfrm>
          <a:prstGeom prst="rect">
            <a:avLst/>
          </a:prstGeom>
          <a:blipFill rotWithShape="1">
            <a:blip r:embed="rId8"/>
            <a:stretch>
              <a:fillRect b="-11888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43" name="TextBox 4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86835" y="2911735"/>
            <a:ext cx="2047829" cy="875753"/>
          </a:xfrm>
          <a:prstGeom prst="rect">
            <a:avLst/>
          </a:prstGeom>
          <a:blipFill rotWithShape="1">
            <a:blip r:embed="rId9"/>
            <a:stretch>
              <a:fillRect b="-11888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44" name="TextBox 4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06064" y="2911735"/>
            <a:ext cx="1057228" cy="874663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12738" y="3063875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TextBox 4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25846" y="3943350"/>
            <a:ext cx="1205273" cy="878767"/>
          </a:xfrm>
          <a:prstGeom prst="rect">
            <a:avLst/>
          </a:prstGeom>
          <a:blipFill rotWithShape="1">
            <a:blip r:embed="rId11"/>
            <a:stretch>
              <a:fillRect b="-11111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47" name="TextBox 4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54921" y="3943350"/>
            <a:ext cx="1502680" cy="878126"/>
          </a:xfrm>
          <a:prstGeom prst="rect">
            <a:avLst/>
          </a:prstGeom>
          <a:blipFill rotWithShape="1">
            <a:blip r:embed="rId12"/>
            <a:stretch>
              <a:fillRect b="-10417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48" name="TextBox 4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19772" y="3943350"/>
            <a:ext cx="1057228" cy="87921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04800" y="409575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TextBox 4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43428" y="1817701"/>
            <a:ext cx="1057228" cy="873509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51" name="TextBox 5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95800" y="678314"/>
            <a:ext cx="1057228" cy="874663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sp>
        <p:nvSpPr>
          <p:cNvPr id="52" name="TextBox 5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57600" y="3944439"/>
            <a:ext cx="1895428" cy="875753"/>
          </a:xfrm>
          <a:prstGeom prst="rect">
            <a:avLst/>
          </a:prstGeom>
          <a:blipFill rotWithShape="1">
            <a:blip r:embed="rId16"/>
            <a:stretch>
              <a:fillRect b="-11111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0419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5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4B8A3A-BEB9-45BF-97CB-AB4AECD742BC}"/>
              </a:ext>
            </a:extLst>
          </p:cNvPr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5F0FBD5B-6C80-4680-94CE-5C48F894DC9A}"/>
                  </a:ext>
                </a:extLst>
              </p:cNvPr>
              <p:cNvSpPr/>
              <p:nvPr/>
            </p:nvSpPr>
            <p:spPr>
              <a:xfrm>
                <a:off x="3886200" y="133350"/>
                <a:ext cx="416261" cy="66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F0FBD5B-6C80-4680-94CE-5C48F894D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33350"/>
                <a:ext cx="416261" cy="6694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773E59D3-66EC-4EE4-BF9E-1E852105CCD1}"/>
                  </a:ext>
                </a:extLst>
              </p:cNvPr>
              <p:cNvSpPr/>
              <p:nvPr/>
            </p:nvSpPr>
            <p:spPr>
              <a:xfrm>
                <a:off x="381000" y="590550"/>
                <a:ext cx="416262" cy="670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3E59D3-66EC-4EE4-BF9E-1E852105C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90550"/>
                <a:ext cx="416262" cy="670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8BB0316-D2A4-447C-A991-2209FA6B8C79}"/>
              </a:ext>
            </a:extLst>
          </p:cNvPr>
          <p:cNvGrpSpPr>
            <a:grpSpLocks/>
          </p:cNvGrpSpPr>
          <p:nvPr/>
        </p:nvGrpSpPr>
        <p:grpSpPr bwMode="auto">
          <a:xfrm>
            <a:off x="581373" y="3853132"/>
            <a:ext cx="335599" cy="547418"/>
            <a:chOff x="3347864" y="3933056"/>
            <a:chExt cx="458925" cy="108012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B1CAFD4C-9BB7-41FF-9DB0-448A2E9D3548}"/>
                </a:ext>
              </a:extLst>
            </p:cNvPr>
            <p:cNvCxnSpPr/>
            <p:nvPr/>
          </p:nvCxnSpPr>
          <p:spPr>
            <a:xfrm flipH="1">
              <a:off x="3347864" y="5013176"/>
              <a:ext cx="458925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6E646FE3-FCCD-4E69-8026-F9AE14D114F2}"/>
                </a:ext>
              </a:extLst>
            </p:cNvPr>
            <p:cNvCxnSpPr/>
            <p:nvPr/>
          </p:nvCxnSpPr>
          <p:spPr>
            <a:xfrm flipH="1">
              <a:off x="3779794" y="3933056"/>
              <a:ext cx="0" cy="10801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B6986F5-C96A-460C-B8AB-2C0599D5B500}"/>
              </a:ext>
            </a:extLst>
          </p:cNvPr>
          <p:cNvCxnSpPr>
            <a:cxnSpLocks/>
          </p:cNvCxnSpPr>
          <p:nvPr/>
        </p:nvCxnSpPr>
        <p:spPr>
          <a:xfrm>
            <a:off x="2861500" y="3790950"/>
            <a:ext cx="0" cy="700088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xmlns="" id="{B67BDC3A-76B8-4E95-BE13-67EB0AD6D315}"/>
              </a:ext>
            </a:extLst>
          </p:cNvPr>
          <p:cNvSpPr/>
          <p:nvPr/>
        </p:nvSpPr>
        <p:spPr>
          <a:xfrm rot="5400000">
            <a:off x="1978025" y="1044575"/>
            <a:ext cx="457200" cy="38163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976DD117-221E-411F-AC69-C335114D0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813438"/>
              </p:ext>
            </p:extLst>
          </p:nvPr>
        </p:nvGraphicFramePr>
        <p:xfrm>
          <a:off x="228600" y="3114314"/>
          <a:ext cx="3910339" cy="70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4654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HOA</a:t>
                      </a:r>
                    </a:p>
                  </a:txBody>
                  <a:tcPr marL="91431" marR="91431" marT="45721" marB="4572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CÂY</a:t>
                      </a:r>
                      <a:r>
                        <a:rPr lang="vi-VN" sz="3200" baseline="0" dirty="0">
                          <a:latin typeface="+mj-lt"/>
                        </a:rPr>
                        <a:t> XANH</a:t>
                      </a:r>
                      <a:endParaRPr lang="vi-VN" sz="3200" dirty="0">
                        <a:latin typeface="+mj-lt"/>
                      </a:endParaRPr>
                    </a:p>
                  </a:txBody>
                  <a:tcPr marL="91431" marR="91431" marT="45721" marB="4572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103C9D23-2984-4F0D-9EB5-C0B52A342E9D}"/>
                  </a:ext>
                </a:extLst>
              </p:cNvPr>
              <p:cNvSpPr/>
              <p:nvPr/>
            </p:nvSpPr>
            <p:spPr>
              <a:xfrm>
                <a:off x="1981200" y="1809750"/>
                <a:ext cx="437940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03C9D23-2984-4F0D-9EB5-C0B52A342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809750"/>
                <a:ext cx="437940" cy="78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9762B6D1-CFC1-41EC-856F-2C6F647C89C3}"/>
                  </a:ext>
                </a:extLst>
              </p:cNvPr>
              <p:cNvSpPr/>
              <p:nvPr/>
            </p:nvSpPr>
            <p:spPr>
              <a:xfrm>
                <a:off x="152400" y="4019550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762B6D1-CFC1-41EC-856F-2C6F647C8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019550"/>
                <a:ext cx="437940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69">
            <a:extLst>
              <a:ext uri="{FF2B5EF4-FFF2-40B4-BE49-F238E27FC236}">
                <a16:creationId xmlns:a16="http://schemas.microsoft.com/office/drawing/2014/main" xmlns="" id="{8D8FB33D-7011-4CEE-BAC6-6ACB58A1F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5295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378EFE8-AA77-4C5C-BCEC-5896DA70C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038350"/>
            <a:ext cx="1828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25363B8-FD96-4541-88E2-7BA5FA110B4E}"/>
              </a:ext>
            </a:extLst>
          </p:cNvPr>
          <p:cNvSpPr/>
          <p:nvPr/>
        </p:nvSpPr>
        <p:spPr>
          <a:xfrm>
            <a:off x="4724400" y="2571750"/>
            <a:ext cx="4968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8AF09492-85F5-439C-8216-8DB518AA0995}"/>
                  </a:ext>
                </a:extLst>
              </p:cNvPr>
              <p:cNvSpPr txBox="1"/>
              <p:nvPr/>
            </p:nvSpPr>
            <p:spPr>
              <a:xfrm>
                <a:off x="5448300" y="3525546"/>
                <a:ext cx="151483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F09492-85F5-439C-8216-8DB518AA0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300" y="3525546"/>
                <a:ext cx="1514837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5371929-4477-4A52-B835-324D820C654F}"/>
              </a:ext>
            </a:extLst>
          </p:cNvPr>
          <p:cNvSpPr/>
          <p:nvPr/>
        </p:nvSpPr>
        <p:spPr>
          <a:xfrm>
            <a:off x="7010400" y="3631571"/>
            <a:ext cx="1821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3D6ABAB-25AA-4A30-87AF-2D4FC67C1C7E}"/>
              </a:ext>
            </a:extLst>
          </p:cNvPr>
          <p:cNvSpPr/>
          <p:nvPr/>
        </p:nvSpPr>
        <p:spPr>
          <a:xfrm>
            <a:off x="5867400" y="4469771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0580414B-4304-4571-88D1-F919F820BA85}"/>
                  </a:ext>
                </a:extLst>
              </p:cNvPr>
              <p:cNvSpPr txBox="1"/>
              <p:nvPr/>
            </p:nvSpPr>
            <p:spPr>
              <a:xfrm>
                <a:off x="7010400" y="4384595"/>
                <a:ext cx="40876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80414B-4304-4571-88D1-F919F820B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384595"/>
                <a:ext cx="408765" cy="693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990600" y="514350"/>
            <a:ext cx="7162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0" y="1047750"/>
            <a:ext cx="4876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200" y="1581150"/>
            <a:ext cx="5715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10200" y="1047750"/>
            <a:ext cx="3200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7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/>
      <p:bldP spid="15" grpId="0"/>
      <p:bldP spid="16" grpId="0"/>
      <p:bldP spid="21" grpId="0" animBg="1"/>
      <p:bldP spid="24" grpId="0"/>
      <p:bldP spid="28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9A4F4438-7040-4290-96DC-C714234A47BA}" type="slidenum">
              <a:rPr lang="en-US">
                <a:latin typeface="Century Gothic" panose="020B0502020202020204"/>
              </a:rPr>
              <a:pPr defTabSz="342900"/>
              <a:t>9</a:t>
            </a:fld>
            <a:endParaRPr lang="en-US">
              <a:latin typeface="Century Gothic" panose="020B0502020202020204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715000" y="2628901"/>
            <a:ext cx="16573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endParaRPr lang="en-US" sz="135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7486650" y="8572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5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7486650" y="857251"/>
            <a:ext cx="285750" cy="30718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4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7486650" y="857250"/>
            <a:ext cx="2286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3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7486650" y="8001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2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7143750" y="62865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7429500" y="8001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</a:t>
            </a:r>
          </a:p>
        </p:txBody>
      </p:sp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7486650" y="8001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0</a:t>
            </a:r>
          </a:p>
        </p:txBody>
      </p:sp>
      <p:pic>
        <p:nvPicPr>
          <p:cNvPr id="40971" name="Picture 11" descr="j0336978[2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64306"/>
            <a:ext cx="857250" cy="87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15250" y="4857750"/>
            <a:ext cx="285750" cy="2857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342900"/>
            <a:endParaRPr lang="en-US" sz="135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40973" name="ELPH230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9149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5657850" y="3789761"/>
            <a:ext cx="5715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hangingPunct="0"/>
            <a:endParaRPr lang="en-US" sz="33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3143250" y="971550"/>
            <a:ext cx="4286250" cy="25717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342900"/>
            <a:endParaRPr lang="en-US" sz="27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40994" name="Picture 34" descr="4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12001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7" name="Oval 37"/>
          <p:cNvSpPr>
            <a:spLocks noChangeArrowheads="1"/>
          </p:cNvSpPr>
          <p:nvPr/>
        </p:nvSpPr>
        <p:spPr bwMode="auto">
          <a:xfrm>
            <a:off x="7143750" y="62865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0998" name="WordArt 38"/>
          <p:cNvSpPr>
            <a:spLocks noChangeArrowheads="1" noChangeShapeType="1" noTextEdit="1"/>
          </p:cNvSpPr>
          <p:nvPr/>
        </p:nvSpPr>
        <p:spPr bwMode="auto">
          <a:xfrm>
            <a:off x="7429500" y="8001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9</a:t>
            </a:r>
          </a:p>
        </p:txBody>
      </p:sp>
      <p:sp>
        <p:nvSpPr>
          <p:cNvPr id="40999" name="WordArt 39"/>
          <p:cNvSpPr>
            <a:spLocks noChangeArrowheads="1" noChangeShapeType="1" noTextEdit="1"/>
          </p:cNvSpPr>
          <p:nvPr/>
        </p:nvSpPr>
        <p:spPr bwMode="auto">
          <a:xfrm>
            <a:off x="7372350" y="800100"/>
            <a:ext cx="4572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10</a:t>
            </a:r>
          </a:p>
        </p:txBody>
      </p:sp>
      <p:sp>
        <p:nvSpPr>
          <p:cNvPr id="41000" name="WordArt 40"/>
          <p:cNvSpPr>
            <a:spLocks noChangeArrowheads="1" noChangeShapeType="1" noTextEdit="1"/>
          </p:cNvSpPr>
          <p:nvPr/>
        </p:nvSpPr>
        <p:spPr bwMode="auto">
          <a:xfrm>
            <a:off x="7486650" y="8001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8</a:t>
            </a:r>
          </a:p>
        </p:txBody>
      </p:sp>
      <p:sp>
        <p:nvSpPr>
          <p:cNvPr id="41001" name="WordArt 41"/>
          <p:cNvSpPr>
            <a:spLocks noChangeArrowheads="1" noChangeShapeType="1" noTextEdit="1"/>
          </p:cNvSpPr>
          <p:nvPr/>
        </p:nvSpPr>
        <p:spPr bwMode="auto">
          <a:xfrm>
            <a:off x="7372350" y="800100"/>
            <a:ext cx="4000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6</a:t>
            </a:r>
          </a:p>
        </p:txBody>
      </p:sp>
      <p:sp>
        <p:nvSpPr>
          <p:cNvPr id="41002" name="WordArt 42"/>
          <p:cNvSpPr>
            <a:spLocks noChangeArrowheads="1" noChangeShapeType="1" noTextEdit="1"/>
          </p:cNvSpPr>
          <p:nvPr/>
        </p:nvSpPr>
        <p:spPr bwMode="auto">
          <a:xfrm>
            <a:off x="7486650" y="8001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42900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7</a:t>
            </a:r>
          </a:p>
        </p:txBody>
      </p:sp>
      <p:sp>
        <p:nvSpPr>
          <p:cNvPr id="41003" name="Text Box 43"/>
          <p:cNvSpPr txBox="1">
            <a:spLocks noChangeArrowheads="1"/>
          </p:cNvSpPr>
          <p:nvPr/>
        </p:nvSpPr>
        <p:spPr bwMode="auto">
          <a:xfrm>
            <a:off x="2743200" y="342901"/>
            <a:ext cx="18288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342900">
              <a:spcBef>
                <a:spcPct val="50000"/>
              </a:spcBef>
            </a:pPr>
            <a:endParaRPr lang="en-US" sz="135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5600700" y="3729038"/>
            <a:ext cx="628650" cy="5786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/>
            <a:r>
              <a:rPr lang="vi-VN" sz="3300" dirty="0">
                <a:solidFill>
                  <a:prstClr val="white"/>
                </a:solidFill>
                <a:latin typeface="Tahoma" panose="020B0604030504040204" pitchFamily="34" charset="0"/>
              </a:rPr>
              <a:t>S</a:t>
            </a:r>
            <a:endParaRPr lang="en-US" sz="33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grpSp>
        <p:nvGrpSpPr>
          <p:cNvPr id="41011" name="Group 51"/>
          <p:cNvGrpSpPr>
            <a:grpSpLocks/>
          </p:cNvGrpSpPr>
          <p:nvPr/>
        </p:nvGrpSpPr>
        <p:grpSpPr bwMode="auto">
          <a:xfrm>
            <a:off x="1600200" y="1943100"/>
            <a:ext cx="1428750" cy="1771650"/>
            <a:chOff x="576" y="1824"/>
            <a:chExt cx="768" cy="1152"/>
          </a:xfrm>
        </p:grpSpPr>
        <p:sp>
          <p:nvSpPr>
            <p:cNvPr id="41009" name="AutoShape 49"/>
            <p:cNvSpPr>
              <a:spLocks noChangeArrowheads="1"/>
            </p:cNvSpPr>
            <p:nvPr/>
          </p:nvSpPr>
          <p:spPr bwMode="auto">
            <a:xfrm>
              <a:off x="576" y="1824"/>
              <a:ext cx="768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342900"/>
              <a:endParaRPr lang="en-US" sz="1350">
                <a:solidFill>
                  <a:srgbClr val="FF0000"/>
                </a:solidFill>
                <a:latin typeface="Century Gothic" panose="020B0502020202020204"/>
              </a:endParaRPr>
            </a:p>
            <a:p>
              <a:pPr algn="ctr" defTabSz="342900"/>
              <a:r>
                <a:rPr lang="en-US">
                  <a:solidFill>
                    <a:prstClr val="black"/>
                  </a:solidFill>
                  <a:latin typeface="Century Gothic" panose="020B0502020202020204"/>
                </a:rPr>
                <a:t>Hết giờ</a:t>
              </a:r>
            </a:p>
            <a:p>
              <a:pPr algn="ctr" defTabSz="342900"/>
              <a:endParaRPr lang="en-US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  <p:sp>
          <p:nvSpPr>
            <p:cNvPr id="41010" name="Line 50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342900"/>
              <a:endParaRPr lang="en-US" sz="1350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</p:grpSp>
      <p:pic>
        <p:nvPicPr>
          <p:cNvPr id="39" name="Picture 34" descr="questionbig_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01084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257300" y="57151"/>
            <a:ext cx="6572250" cy="5078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/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 điền </a:t>
            </a:r>
            <a:r>
              <a:rPr lang="vi-VN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Sai điền </a:t>
            </a:r>
            <a:r>
              <a:rPr lang="vi-VN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vi-V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 mỗi ô trống sau:</a:t>
            </a:r>
            <a:endParaRPr lang="en-US" sz="2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29050" y="1894393"/>
                <a:ext cx="3200400" cy="745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/>
                <a14:m>
                  <m:oMath xmlns:m="http://schemas.openxmlformats.org/officeDocument/2006/math">
                    <m:f>
                      <m:fPr>
                        <m:ctrlP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3000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000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10 −3</m:t>
                        </m:r>
                      </m:num>
                      <m:den>
                        <m: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12 −4 </m:t>
                        </m:r>
                      </m:den>
                    </m:f>
                  </m:oMath>
                </a14:m>
                <a:r>
                  <a:rPr lang="vi-VN" sz="3000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vi-VN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vi-VN" sz="3000" dirty="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050" y="1894393"/>
                <a:ext cx="3200400" cy="745782"/>
              </a:xfrm>
              <a:prstGeom prst="rect">
                <a:avLst/>
              </a:prstGeom>
              <a:blipFill>
                <a:blip r:embed="rId12"/>
                <a:stretch>
                  <a:fillRect t="-820" b="-9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5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9307E-6 L 0.18959 4.99307E-6 C 0.27431 4.99307E-6 0.37917 -0.0178 0.37917 -0.03191 L 0.37917 -0.06381 " pathEditMode="relative" rAng="0" ptsTypes="FfFF">
                                      <p:cBhvr>
                                        <p:cTn id="109" dur="2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3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3991" fill="hold"/>
                                        <p:tgtEl>
                                          <p:spTgt spid="40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</p:childTnLst>
        </p:cTn>
      </p:par>
    </p:tnLst>
    <p:bldLst>
      <p:bldP spid="40963" grpId="0" animBg="1"/>
      <p:bldP spid="40963" grpId="1" animBg="1"/>
      <p:bldP spid="40964" grpId="0" animBg="1"/>
      <p:bldP spid="40964" grpId="1" animBg="1"/>
      <p:bldP spid="40965" grpId="0" animBg="1"/>
      <p:bldP spid="40965" grpId="1" animBg="1"/>
      <p:bldP spid="40966" grpId="0" animBg="1"/>
      <p:bldP spid="40966" grpId="1" animBg="1"/>
      <p:bldP spid="40967" grpId="0" animBg="1"/>
      <p:bldP spid="40967" grpId="1" animBg="1"/>
      <p:bldP spid="40968" grpId="0" animBg="1"/>
      <p:bldP spid="40968" grpId="1" animBg="1"/>
      <p:bldP spid="40969" grpId="0" animBg="1"/>
      <p:bldP spid="40969" grpId="1" animBg="1"/>
      <p:bldP spid="40982" grpId="0" animBg="1"/>
      <p:bldP spid="40983" grpId="0" animBg="1"/>
      <p:bldP spid="40997" grpId="0" animBg="1"/>
      <p:bldP spid="40997" grpId="1" animBg="1"/>
      <p:bldP spid="40998" grpId="0" animBg="1"/>
      <p:bldP spid="40998" grpId="1" animBg="1"/>
      <p:bldP spid="40999" grpId="0" animBg="1"/>
      <p:bldP spid="40999" grpId="1" animBg="1"/>
      <p:bldP spid="41000" grpId="0" animBg="1"/>
      <p:bldP spid="41000" grpId="1" animBg="1"/>
      <p:bldP spid="41001" grpId="0" animBg="1"/>
      <p:bldP spid="41001" grpId="1" animBg="1"/>
      <p:bldP spid="41002" grpId="0" animBg="1"/>
      <p:bldP spid="41002" grpId="1" animBg="1"/>
      <p:bldP spid="4100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681</Words>
  <Application>Microsoft Office PowerPoint</Application>
  <PresentationFormat>On-screen Show (16:9)</PresentationFormat>
  <Paragraphs>131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Wisp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21AK22</cp:lastModifiedBy>
  <cp:revision>55</cp:revision>
  <dcterms:created xsi:type="dcterms:W3CDTF">2018-03-09T07:14:39Z</dcterms:created>
  <dcterms:modified xsi:type="dcterms:W3CDTF">2022-03-01T12:25:05Z</dcterms:modified>
</cp:coreProperties>
</file>