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8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Giáo viên: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103</Words>
  <Application>Microsoft Office PowerPoint</Application>
  <PresentationFormat>Widescreen</PresentationFormat>
  <Paragraphs>54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맑은 고딕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6430</cp:lastModifiedBy>
  <cp:revision>113</cp:revision>
  <dcterms:created xsi:type="dcterms:W3CDTF">2020-08-06T10:05:22Z</dcterms:created>
  <dcterms:modified xsi:type="dcterms:W3CDTF">2020-09-12T08:44:07Z</dcterms:modified>
</cp:coreProperties>
</file>