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1" r:id="rId4"/>
    <p:sldId id="282" r:id="rId5"/>
    <p:sldId id="286" r:id="rId6"/>
    <p:sldId id="283" r:id="rId7"/>
    <p:sldId id="285" r:id="rId8"/>
    <p:sldId id="287" r:id="rId9"/>
    <p:sldId id="288" r:id="rId10"/>
    <p:sldId id="289" r:id="rId11"/>
    <p:sldId id="290" r:id="rId12"/>
    <p:sldId id="291" r:id="rId13"/>
    <p:sldId id="293" r:id="rId14"/>
    <p:sldId id="284" r:id="rId15"/>
    <p:sldId id="295" r:id="rId16"/>
    <p:sldId id="261" r:id="rId17"/>
  </p:sldIdLst>
  <p:sldSz cx="12192000" cy="6858000"/>
  <p:notesSz cx="6858000" cy="9144000"/>
  <p:embeddedFontLst>
    <p:embeddedFont>
      <p:font typeface="#9Slide03 AmpleSoft Bold" panose="02000000000000000000" pitchFamily="2" charset="0"/>
      <p:regular r:id="rId19"/>
    </p:embeddedFont>
    <p:embeddedFont>
      <p:font typeface="#9Slide07 Bungee Shade" panose="020B0604020202020204" charset="0"/>
      <p:regular r:id="rId20"/>
    </p:embeddedFont>
    <p:embeddedFont>
      <p:font typeface="#9Slide07 Crocante" panose="02000000000000000000" pitchFamily="2" charset="0"/>
      <p:regular r:id="rId21"/>
    </p:embeddedFont>
    <p:embeddedFont>
      <p:font typeface="#9Slide07 HoneyCream" pitchFamily="2" charset="0"/>
      <p:regular r:id="rId22"/>
    </p:embeddedFont>
    <p:embeddedFont>
      <p:font typeface="#9Slide07 IcielCrocante" panose="02000000000000000000" pitchFamily="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SVN-Newton" panose="02040603050506020204" pitchFamily="18" charset="0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262"/>
    <a:srgbClr val="FFFFFF"/>
    <a:srgbClr val="03BCA2"/>
    <a:srgbClr val="0083CE"/>
    <a:srgbClr val="517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>
        <p:scale>
          <a:sx n="43" d="100"/>
          <a:sy n="43" d="100"/>
        </p:scale>
        <p:origin x="1622" y="10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F513E-560E-43DF-A2FA-78DAE9678F98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4C143-DDD0-4E8D-A1FF-B8EBB0E651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52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开学季海报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45" y="-21590"/>
            <a:ext cx="12218035" cy="6833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8D7B37-AC52-4AC8-BDCA-6EF637958F66}"/>
              </a:ext>
            </a:extLst>
          </p:cNvPr>
          <p:cNvSpPr txBox="1"/>
          <p:nvPr userDrawn="1"/>
        </p:nvSpPr>
        <p:spPr>
          <a:xfrm rot="5400000">
            <a:off x="10738884" y="1119742"/>
            <a:ext cx="21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7 Bungee Shade" pitchFamily="2" charset="0"/>
              </a:rPr>
              <a:t>Hảo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#9Slide07 Bungee Shade" pitchFamily="2" charset="0"/>
              </a:rPr>
              <a:t> MNT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开学季海报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45" y="-21590"/>
            <a:ext cx="12218035" cy="6833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9FBAE5-D9D2-424C-B3E9-EA826047D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2"/>
          <a:stretch/>
        </p:blipFill>
        <p:spPr>
          <a:xfrm>
            <a:off x="-5123126" y="1834774"/>
            <a:ext cx="2029052" cy="2166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7A8FD8-E8CB-4D00-A685-0F7BDCC9AF05}"/>
              </a:ext>
            </a:extLst>
          </p:cNvPr>
          <p:cNvSpPr txBox="1"/>
          <p:nvPr userDrawn="1"/>
        </p:nvSpPr>
        <p:spPr>
          <a:xfrm rot="5400000">
            <a:off x="10738884" y="1119742"/>
            <a:ext cx="21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7 Bungee Shade" pitchFamily="2" charset="0"/>
              </a:rPr>
              <a:t>Hảo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#9Slide07 Bungee Shade" pitchFamily="2" charset="0"/>
              </a:rPr>
              <a:t> MNT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A918A-1D51-41B2-B673-A98CF6DF2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2"/>
          <a:stretch/>
        </p:blipFill>
        <p:spPr>
          <a:xfrm>
            <a:off x="14355720" y="4372392"/>
            <a:ext cx="2029052" cy="2166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8FB0F-12B6-4BED-B4F9-2020734E9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2"/>
          <a:stretch/>
        </p:blipFill>
        <p:spPr>
          <a:xfrm>
            <a:off x="-4570234" y="-2958826"/>
            <a:ext cx="2029052" cy="2166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DE4D9B-CC3E-4091-B69F-C6221E61C1B6}"/>
              </a:ext>
            </a:extLst>
          </p:cNvPr>
          <p:cNvSpPr txBox="1"/>
          <p:nvPr userDrawn="1"/>
        </p:nvSpPr>
        <p:spPr>
          <a:xfrm rot="5400000">
            <a:off x="10738884" y="1119742"/>
            <a:ext cx="21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7 Bungee Shade" pitchFamily="2" charset="0"/>
              </a:rPr>
              <a:t>Hảo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#9Slide07 Bungee Shade" pitchFamily="2" charset="0"/>
              </a:rPr>
              <a:t> MNT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5691CE-6D08-4525-863C-439F46B6F3F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75" y="-3742178"/>
            <a:ext cx="1802776" cy="3065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BE1C09-4A4F-483C-B807-EDE04AFAC32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00" y="6422649"/>
            <a:ext cx="1152128" cy="1959214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03E1D1D1-A741-4579-848D-86C1F5B55D93}"/>
              </a:ext>
            </a:extLst>
          </p:cNvPr>
          <p:cNvSpPr txBox="1"/>
          <p:nvPr userDrawn="1"/>
        </p:nvSpPr>
        <p:spPr>
          <a:xfrm>
            <a:off x="3368043" y="7458533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MĂNG NON- TÀI LIỆU TIỂU HỌC | Facebook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5E56EF-5441-4728-A9E8-AFF18B92ED62}"/>
              </a:ext>
            </a:extLst>
          </p:cNvPr>
          <p:cNvSpPr txBox="1">
            <a:spLocks/>
          </p:cNvSpPr>
          <p:nvPr userDrawn="1"/>
        </p:nvSpPr>
        <p:spPr>
          <a:xfrm>
            <a:off x="10138940" y="-90042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B05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B050"/>
              </a:solidFill>
              <a:latin typeface="#9Slide07 HoneyCream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.bin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4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slide" Target="slide4.xml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slide" Target="slide6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3">
            <a:extLst>
              <a:ext uri="{FF2B5EF4-FFF2-40B4-BE49-F238E27FC236}">
                <a16:creationId xmlns:a16="http://schemas.microsoft.com/office/drawing/2014/main" id="{F802302E-EEB4-42ED-A8FE-D47339FC104D}"/>
              </a:ext>
            </a:extLst>
          </p:cNvPr>
          <p:cNvSpPr txBox="1"/>
          <p:nvPr/>
        </p:nvSpPr>
        <p:spPr>
          <a:xfrm>
            <a:off x="4717309" y="4454228"/>
            <a:ext cx="2319339" cy="8512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83C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Crocante" panose="02000000000000000000" pitchFamily="2" charset="0"/>
                <a:ea typeface="站酷快乐体2016修订版" panose="02010600030101010101" charset="-122"/>
              </a:rPr>
              <a:t>Tr 139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0083C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#9Slide07 Crocante" panose="02000000000000000000" pitchFamily="2" charset="0"/>
              <a:ea typeface="站酷快乐体2016修订版" panose="02010600030101010101" charset="-122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38344" y="-2977100"/>
            <a:ext cx="3983355" cy="7967345"/>
          </a:xfrm>
          <a:prstGeom prst="rect">
            <a:avLst/>
          </a:prstGeom>
        </p:spPr>
      </p:pic>
      <p:pic>
        <p:nvPicPr>
          <p:cNvPr id="6" name="图片 5" descr="5"/>
          <p:cNvPicPr>
            <a:picLocks noChangeAspect="1"/>
          </p:cNvPicPr>
          <p:nvPr/>
        </p:nvPicPr>
        <p:blipFill rotWithShape="1">
          <a:blip r:embed="rId3"/>
          <a:srcRect r="60449"/>
          <a:stretch/>
        </p:blipFill>
        <p:spPr>
          <a:xfrm>
            <a:off x="9432725" y="4926777"/>
            <a:ext cx="1716495" cy="193675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1" y="4392557"/>
            <a:ext cx="1943100" cy="1543050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224" y="5128075"/>
            <a:ext cx="1682750" cy="150495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1710" y="-257587"/>
            <a:ext cx="2882900" cy="2355850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8267" y="3455035"/>
            <a:ext cx="2907030" cy="3507105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4191" y="5254874"/>
            <a:ext cx="6631305" cy="1536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826AE9E-D113-45DD-9FC0-74675AFA71C1}"/>
              </a:ext>
            </a:extLst>
          </p:cNvPr>
          <p:cNvGrpSpPr/>
          <p:nvPr/>
        </p:nvGrpSpPr>
        <p:grpSpPr>
          <a:xfrm rot="335780">
            <a:off x="-184565" y="2221428"/>
            <a:ext cx="4704491" cy="1969931"/>
            <a:chOff x="2839309" y="338828"/>
            <a:chExt cx="4704491" cy="1969931"/>
          </a:xfrm>
        </p:grpSpPr>
        <p:sp>
          <p:nvSpPr>
            <p:cNvPr id="13" name="文本框 12"/>
            <p:cNvSpPr txBox="1"/>
            <p:nvPr/>
          </p:nvSpPr>
          <p:spPr>
            <a:xfrm>
              <a:off x="2862943" y="338828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LUYỆN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6" name="文本框 12">
              <a:extLst>
                <a:ext uri="{FF2B5EF4-FFF2-40B4-BE49-F238E27FC236}">
                  <a16:creationId xmlns:a16="http://schemas.microsoft.com/office/drawing/2014/main" id="{A114A9C1-48F8-47A8-8B44-48908FE72F0F}"/>
                </a:ext>
              </a:extLst>
            </p:cNvPr>
            <p:cNvSpPr txBox="1"/>
            <p:nvPr/>
          </p:nvSpPr>
          <p:spPr>
            <a:xfrm>
              <a:off x="2839309" y="446711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LUYỆN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4D187CF-876A-4007-A551-55BAB2FCE7E1}"/>
              </a:ext>
            </a:extLst>
          </p:cNvPr>
          <p:cNvGrpSpPr/>
          <p:nvPr/>
        </p:nvGrpSpPr>
        <p:grpSpPr>
          <a:xfrm>
            <a:off x="7290924" y="2206317"/>
            <a:ext cx="5027322" cy="1935842"/>
            <a:chOff x="6765906" y="3517281"/>
            <a:chExt cx="5027322" cy="1935842"/>
          </a:xfrm>
        </p:grpSpPr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id="{D7D108D8-BEDF-476E-B5F2-E41CAE4D0B77}"/>
                </a:ext>
              </a:extLst>
            </p:cNvPr>
            <p:cNvSpPr txBox="1"/>
            <p:nvPr/>
          </p:nvSpPr>
          <p:spPr>
            <a:xfrm rot="21197450">
              <a:off x="6765907" y="3517281"/>
              <a:ext cx="502732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 w="38100">
                    <a:solidFill>
                      <a:schemeClr val="tx1"/>
                    </a:solidFill>
                  </a:ln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CHUNG</a:t>
              </a:r>
              <a:endParaRPr lang="zh-CN" sz="11500" dirty="0">
                <a:ln w="38100">
                  <a:solidFill>
                    <a:schemeClr val="tx1"/>
                  </a:solidFill>
                </a:ln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B4676462-2503-425A-A83B-650554F3F97F}"/>
                </a:ext>
              </a:extLst>
            </p:cNvPr>
            <p:cNvSpPr txBox="1"/>
            <p:nvPr/>
          </p:nvSpPr>
          <p:spPr>
            <a:xfrm rot="21197450">
              <a:off x="6765906" y="3591075"/>
              <a:ext cx="502732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CHUNG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C850D67-9A7E-427D-9BF0-F2C22828A87A}"/>
              </a:ext>
            </a:extLst>
          </p:cNvPr>
          <p:cNvGrpSpPr/>
          <p:nvPr/>
        </p:nvGrpSpPr>
        <p:grpSpPr>
          <a:xfrm>
            <a:off x="3711626" y="2411728"/>
            <a:ext cx="4704491" cy="1980829"/>
            <a:chOff x="3571451" y="2261260"/>
            <a:chExt cx="4704491" cy="1980829"/>
          </a:xfrm>
        </p:grpSpPr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899495D6-1546-4129-B0BC-A74110628CEC}"/>
                </a:ext>
              </a:extLst>
            </p:cNvPr>
            <p:cNvSpPr txBox="1"/>
            <p:nvPr/>
          </p:nvSpPr>
          <p:spPr>
            <a:xfrm>
              <a:off x="3571451" y="2261260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TẬP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9" name="文本框 12">
              <a:extLst>
                <a:ext uri="{FF2B5EF4-FFF2-40B4-BE49-F238E27FC236}">
                  <a16:creationId xmlns:a16="http://schemas.microsoft.com/office/drawing/2014/main" id="{8C745D4B-8E80-4BD9-9EA6-2A3039E5D3BE}"/>
                </a:ext>
              </a:extLst>
            </p:cNvPr>
            <p:cNvSpPr txBox="1"/>
            <p:nvPr/>
          </p:nvSpPr>
          <p:spPr>
            <a:xfrm>
              <a:off x="3595085" y="2380041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 w="381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TẬP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7BD13A9-2946-4661-AE83-F36EF646AF1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2"/>
          <a:stretch/>
        </p:blipFill>
        <p:spPr>
          <a:xfrm>
            <a:off x="9975106" y="60820"/>
            <a:ext cx="2029052" cy="2166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6EC0E203-47BA-4B05-BE2F-0B9D99EE92D9}"/>
              </a:ext>
            </a:extLst>
          </p:cNvPr>
          <p:cNvSpPr txBox="1">
            <a:spLocks noChangeArrowheads="1"/>
          </p:cNvSpPr>
          <p:nvPr/>
        </p:nvSpPr>
        <p:spPr>
          <a:xfrm>
            <a:off x="1361321" y="332870"/>
            <a:ext cx="10144570" cy="1880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latin typeface="#9Slide07 Crocante" panose="02000000000000000000" pitchFamily="2" charset="0"/>
              </a:rPr>
              <a:t>1. Cho </a:t>
            </a:r>
            <a:r>
              <a:rPr lang="en-US" sz="3200" b="1" dirty="0" err="1">
                <a:latin typeface="#9Slide07 Crocante" panose="02000000000000000000" pitchFamily="2" charset="0"/>
              </a:rPr>
              <a:t>các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phân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số</a:t>
            </a:r>
            <a:r>
              <a:rPr lang="en-US" sz="3200" b="1" dirty="0">
                <a:latin typeface="#9Slide07 Crocante" panose="02000000000000000000" pitchFamily="2" charset="0"/>
              </a:rPr>
              <a:t>:</a:t>
            </a:r>
            <a:endParaRPr lang="en-US" sz="3200" dirty="0">
              <a:latin typeface="#9Slide07 Crocante" panose="02000000000000000000" pitchFamily="2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BFAC2D9-3913-4339-B6A4-B1444DE2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1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6A1866C-562C-4493-BE5A-FFD2EBF2F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0313" y="413082"/>
            <a:ext cx="10401245" cy="19050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dirty="0">
                <a:latin typeface="#9Slide07 Crocante" panose="02000000000000000000" pitchFamily="2" charset="0"/>
              </a:rPr>
              <a:t>1. Cho </a:t>
            </a:r>
            <a:r>
              <a:rPr lang="en-US" sz="4000" b="1" dirty="0" err="1">
                <a:latin typeface="#9Slide07 Crocante" panose="02000000000000000000" pitchFamily="2" charset="0"/>
              </a:rPr>
              <a:t>các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:</a:t>
            </a:r>
            <a:endParaRPr lang="en-US" sz="4000" dirty="0">
              <a:latin typeface="#9Slide07 Crocante" panose="02000000000000000000" pitchFamily="2" charset="0"/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4A13937E-CCB0-42B3-AB71-E9AE32145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2833" y="672484"/>
          <a:ext cx="5298725" cy="140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1917700" imgH="558800" progId="Equation.3">
                  <p:embed/>
                </p:oleObj>
              </mc:Choice>
              <mc:Fallback>
                <p:oleObj name="Equation" r:id="rId3" imgW="1917700" imgH="558800" progId="Equation.3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4A13937E-CCB0-42B3-AB71-E9AE321453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833" y="672484"/>
                        <a:ext cx="5298725" cy="1409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id="{5F5884F1-1ED6-4C3C-8218-BF8E9A014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88" y="2478473"/>
            <a:ext cx="969168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Trong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các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đã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có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những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bằng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nhau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là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6F91BA-9782-4122-8EF3-A1F89BC20A2F}"/>
              </a:ext>
            </a:extLst>
          </p:cNvPr>
          <p:cNvGrpSpPr/>
          <p:nvPr/>
        </p:nvGrpSpPr>
        <p:grpSpPr>
          <a:xfrm>
            <a:off x="1560506" y="4453402"/>
            <a:ext cx="1108250" cy="1808314"/>
            <a:chOff x="1447637" y="2310987"/>
            <a:chExt cx="977459" cy="13675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F8B6CB-0ED6-454A-BC5D-EADEFD03E5F5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191CDF-F20F-4538-B68D-C42FC254965D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BC47EA2-C6BA-4EC2-86C9-C1734026A0F4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D232048-682C-4770-8E52-28A4CEBE83BD}"/>
              </a:ext>
            </a:extLst>
          </p:cNvPr>
          <p:cNvSpPr txBox="1"/>
          <p:nvPr/>
        </p:nvSpPr>
        <p:spPr>
          <a:xfrm>
            <a:off x="2668756" y="4607289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85C267-D2EE-4BBB-8504-EE0BDA232999}"/>
              </a:ext>
            </a:extLst>
          </p:cNvPr>
          <p:cNvGrpSpPr/>
          <p:nvPr/>
        </p:nvGrpSpPr>
        <p:grpSpPr>
          <a:xfrm>
            <a:off x="3552165" y="4453402"/>
            <a:ext cx="1108250" cy="1580193"/>
            <a:chOff x="1447637" y="2310987"/>
            <a:chExt cx="977459" cy="11950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82D04D-AA62-4318-A63E-A98888351855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10816F-E709-48F3-9F38-C01BC9669791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65C9BE0-62FF-4549-9BA5-1E91694C2F74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58D65C8-0D9A-408D-BEAD-E546283777B8}"/>
              </a:ext>
            </a:extLst>
          </p:cNvPr>
          <p:cNvSpPr txBox="1"/>
          <p:nvPr/>
        </p:nvSpPr>
        <p:spPr>
          <a:xfrm>
            <a:off x="5023452" y="4607289"/>
            <a:ext cx="814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;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2C9005-D281-4C76-9360-B8A00B56F7EC}"/>
              </a:ext>
            </a:extLst>
          </p:cNvPr>
          <p:cNvGrpSpPr/>
          <p:nvPr/>
        </p:nvGrpSpPr>
        <p:grpSpPr>
          <a:xfrm>
            <a:off x="5962833" y="4435658"/>
            <a:ext cx="1260451" cy="1548657"/>
            <a:chOff x="1447637" y="2334837"/>
            <a:chExt cx="1111698" cy="11712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4A8CCF-F1BF-4E14-B102-88CB8B1C66DD}"/>
                </a:ext>
              </a:extLst>
            </p:cNvPr>
            <p:cNvSpPr txBox="1"/>
            <p:nvPr/>
          </p:nvSpPr>
          <p:spPr>
            <a:xfrm>
              <a:off x="1612165" y="233483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34C81B-5BB9-4D17-A6E5-194D2232C471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15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B7722D-089A-447E-8B87-0C58948504DA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8024AAD-E244-4C4E-B40B-DBCF8FF474B0}"/>
              </a:ext>
            </a:extLst>
          </p:cNvPr>
          <p:cNvSpPr txBox="1"/>
          <p:nvPr/>
        </p:nvSpPr>
        <p:spPr>
          <a:xfrm>
            <a:off x="6891318" y="4536874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C6AC36-0290-400A-8E7B-F6CE9830822D}"/>
              </a:ext>
            </a:extLst>
          </p:cNvPr>
          <p:cNvGrpSpPr/>
          <p:nvPr/>
        </p:nvGrpSpPr>
        <p:grpSpPr>
          <a:xfrm>
            <a:off x="7586910" y="4404122"/>
            <a:ext cx="1108250" cy="1580193"/>
            <a:chOff x="1447637" y="2310987"/>
            <a:chExt cx="977459" cy="11950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CA319F-EFF1-440C-A320-FEAFD199A381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6BA90B7-AE1F-4A15-8425-4FB8F9ABB58D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5E1609F-2457-49F2-88CE-26543C2E9A17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91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1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05684529-FED1-4ACA-9312-604961C96EEC}"/>
              </a:ext>
            </a:extLst>
          </p:cNvPr>
          <p:cNvSpPr txBox="1">
            <a:spLocks noChangeArrowheads="1"/>
          </p:cNvSpPr>
          <p:nvPr/>
        </p:nvSpPr>
        <p:spPr>
          <a:xfrm>
            <a:off x="641684" y="212559"/>
            <a:ext cx="10764253" cy="2789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itchFamily="2" charset="2"/>
              <a:buNone/>
              <a:defRPr/>
            </a:pPr>
            <a:endParaRPr lang="en-US" sz="4000" b="1" dirty="0">
              <a:latin typeface="#9Slide03 AmpleSoft Bold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A7354-815D-4580-9F70-00433E247527}"/>
              </a:ext>
            </a:extLst>
          </p:cNvPr>
          <p:cNvSpPr txBox="1">
            <a:spLocks noChangeArrowheads="1"/>
          </p:cNvSpPr>
          <p:nvPr/>
        </p:nvSpPr>
        <p:spPr>
          <a:xfrm>
            <a:off x="272714" y="449180"/>
            <a:ext cx="10876549" cy="2789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itchFamily="2" charset="2"/>
              <a:buNone/>
              <a:defRPr/>
            </a:pPr>
            <a:r>
              <a:rPr lang="en-US" sz="3700" b="1" dirty="0" err="1">
                <a:latin typeface="#9Slide03 AmpleSoft Bold" panose="02000000000000000000" pitchFamily="2" charset="0"/>
              </a:rPr>
              <a:t>Bài</a:t>
            </a:r>
            <a:r>
              <a:rPr lang="en-US" sz="3700" b="1" dirty="0">
                <a:latin typeface="#9Slide03 AmpleSoft Bold" panose="02000000000000000000" pitchFamily="2" charset="0"/>
              </a:rPr>
              <a:t> 2. </a:t>
            </a:r>
            <a:r>
              <a:rPr lang="en-US" sz="3700" b="1" dirty="0" err="1">
                <a:latin typeface="#9Slide03 AmpleSoft Bold" panose="02000000000000000000" pitchFamily="2" charset="0"/>
              </a:rPr>
              <a:t>Lớp</a:t>
            </a:r>
            <a:r>
              <a:rPr lang="en-US" sz="3700" b="1" dirty="0">
                <a:latin typeface="#9Slide03 AmpleSoft Bold" panose="02000000000000000000" pitchFamily="2" charset="0"/>
              </a:rPr>
              <a:t> 4A </a:t>
            </a:r>
            <a:r>
              <a:rPr lang="en-US" sz="3700" b="1" dirty="0" err="1">
                <a:latin typeface="#9Slide03 AmpleSoft Bold" panose="02000000000000000000" pitchFamily="2" charset="0"/>
              </a:rPr>
              <a:t>có</a:t>
            </a:r>
            <a:r>
              <a:rPr lang="en-US" sz="3700" b="1" dirty="0">
                <a:latin typeface="#9Slide03 AmpleSoft Bold" panose="02000000000000000000" pitchFamily="2" charset="0"/>
              </a:rPr>
              <a:t> 32 </a:t>
            </a:r>
            <a:r>
              <a:rPr lang="en-US" sz="3700" b="1" dirty="0" err="1">
                <a:latin typeface="#9Slide03 AmpleSoft Bold" panose="02000000000000000000" pitchFamily="2" charset="0"/>
              </a:rPr>
              <a:t>học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sinh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được</a:t>
            </a:r>
            <a:r>
              <a:rPr lang="en-US" sz="3700" b="1" dirty="0">
                <a:latin typeface="#9Slide03 AmpleSoft Bold" panose="02000000000000000000" pitchFamily="2" charset="0"/>
              </a:rPr>
              <a:t> chia </a:t>
            </a:r>
            <a:r>
              <a:rPr lang="en-US" sz="3700" b="1" dirty="0" err="1">
                <a:latin typeface="#9Slide03 AmpleSoft Bold" panose="02000000000000000000" pitchFamily="2" charset="0"/>
              </a:rPr>
              <a:t>đều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làm</a:t>
            </a:r>
            <a:r>
              <a:rPr lang="en-US" sz="3700" b="1" dirty="0">
                <a:latin typeface="#9Slide03 AmpleSoft Bold" panose="02000000000000000000" pitchFamily="2" charset="0"/>
              </a:rPr>
              <a:t> 4 </a:t>
            </a:r>
            <a:r>
              <a:rPr lang="en-US" sz="3700" b="1" dirty="0" err="1">
                <a:latin typeface="#9Slide03 AmpleSoft Bold" panose="02000000000000000000" pitchFamily="2" charset="0"/>
              </a:rPr>
              <a:t>tổ</a:t>
            </a:r>
            <a:r>
              <a:rPr lang="en-US" sz="3700" b="1" dirty="0">
                <a:latin typeface="#9Slide03 AmpleSoft Bold" panose="02000000000000000000" pitchFamily="2" charset="0"/>
              </a:rPr>
              <a:t>. </a:t>
            </a:r>
            <a:r>
              <a:rPr lang="en-US" sz="3700" b="1" dirty="0" err="1">
                <a:latin typeface="#9Slide03 AmpleSoft Bold" panose="02000000000000000000" pitchFamily="2" charset="0"/>
              </a:rPr>
              <a:t>Hỏi</a:t>
            </a:r>
            <a:r>
              <a:rPr lang="en-US" sz="3700" b="1" dirty="0">
                <a:latin typeface="#9Slide03 AmpleSoft Bold" panose="02000000000000000000" pitchFamily="2" charset="0"/>
              </a:rPr>
              <a:t>:</a:t>
            </a:r>
          </a:p>
          <a:p>
            <a:pPr marL="571500" indent="-571500" algn="l">
              <a:buFont typeface="Wingdings" pitchFamily="2" charset="2"/>
              <a:buNone/>
              <a:defRPr/>
            </a:pPr>
            <a:r>
              <a:rPr lang="en-US" sz="3700" b="1" dirty="0">
                <a:latin typeface="#9Slide03 AmpleSoft Bold" panose="02000000000000000000" pitchFamily="2" charset="0"/>
              </a:rPr>
              <a:t>a. 3 </a:t>
            </a:r>
            <a:r>
              <a:rPr lang="en-US" sz="3700" b="1" dirty="0" err="1">
                <a:latin typeface="#9Slide03 AmpleSoft Bold" panose="02000000000000000000" pitchFamily="2" charset="0"/>
              </a:rPr>
              <a:t>tổ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chiếm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mấy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phần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số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học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sinh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của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lớp</a:t>
            </a:r>
            <a:r>
              <a:rPr lang="en-US" sz="3700" b="1" dirty="0">
                <a:latin typeface="#9Slide03 AmpleSoft Bold" panose="02000000000000000000" pitchFamily="2" charset="0"/>
              </a:rPr>
              <a:t>?</a:t>
            </a:r>
          </a:p>
          <a:p>
            <a:pPr marL="571500" indent="-571500" algn="l">
              <a:buFont typeface="Wingdings" pitchFamily="2" charset="2"/>
              <a:buNone/>
              <a:defRPr/>
            </a:pPr>
            <a:r>
              <a:rPr lang="en-US" sz="3700" b="1" dirty="0">
                <a:latin typeface="#9Slide03 AmpleSoft Bold" panose="02000000000000000000" pitchFamily="2" charset="0"/>
              </a:rPr>
              <a:t>b. 3 </a:t>
            </a:r>
            <a:r>
              <a:rPr lang="en-US" sz="3700" b="1" dirty="0" err="1">
                <a:latin typeface="#9Slide03 AmpleSoft Bold" panose="02000000000000000000" pitchFamily="2" charset="0"/>
              </a:rPr>
              <a:t>tổ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có</a:t>
            </a:r>
            <a:r>
              <a:rPr lang="en-US" sz="3700" b="1" dirty="0">
                <a:latin typeface="#9Slide03 AmpleSoft Bold" panose="02000000000000000000" pitchFamily="2" charset="0"/>
              </a:rPr>
              <a:t> bao </a:t>
            </a:r>
            <a:r>
              <a:rPr lang="en-US" sz="3700" b="1" dirty="0" err="1">
                <a:latin typeface="#9Slide03 AmpleSoft Bold" panose="02000000000000000000" pitchFamily="2" charset="0"/>
              </a:rPr>
              <a:t>nhiêu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học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sinh</a:t>
            </a:r>
            <a:r>
              <a:rPr lang="en-US" sz="3700" b="1" dirty="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0F72B0-7026-4271-BD6A-70961E1455BD}"/>
              </a:ext>
            </a:extLst>
          </p:cNvPr>
          <p:cNvSpPr/>
          <p:nvPr/>
        </p:nvSpPr>
        <p:spPr>
          <a:xfrm>
            <a:off x="272715" y="4058652"/>
            <a:ext cx="1010654" cy="1411706"/>
          </a:xfrm>
          <a:prstGeom prst="roundRect">
            <a:avLst>
              <a:gd name="adj" fmla="val 270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4EB590-0C83-456E-A15C-D6201FC07B8D}"/>
              </a:ext>
            </a:extLst>
          </p:cNvPr>
          <p:cNvSpPr/>
          <p:nvPr/>
        </p:nvSpPr>
        <p:spPr>
          <a:xfrm>
            <a:off x="1572125" y="4058652"/>
            <a:ext cx="1010655" cy="1411706"/>
          </a:xfrm>
          <a:prstGeom prst="roundRect">
            <a:avLst>
              <a:gd name="adj" fmla="val 270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2D9044-21D5-447C-AA37-3C8615D398AF}"/>
              </a:ext>
            </a:extLst>
          </p:cNvPr>
          <p:cNvSpPr/>
          <p:nvPr/>
        </p:nvSpPr>
        <p:spPr>
          <a:xfrm>
            <a:off x="2871536" y="4058652"/>
            <a:ext cx="1010655" cy="1411706"/>
          </a:xfrm>
          <a:prstGeom prst="roundRect">
            <a:avLst>
              <a:gd name="adj" fmla="val 270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ABF189-5301-46FA-8C86-0941B99FBC66}"/>
              </a:ext>
            </a:extLst>
          </p:cNvPr>
          <p:cNvSpPr/>
          <p:nvPr/>
        </p:nvSpPr>
        <p:spPr>
          <a:xfrm>
            <a:off x="4211051" y="4058652"/>
            <a:ext cx="1010655" cy="1411706"/>
          </a:xfrm>
          <a:prstGeom prst="roundRect">
            <a:avLst>
              <a:gd name="adj" fmla="val 270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BFC718C-49C1-42F0-94D8-769B17EFA949}"/>
              </a:ext>
            </a:extLst>
          </p:cNvPr>
          <p:cNvSpPr/>
          <p:nvPr/>
        </p:nvSpPr>
        <p:spPr>
          <a:xfrm rot="5400000">
            <a:off x="2502568" y="3922295"/>
            <a:ext cx="513348" cy="3962401"/>
          </a:xfrm>
          <a:prstGeom prst="rightBrace">
            <a:avLst>
              <a:gd name="adj1" fmla="val 8333"/>
              <a:gd name="adj2" fmla="val 5404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1A8872-174D-443E-A068-15759B1E7197}"/>
              </a:ext>
            </a:extLst>
          </p:cNvPr>
          <p:cNvSpPr txBox="1"/>
          <p:nvPr/>
        </p:nvSpPr>
        <p:spPr>
          <a:xfrm>
            <a:off x="1459830" y="6160170"/>
            <a:ext cx="2823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#9Slide03 AmpleSoft Bold" panose="02000000000000000000" pitchFamily="2" charset="0"/>
              </a:rPr>
              <a:t>32 </a:t>
            </a:r>
            <a:r>
              <a:rPr lang="en-US" sz="3600" b="1" dirty="0" err="1">
                <a:latin typeface="#9Slide03 AmpleSoft Bold" panose="02000000000000000000" pitchFamily="2" charset="0"/>
              </a:rPr>
              <a:t>học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sinh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2F3EF9E-26E4-4C45-9165-40FA1083A960}"/>
              </a:ext>
            </a:extLst>
          </p:cNvPr>
          <p:cNvSpPr/>
          <p:nvPr/>
        </p:nvSpPr>
        <p:spPr>
          <a:xfrm rot="5400000" flipH="1">
            <a:off x="1884943" y="2455813"/>
            <a:ext cx="529390" cy="2382252"/>
          </a:xfrm>
          <a:prstGeom prst="rightBrace">
            <a:avLst>
              <a:gd name="adj1" fmla="val 8333"/>
              <a:gd name="adj2" fmla="val 5404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70FA7C-B0B2-4033-9816-C4B24BF9FCAD}"/>
              </a:ext>
            </a:extLst>
          </p:cNvPr>
          <p:cNvCxnSpPr>
            <a:cxnSpLocks/>
          </p:cNvCxnSpPr>
          <p:nvPr/>
        </p:nvCxnSpPr>
        <p:spPr>
          <a:xfrm>
            <a:off x="6007768" y="3903613"/>
            <a:ext cx="0" cy="19998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9223EA8-6B01-4504-A7F3-0FDD8B7C8523}"/>
              </a:ext>
            </a:extLst>
          </p:cNvPr>
          <p:cNvSpPr txBox="1"/>
          <p:nvPr/>
        </p:nvSpPr>
        <p:spPr>
          <a:xfrm>
            <a:off x="6184232" y="3856122"/>
            <a:ext cx="5602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#9Slide03 AmpleSoft Bold" panose="02000000000000000000" pitchFamily="2" charset="0"/>
              </a:rPr>
              <a:t>a. Ba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tổ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chiếm</a:t>
            </a:r>
            <a:r>
              <a:rPr lang="en-US" altLang="en-US" sz="4000" dirty="0">
                <a:latin typeface="#9Slide03 AmpleSoft Bold" panose="02000000000000000000" pitchFamily="2" charset="0"/>
              </a:rPr>
              <a:t>      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số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học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sinh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của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cả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lớp</a:t>
            </a:r>
            <a:r>
              <a:rPr lang="en-US" altLang="en-US" sz="4000" dirty="0">
                <a:latin typeface="#9Slide03 AmpleSoft Bold" panose="02000000000000000000" pitchFamily="2" charset="0"/>
              </a:rPr>
              <a:t>.</a:t>
            </a:r>
          </a:p>
        </p:txBody>
      </p:sp>
      <p:graphicFrame>
        <p:nvGraphicFramePr>
          <p:cNvPr id="20" name="Object 7">
            <a:extLst>
              <a:ext uri="{FF2B5EF4-FFF2-40B4-BE49-F238E27FC236}">
                <a16:creationId xmlns:a16="http://schemas.microsoft.com/office/drawing/2014/main" id="{8EC448D9-F7EC-45AD-8C96-A33858AA7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52990"/>
              </p:ext>
            </p:extLst>
          </p:nvPr>
        </p:nvGraphicFramePr>
        <p:xfrm>
          <a:off x="9480882" y="3597140"/>
          <a:ext cx="602430" cy="1435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7172" name="Object 7">
                        <a:extLst>
                          <a:ext uri="{FF2B5EF4-FFF2-40B4-BE49-F238E27FC236}">
                            <a16:creationId xmlns:a16="http://schemas.microsoft.com/office/drawing/2014/main" id="{E36B7EF6-2DB1-41BE-8604-8D3242CBD5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0882" y="3597140"/>
                        <a:ext cx="602430" cy="1435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637E8F3-D56D-45F0-A012-B26CAFDF48DD}"/>
              </a:ext>
            </a:extLst>
          </p:cNvPr>
          <p:cNvSpPr txBox="1"/>
          <p:nvPr/>
        </p:nvSpPr>
        <p:spPr>
          <a:xfrm>
            <a:off x="6184232" y="3841601"/>
            <a:ext cx="60077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#9Slide03 AmpleSoft Bold" panose="02000000000000000000" pitchFamily="2" charset="0"/>
              </a:rPr>
              <a:t>b. Ba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tổ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có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số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học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sinh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là</a:t>
            </a:r>
            <a:r>
              <a:rPr lang="en-US" altLang="en-US" sz="4000" dirty="0">
                <a:latin typeface="#9Slide03 AmpleSoft Bold" panose="02000000000000000000" pitchFamily="2" charset="0"/>
              </a:rPr>
              <a:t>: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#9Slide03 AmpleSoft Bold" panose="02000000000000000000" pitchFamily="2" charset="0"/>
              </a:rPr>
              <a:t>32    ×         = 24  (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học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sinh</a:t>
            </a:r>
            <a:r>
              <a:rPr lang="en-US" altLang="en-US" sz="4000" dirty="0">
                <a:latin typeface="#9Slide03 AmpleSoft Bold" panose="02000000000000000000" pitchFamily="2" charset="0"/>
              </a:rPr>
              <a:t>)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#9Slide03 AmpleSoft Bold" panose="02000000000000000000" pitchFamily="2" charset="0"/>
              </a:rPr>
              <a:t>					</a:t>
            </a:r>
          </a:p>
        </p:txBody>
      </p:sp>
      <p:graphicFrame>
        <p:nvGraphicFramePr>
          <p:cNvPr id="23" name="Object 8">
            <a:extLst>
              <a:ext uri="{FF2B5EF4-FFF2-40B4-BE49-F238E27FC236}">
                <a16:creationId xmlns:a16="http://schemas.microsoft.com/office/drawing/2014/main" id="{0B7BAC6D-4A3D-4B20-8645-6A0FA46289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71099"/>
              </p:ext>
            </p:extLst>
          </p:nvPr>
        </p:nvGraphicFramePr>
        <p:xfrm>
          <a:off x="7670159" y="4764505"/>
          <a:ext cx="912365" cy="1317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7173" name="Object 8">
                        <a:extLst>
                          <a:ext uri="{FF2B5EF4-FFF2-40B4-BE49-F238E27FC236}">
                            <a16:creationId xmlns:a16="http://schemas.microsoft.com/office/drawing/2014/main" id="{0D577A51-4E3B-4532-9AF1-BFBD1E329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159" y="4764505"/>
                        <a:ext cx="912365" cy="1317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88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ACA5695-36B2-4454-AA5D-D6DFF19CEDB1}"/>
              </a:ext>
            </a:extLst>
          </p:cNvPr>
          <p:cNvSpPr txBox="1">
            <a:spLocks noChangeArrowheads="1"/>
          </p:cNvSpPr>
          <p:nvPr/>
        </p:nvSpPr>
        <p:spPr>
          <a:xfrm>
            <a:off x="585537" y="196515"/>
            <a:ext cx="11020926" cy="355733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Tx/>
              <a:buNone/>
              <a:defRPr/>
            </a:pPr>
            <a:endParaRPr lang="en-US" sz="3600" b="1" dirty="0">
              <a:latin typeface="#9Slide03 AmpleSoft Bold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E7BC43-37A1-4E88-8B8B-395F79196718}"/>
              </a:ext>
            </a:extLst>
          </p:cNvPr>
          <p:cNvSpPr txBox="1">
            <a:spLocks noChangeArrowheads="1"/>
          </p:cNvSpPr>
          <p:nvPr/>
        </p:nvSpPr>
        <p:spPr>
          <a:xfrm>
            <a:off x="352927" y="324851"/>
            <a:ext cx="11020926" cy="35573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latin typeface="#9Slide03 AmpleSoft Bold" panose="02000000000000000000" pitchFamily="2" charset="0"/>
              </a:rPr>
              <a:t>4. </a:t>
            </a:r>
            <a:r>
              <a:rPr lang="en-US" sz="3600" b="1" dirty="0" err="1">
                <a:latin typeface="#9Slide03 AmpleSoft Bold" panose="02000000000000000000" pitchFamily="2" charset="0"/>
              </a:rPr>
              <a:t>Có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một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kho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chứa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xăng</a:t>
            </a:r>
            <a:r>
              <a:rPr lang="en-US" sz="3600" b="1" dirty="0">
                <a:latin typeface="#9Slide03 AmpleSoft Bold" panose="02000000000000000000" pitchFamily="2" charset="0"/>
              </a:rPr>
              <a:t>.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Lần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đầu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người</a:t>
            </a:r>
            <a:r>
              <a:rPr lang="en-US" sz="3600" b="1" dirty="0">
                <a:latin typeface="#9Slide03 AmpleSoft Bold" panose="02000000000000000000" pitchFamily="2" charset="0"/>
              </a:rPr>
              <a:t> ta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lấy</a:t>
            </a:r>
            <a:r>
              <a:rPr lang="en-US" sz="3600" b="1" dirty="0">
                <a:latin typeface="#9Slide03 AmpleSoft Bold" panose="02000000000000000000" pitchFamily="2" charset="0"/>
              </a:rPr>
              <a:t> ra 32 850 </a:t>
            </a:r>
            <a:r>
              <a:rPr lang="en-US" sz="3600" b="1" i="1" dirty="0">
                <a:latin typeface="#9Slide03 AmpleSoft Bold" panose="02000000000000000000" pitchFamily="2" charset="0"/>
              </a:rPr>
              <a:t>l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xăng</a:t>
            </a:r>
            <a:r>
              <a:rPr lang="en-US" sz="3600" b="1" dirty="0">
                <a:latin typeface="#9Slide03 AmpleSoft Bold" panose="02000000000000000000" pitchFamily="2" charset="0"/>
              </a:rPr>
              <a:t>,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lần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sau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lấy</a:t>
            </a:r>
            <a:r>
              <a:rPr lang="en-US" sz="3600" b="1" dirty="0">
                <a:latin typeface="#9Slide03 AmpleSoft Bold" panose="02000000000000000000" pitchFamily="2" charset="0"/>
              </a:rPr>
              <a:t> ra </a:t>
            </a:r>
            <a:r>
              <a:rPr lang="en-US" sz="3600" b="1" dirty="0" err="1">
                <a:latin typeface="#9Slide03 AmpleSoft Bold" panose="02000000000000000000" pitchFamily="2" charset="0"/>
              </a:rPr>
              <a:t>bằng</a:t>
            </a:r>
            <a:r>
              <a:rPr lang="en-US" sz="3600" b="1" dirty="0">
                <a:latin typeface="#9Slide03 AmpleSoft Bold" panose="02000000000000000000" pitchFamily="2" charset="0"/>
              </a:rPr>
              <a:t>     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lần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đầu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thì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trong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kho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còn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lại</a:t>
            </a:r>
            <a:r>
              <a:rPr lang="en-US" sz="3600" b="1" dirty="0">
                <a:latin typeface="#9Slide03 AmpleSoft Bold" panose="02000000000000000000" pitchFamily="2" charset="0"/>
              </a:rPr>
              <a:t> 35 740 l </a:t>
            </a:r>
            <a:r>
              <a:rPr lang="en-US" sz="3600" b="1" dirty="0" err="1">
                <a:latin typeface="#9Slide03 AmpleSoft Bold" panose="02000000000000000000" pitchFamily="2" charset="0"/>
              </a:rPr>
              <a:t>xăng</a:t>
            </a:r>
            <a:r>
              <a:rPr lang="en-US" sz="3600" b="1" dirty="0">
                <a:latin typeface="#9Slide03 AmpleSoft Bold" panose="02000000000000000000" pitchFamily="2" charset="0"/>
              </a:rPr>
              <a:t>. </a:t>
            </a:r>
            <a:r>
              <a:rPr lang="en-US" sz="3600" b="1" dirty="0" err="1">
                <a:latin typeface="#9Slide03 AmpleSoft Bold" panose="02000000000000000000" pitchFamily="2" charset="0"/>
              </a:rPr>
              <a:t>Hỏi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lúc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đầu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trong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kho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có</a:t>
            </a:r>
            <a:r>
              <a:rPr lang="en-US" sz="3600" b="1" dirty="0">
                <a:latin typeface="#9Slide03 AmpleSoft Bold" panose="02000000000000000000" pitchFamily="2" charset="0"/>
              </a:rPr>
              <a:t> bao </a:t>
            </a:r>
            <a:r>
              <a:rPr lang="en-US" sz="3600" b="1" dirty="0" err="1">
                <a:latin typeface="#9Slide03 AmpleSoft Bold" panose="02000000000000000000" pitchFamily="2" charset="0"/>
              </a:rPr>
              <a:t>nhiêu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lít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xăng</a:t>
            </a:r>
            <a:r>
              <a:rPr lang="en-US" sz="3600" b="1" dirty="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18FD2C4-E544-423F-AC16-0AD853B81C43}"/>
              </a:ext>
            </a:extLst>
          </p:cNvPr>
          <p:cNvSpPr txBox="1">
            <a:spLocks noChangeArrowheads="1"/>
          </p:cNvSpPr>
          <p:nvPr/>
        </p:nvSpPr>
        <p:spPr>
          <a:xfrm>
            <a:off x="834356" y="4734984"/>
            <a:ext cx="8534400" cy="198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vi-VN" sz="3600" dirty="0">
                <a:latin typeface="#9Slide03 AmpleSoft Bold" panose="02000000000000000000" pitchFamily="2" charset="0"/>
              </a:rPr>
              <a:t>Lần đầu lấy :  32 850 lít</a:t>
            </a:r>
            <a:br>
              <a:rPr lang="vi-VN" sz="3600" dirty="0">
                <a:latin typeface="#9Slide03 AmpleSoft Bold" panose="02000000000000000000" pitchFamily="2" charset="0"/>
              </a:rPr>
            </a:br>
            <a:br>
              <a:rPr lang="vi-VN" sz="3600" dirty="0">
                <a:latin typeface="#9Slide03 AmpleSoft Bold" panose="02000000000000000000" pitchFamily="2" charset="0"/>
              </a:rPr>
            </a:br>
            <a:r>
              <a:rPr lang="vi-VN" sz="3600" dirty="0">
                <a:latin typeface="#9Slide03 AmpleSoft Bold" panose="02000000000000000000" pitchFamily="2" charset="0"/>
              </a:rPr>
              <a:t>Lần sau lấy  :      của 32 850 lít</a:t>
            </a:r>
            <a:br>
              <a:rPr lang="vi-VN" sz="3600" dirty="0">
                <a:latin typeface="#9Slide03 AmpleSoft Bold" panose="02000000000000000000" pitchFamily="2" charset="0"/>
              </a:rPr>
            </a:br>
            <a:r>
              <a:rPr lang="vi-VN" sz="3600" dirty="0">
                <a:latin typeface="#9Slide03 AmpleSoft Bold" panose="02000000000000000000" pitchFamily="2" charset="0"/>
              </a:rPr>
              <a:t>   </a:t>
            </a:r>
            <a:br>
              <a:rPr lang="vi-VN" sz="3600" dirty="0">
                <a:latin typeface="#9Slide03 AmpleSoft Bold" panose="02000000000000000000" pitchFamily="2" charset="0"/>
              </a:rPr>
            </a:br>
            <a:r>
              <a:rPr lang="vi-VN" sz="3600" dirty="0">
                <a:latin typeface="#9Slide03 AmpleSoft Bold" panose="02000000000000000000" pitchFamily="2" charset="0"/>
              </a:rPr>
              <a:t>Còn lại         : 35 740 lít</a:t>
            </a:r>
            <a:endParaRPr lang="en-US" sz="3600" dirty="0">
              <a:latin typeface="#9Slide03 AmpleSoft Bold" panose="02000000000000000000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E68E715-3CED-4DEB-834D-1F065AE17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556" y="3234569"/>
            <a:ext cx="2060407" cy="6476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i="1" u="sng" kern="0" dirty="0" err="1">
                <a:latin typeface="#9Slide07 Crocante" panose="02000000000000000000" pitchFamily="2" charset="0"/>
                <a:ea typeface="+mj-ea"/>
                <a:cs typeface="+mj-cs"/>
              </a:rPr>
              <a:t>Tóm</a:t>
            </a:r>
            <a:r>
              <a:rPr lang="en-US" sz="3200" b="1" i="1" u="sng" kern="0" dirty="0">
                <a:latin typeface="#9Slide07 Crocante" panose="02000000000000000000" pitchFamily="2" charset="0"/>
                <a:ea typeface="+mj-ea"/>
                <a:cs typeface="+mj-cs"/>
              </a:rPr>
              <a:t> </a:t>
            </a:r>
            <a:r>
              <a:rPr lang="en-US" sz="3200" b="1" i="1" u="sng" kern="0" dirty="0" err="1">
                <a:latin typeface="#9Slide07 Crocante" panose="02000000000000000000" pitchFamily="2" charset="0"/>
                <a:ea typeface="+mj-ea"/>
                <a:cs typeface="+mj-cs"/>
              </a:rPr>
              <a:t>tắt</a:t>
            </a:r>
            <a:endParaRPr lang="en-US" sz="3200" b="1" i="1" u="sng" kern="0" dirty="0">
              <a:latin typeface="#9Slide07 Crocante" panose="02000000000000000000" pitchFamily="2" charset="0"/>
              <a:ea typeface="+mj-ea"/>
              <a:cs typeface="+mj-cs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6E39A4D-EED9-406B-AB89-763DD1A31F98}"/>
              </a:ext>
            </a:extLst>
          </p:cNvPr>
          <p:cNvSpPr>
            <a:spLocks/>
          </p:cNvSpPr>
          <p:nvPr/>
        </p:nvSpPr>
        <p:spPr bwMode="auto">
          <a:xfrm>
            <a:off x="6927346" y="4369190"/>
            <a:ext cx="533400" cy="2209800"/>
          </a:xfrm>
          <a:prstGeom prst="rightBrace">
            <a:avLst>
              <a:gd name="adj1" fmla="val 8324"/>
              <a:gd name="adj2" fmla="val 49274"/>
            </a:avLst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#9Slide03 AmpleSoft Bold" panose="02000000000000000000" pitchFamily="2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358C947-22D5-4D7E-A296-A1FCD45E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346" y="5029923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latin typeface="#9Slide03 AmpleSoft Bold" panose="02000000000000000000" pitchFamily="2" charset="0"/>
                <a:ea typeface="+mj-ea"/>
                <a:cs typeface="+mj-cs"/>
              </a:rPr>
              <a:t>… </a:t>
            </a:r>
            <a:r>
              <a:rPr lang="en-US" sz="3600" kern="0" dirty="0" err="1">
                <a:latin typeface="#9Slide03 AmpleSoft Bold" panose="02000000000000000000" pitchFamily="2" charset="0"/>
                <a:ea typeface="+mj-ea"/>
                <a:cs typeface="+mj-cs"/>
              </a:rPr>
              <a:t>lít</a:t>
            </a:r>
            <a:r>
              <a:rPr lang="en-US" sz="3600" kern="0" dirty="0">
                <a:latin typeface="#9Slide03 AmpleSoft Bold" panose="02000000000000000000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#9Slide03 AmpleSoft Bold" panose="02000000000000000000" pitchFamily="2" charset="0"/>
                <a:ea typeface="+mj-ea"/>
                <a:cs typeface="+mj-cs"/>
              </a:rPr>
              <a:t>xăng</a:t>
            </a:r>
            <a:r>
              <a:rPr lang="en-US" sz="3600" kern="0" dirty="0">
                <a:latin typeface="#9Slide03 AmpleSoft Bold" panose="02000000000000000000" pitchFamily="2" charset="0"/>
                <a:ea typeface="+mj-ea"/>
                <a:cs typeface="+mj-cs"/>
              </a:rPr>
              <a:t>?</a:t>
            </a: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878A75B6-E980-498B-AA97-C5C20E197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744987"/>
              </p:ext>
            </p:extLst>
          </p:nvPr>
        </p:nvGraphicFramePr>
        <p:xfrm>
          <a:off x="3453313" y="4826904"/>
          <a:ext cx="641684" cy="114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ECCCF0E2-131B-4EB2-B386-7528D6CC4D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313" y="4826904"/>
                        <a:ext cx="641684" cy="1146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30F70B9-C77F-4F42-B71A-DB8C1EC9A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7031" y1="60313" x2="27031" y2="60313"/>
                        <a14:foregroundMark x1="24531" y1="57500" x2="24531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21" y="3188090"/>
            <a:ext cx="4572000" cy="4572000"/>
          </a:xfrm>
          <a:prstGeom prst="rect">
            <a:avLst/>
          </a:prstGeom>
        </p:spPr>
      </p:pic>
      <p:graphicFrame>
        <p:nvGraphicFramePr>
          <p:cNvPr id="56" name="Object 6">
            <a:extLst>
              <a:ext uri="{FF2B5EF4-FFF2-40B4-BE49-F238E27FC236}">
                <a16:creationId xmlns:a16="http://schemas.microsoft.com/office/drawing/2014/main" id="{E3DF1780-CEE0-423F-B28A-C8DB1E65B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79805"/>
              </p:ext>
            </p:extLst>
          </p:nvPr>
        </p:nvGraphicFramePr>
        <p:xfrm>
          <a:off x="6413783" y="1079173"/>
          <a:ext cx="625913" cy="1144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ECCCF0E2-131B-4EB2-B386-7528D6CC4D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783" y="1079173"/>
                        <a:ext cx="625913" cy="1144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53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ACA5695-36B2-4454-AA5D-D6DFF19CEDB1}"/>
              </a:ext>
            </a:extLst>
          </p:cNvPr>
          <p:cNvSpPr txBox="1">
            <a:spLocks noChangeArrowheads="1"/>
          </p:cNvSpPr>
          <p:nvPr/>
        </p:nvSpPr>
        <p:spPr>
          <a:xfrm>
            <a:off x="585537" y="196515"/>
            <a:ext cx="11020926" cy="355733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Tx/>
              <a:buNone/>
              <a:defRPr/>
            </a:pPr>
            <a:endParaRPr lang="en-US" sz="3600" b="1" dirty="0">
              <a:latin typeface="#9Slide03 AmpleSoft Bold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E7BC43-37A1-4E88-8B8B-395F79196718}"/>
              </a:ext>
            </a:extLst>
          </p:cNvPr>
          <p:cNvSpPr txBox="1">
            <a:spLocks noChangeArrowheads="1"/>
          </p:cNvSpPr>
          <p:nvPr/>
        </p:nvSpPr>
        <p:spPr>
          <a:xfrm>
            <a:off x="352927" y="324851"/>
            <a:ext cx="11020926" cy="60342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Tx/>
              <a:buNone/>
              <a:defRPr/>
            </a:pPr>
            <a:endParaRPr lang="en-US" sz="3600" b="1" dirty="0">
              <a:latin typeface="#9Slide03 AmpleSoft Bold" panose="02000000000000000000" pitchFamily="2" charset="0"/>
            </a:endParaRPr>
          </a:p>
        </p:txBody>
      </p:sp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830F70B9-C77F-4F42-B71A-DB8C1EC9A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7031" y1="60313" x2="27031" y2="60313"/>
                        <a14:foregroundMark x1="24531" y1="57500" x2="24531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765" y="3191435"/>
            <a:ext cx="4222447" cy="4222447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76E87ADC-A302-4048-9633-8BA46E4A2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186" y="498925"/>
            <a:ext cx="2060407" cy="6476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i="1" u="sng" kern="0" dirty="0" err="1">
                <a:latin typeface="#9Slide07 Crocante" panose="02000000000000000000" pitchFamily="2" charset="0"/>
                <a:ea typeface="+mj-ea"/>
                <a:cs typeface="+mj-cs"/>
              </a:rPr>
              <a:t>Bài</a:t>
            </a:r>
            <a:r>
              <a:rPr lang="en-US" sz="3200" b="1" i="1" u="sng" kern="0" dirty="0">
                <a:latin typeface="#9Slide07 Crocante" panose="02000000000000000000" pitchFamily="2" charset="0"/>
                <a:ea typeface="+mj-ea"/>
                <a:cs typeface="+mj-cs"/>
              </a:rPr>
              <a:t> </a:t>
            </a:r>
            <a:r>
              <a:rPr lang="en-US" sz="3200" b="1" i="1" u="sng" kern="0" dirty="0" err="1">
                <a:latin typeface="#9Slide07 Crocante" panose="02000000000000000000" pitchFamily="2" charset="0"/>
                <a:ea typeface="+mj-ea"/>
                <a:cs typeface="+mj-cs"/>
              </a:rPr>
              <a:t>giải</a:t>
            </a:r>
            <a:endParaRPr lang="en-US" sz="3200" b="1" i="1" u="sng" kern="0" dirty="0">
              <a:latin typeface="#9Slide07 Crocante" panose="02000000000000000000" pitchFamily="2" charset="0"/>
              <a:ea typeface="+mj-ea"/>
              <a:cs typeface="+mj-cs"/>
            </a:endParaRPr>
          </a:p>
        </p:txBody>
      </p:sp>
      <p:graphicFrame>
        <p:nvGraphicFramePr>
          <p:cNvPr id="32" name="Object 6">
            <a:extLst>
              <a:ext uri="{FF2B5EF4-FFF2-40B4-BE49-F238E27FC236}">
                <a16:creationId xmlns:a16="http://schemas.microsoft.com/office/drawing/2014/main" id="{7557323D-47C7-41BF-AACA-A7F71F9D0B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13621"/>
              </p:ext>
            </p:extLst>
          </p:nvPr>
        </p:nvGraphicFramePr>
        <p:xfrm>
          <a:off x="2820988" y="1714500"/>
          <a:ext cx="62706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6" imgW="139680" imgH="393480" progId="Equation.3">
                  <p:embed/>
                </p:oleObj>
              </mc:Choice>
              <mc:Fallback>
                <p:oleObj name="Equation" r:id="rId6" imgW="139680" imgH="393480" progId="Equation.3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ECCCF0E2-131B-4EB2-B386-7528D6CC4D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1714500"/>
                        <a:ext cx="627062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2AF6D2FF-9702-4E37-BD87-DFB42BB42B88}"/>
              </a:ext>
            </a:extLst>
          </p:cNvPr>
          <p:cNvSpPr txBox="1"/>
          <p:nvPr/>
        </p:nvSpPr>
        <p:spPr>
          <a:xfrm>
            <a:off x="3020727" y="1177164"/>
            <a:ext cx="8205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lít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xăng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lần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sau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lấy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ra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là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F41118-E0E3-4F51-BF10-76A670F1A5D5}"/>
              </a:ext>
            </a:extLst>
          </p:cNvPr>
          <p:cNvSpPr txBox="1"/>
          <p:nvPr/>
        </p:nvSpPr>
        <p:spPr>
          <a:xfrm>
            <a:off x="3447681" y="1891794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3 AmpleSoft Bold" panose="02000000000000000000" pitchFamily="2" charset="0"/>
              </a:rPr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8B7BB5-543B-4628-AEA5-9F1B51F056AE}"/>
              </a:ext>
            </a:extLst>
          </p:cNvPr>
          <p:cNvSpPr txBox="1"/>
          <p:nvPr/>
        </p:nvSpPr>
        <p:spPr>
          <a:xfrm>
            <a:off x="3959749" y="1940269"/>
            <a:ext cx="2508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32 850 </a:t>
            </a:r>
            <a:endParaRPr lang="en-US" sz="4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AD9C6D-29A8-44D7-AA01-3F344FC21882}"/>
              </a:ext>
            </a:extLst>
          </p:cNvPr>
          <p:cNvSpPr txBox="1"/>
          <p:nvPr/>
        </p:nvSpPr>
        <p:spPr>
          <a:xfrm>
            <a:off x="5786203" y="1868995"/>
            <a:ext cx="367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A29C1F-7AE3-4D68-B529-D5F950D036EF}"/>
              </a:ext>
            </a:extLst>
          </p:cNvPr>
          <p:cNvSpPr txBox="1"/>
          <p:nvPr/>
        </p:nvSpPr>
        <p:spPr>
          <a:xfrm>
            <a:off x="6175864" y="1914730"/>
            <a:ext cx="1700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19 710</a:t>
            </a:r>
            <a:r>
              <a:rPr lang="vi-VN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 </a:t>
            </a:r>
            <a:endParaRPr lang="en-US" sz="4000" dirty="0">
              <a:solidFill>
                <a:srgbClr val="E06262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95BC23-3791-4350-BC5A-258479DBCEB9}"/>
              </a:ext>
            </a:extLst>
          </p:cNvPr>
          <p:cNvSpPr txBox="1"/>
          <p:nvPr/>
        </p:nvSpPr>
        <p:spPr>
          <a:xfrm>
            <a:off x="7622291" y="1940269"/>
            <a:ext cx="19183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 </a:t>
            </a:r>
            <a:r>
              <a:rPr lang="en-US" sz="4000" dirty="0">
                <a:latin typeface="#9Slide03 AmpleSoft Bold" panose="02000000000000000000" pitchFamily="2" charset="0"/>
              </a:rPr>
              <a:t>(</a:t>
            </a:r>
            <a:r>
              <a:rPr lang="vi-VN" sz="4000" dirty="0">
                <a:latin typeface="#9Slide03 AmpleSoft Bold" panose="02000000000000000000" pitchFamily="2" charset="0"/>
              </a:rPr>
              <a:t>lít</a:t>
            </a:r>
            <a:r>
              <a:rPr lang="en-US" sz="4000" dirty="0">
                <a:latin typeface="#9Slide03 AmpleSoft Bold" panose="02000000000000000000" pitchFamily="2" charset="0"/>
              </a:rPr>
              <a:t>)</a:t>
            </a:r>
            <a:endParaRPr lang="en-US" sz="4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133818-DDC9-4C53-8352-8C4D2F600B04}"/>
              </a:ext>
            </a:extLst>
          </p:cNvPr>
          <p:cNvSpPr txBox="1"/>
          <p:nvPr/>
        </p:nvSpPr>
        <p:spPr>
          <a:xfrm>
            <a:off x="2254452" y="2689400"/>
            <a:ext cx="8539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lít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xăng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cả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hai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lần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đã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lấy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ra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là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12F77F-259D-46EB-9D4A-5602A070A813}"/>
              </a:ext>
            </a:extLst>
          </p:cNvPr>
          <p:cNvSpPr txBox="1"/>
          <p:nvPr/>
        </p:nvSpPr>
        <p:spPr>
          <a:xfrm>
            <a:off x="2338292" y="3334148"/>
            <a:ext cx="3731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32 850 </a:t>
            </a:r>
            <a:endParaRPr lang="en-US" sz="4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2028D9-621B-4EF7-84C9-818D05875741}"/>
              </a:ext>
            </a:extLst>
          </p:cNvPr>
          <p:cNvSpPr txBox="1"/>
          <p:nvPr/>
        </p:nvSpPr>
        <p:spPr>
          <a:xfrm>
            <a:off x="4613929" y="3375563"/>
            <a:ext cx="1700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#9Slide03 AmpleSoft Bold" panose="02000000000000000000" pitchFamily="2" charset="0"/>
              </a:rPr>
              <a:t>19 710</a:t>
            </a:r>
            <a:r>
              <a:rPr lang="vi-VN" sz="4000" dirty="0">
                <a:latin typeface="#9Slide03 AmpleSoft Bold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B98F4B-2F0F-48FC-8786-717AF7EE634C}"/>
              </a:ext>
            </a:extLst>
          </p:cNvPr>
          <p:cNvSpPr txBox="1"/>
          <p:nvPr/>
        </p:nvSpPr>
        <p:spPr>
          <a:xfrm>
            <a:off x="4075726" y="3340669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3 AmpleSoft Bold" panose="02000000000000000000" pitchFamily="2" charset="0"/>
              </a:rPr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07A416-3275-44E5-93A2-63E8773624E7}"/>
              </a:ext>
            </a:extLst>
          </p:cNvPr>
          <p:cNvSpPr txBox="1"/>
          <p:nvPr/>
        </p:nvSpPr>
        <p:spPr>
          <a:xfrm>
            <a:off x="6246993" y="3363593"/>
            <a:ext cx="367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117395-9EC9-46B9-8726-EBF73ABFBD01}"/>
              </a:ext>
            </a:extLst>
          </p:cNvPr>
          <p:cNvSpPr txBox="1"/>
          <p:nvPr/>
        </p:nvSpPr>
        <p:spPr>
          <a:xfrm>
            <a:off x="6685588" y="3397286"/>
            <a:ext cx="3731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52 560 </a:t>
            </a:r>
            <a:endParaRPr lang="en-US" sz="4000" dirty="0">
              <a:solidFill>
                <a:srgbClr val="E06262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4870463-C9C1-4D1F-A7C3-44595F38D05A}"/>
              </a:ext>
            </a:extLst>
          </p:cNvPr>
          <p:cNvSpPr txBox="1"/>
          <p:nvPr/>
        </p:nvSpPr>
        <p:spPr>
          <a:xfrm>
            <a:off x="8409441" y="3342627"/>
            <a:ext cx="19183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 </a:t>
            </a:r>
            <a:r>
              <a:rPr lang="en-US" sz="4000" dirty="0">
                <a:latin typeface="#9Slide03 AmpleSoft Bold" panose="02000000000000000000" pitchFamily="2" charset="0"/>
              </a:rPr>
              <a:t>(</a:t>
            </a:r>
            <a:r>
              <a:rPr lang="vi-VN" sz="4000" dirty="0">
                <a:latin typeface="#9Slide03 AmpleSoft Bold" panose="02000000000000000000" pitchFamily="2" charset="0"/>
              </a:rPr>
              <a:t>lít</a:t>
            </a:r>
            <a:r>
              <a:rPr lang="en-US" sz="4000" dirty="0">
                <a:latin typeface="#9Slide03 AmpleSoft Bold" panose="02000000000000000000" pitchFamily="2" charset="0"/>
              </a:rPr>
              <a:t>)</a:t>
            </a:r>
            <a:endParaRPr lang="en-US" sz="4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0814FE5-1B07-41AA-8E1C-A7ED62B3A49C}"/>
              </a:ext>
            </a:extLst>
          </p:cNvPr>
          <p:cNvSpPr txBox="1"/>
          <p:nvPr/>
        </p:nvSpPr>
        <p:spPr>
          <a:xfrm>
            <a:off x="2254452" y="4176284"/>
            <a:ext cx="796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lít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xăng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lúc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đầu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có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trong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kho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là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8541AC-67D0-4429-9630-5721F6DED6CB}"/>
              </a:ext>
            </a:extLst>
          </p:cNvPr>
          <p:cNvSpPr txBox="1"/>
          <p:nvPr/>
        </p:nvSpPr>
        <p:spPr>
          <a:xfrm>
            <a:off x="2251382" y="4876862"/>
            <a:ext cx="2030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#9Slide03 AmpleSoft Bold" panose="02000000000000000000" pitchFamily="2" charset="0"/>
              </a:rPr>
              <a:t>52 560 </a:t>
            </a:r>
            <a:endParaRPr lang="en-US" sz="4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38243C1-75C9-414D-8340-8C4449C0FED6}"/>
              </a:ext>
            </a:extLst>
          </p:cNvPr>
          <p:cNvSpPr txBox="1"/>
          <p:nvPr/>
        </p:nvSpPr>
        <p:spPr>
          <a:xfrm>
            <a:off x="4020052" y="4851215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3 AmpleSoft Bold" panose="02000000000000000000" pitchFamily="2" charset="0"/>
              </a:rPr>
              <a:t>+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0507A1-1626-4523-9A3C-234804C80A65}"/>
              </a:ext>
            </a:extLst>
          </p:cNvPr>
          <p:cNvSpPr txBox="1"/>
          <p:nvPr/>
        </p:nvSpPr>
        <p:spPr>
          <a:xfrm>
            <a:off x="4526752" y="4955344"/>
            <a:ext cx="1868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35 740 </a:t>
            </a:r>
            <a:endParaRPr lang="en-US" sz="4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01EC4F2-20CC-4551-9A80-5BCEE7083E03}"/>
              </a:ext>
            </a:extLst>
          </p:cNvPr>
          <p:cNvSpPr txBox="1"/>
          <p:nvPr/>
        </p:nvSpPr>
        <p:spPr>
          <a:xfrm>
            <a:off x="6238245" y="4890345"/>
            <a:ext cx="367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1C96EEC-B272-451D-9681-86B7D77E9631}"/>
              </a:ext>
            </a:extLst>
          </p:cNvPr>
          <p:cNvSpPr txBox="1"/>
          <p:nvPr/>
        </p:nvSpPr>
        <p:spPr>
          <a:xfrm>
            <a:off x="6664664" y="4969349"/>
            <a:ext cx="1868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88 330</a:t>
            </a:r>
            <a:r>
              <a:rPr lang="vi-VN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 </a:t>
            </a:r>
            <a:endParaRPr lang="en-US" sz="4000" dirty="0">
              <a:solidFill>
                <a:srgbClr val="E06262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47EF0A5-2E06-4531-AB8D-0EF98C96C2E0}"/>
              </a:ext>
            </a:extLst>
          </p:cNvPr>
          <p:cNvSpPr txBox="1"/>
          <p:nvPr/>
        </p:nvSpPr>
        <p:spPr>
          <a:xfrm>
            <a:off x="8259857" y="4936360"/>
            <a:ext cx="19183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 </a:t>
            </a:r>
            <a:r>
              <a:rPr lang="en-US" sz="4000">
                <a:latin typeface="#9Slide03 AmpleSoft Bold" panose="02000000000000000000" pitchFamily="2" charset="0"/>
              </a:rPr>
              <a:t>(</a:t>
            </a:r>
            <a:r>
              <a:rPr lang="vi-VN" sz="4000">
                <a:latin typeface="#9Slide03 AmpleSoft Bold" panose="02000000000000000000" pitchFamily="2" charset="0"/>
              </a:rPr>
              <a:t>l</a:t>
            </a:r>
            <a:r>
              <a:rPr lang="en-US" sz="4000">
                <a:latin typeface="#9Slide03 AmpleSoft Bold" panose="02000000000000000000" pitchFamily="2" charset="0"/>
              </a:rPr>
              <a:t>ít)</a:t>
            </a:r>
            <a:endParaRPr lang="en-US" sz="4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18F1D8-4A51-49B1-82A5-48153E48A8D2}"/>
              </a:ext>
            </a:extLst>
          </p:cNvPr>
          <p:cNvSpPr txBox="1"/>
          <p:nvPr/>
        </p:nvSpPr>
        <p:spPr>
          <a:xfrm>
            <a:off x="5910517" y="5764934"/>
            <a:ext cx="48019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Đáp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: 88 330 </a:t>
            </a:r>
            <a:r>
              <a:rPr lang="en-US" sz="4000" dirty="0" err="1">
                <a:solidFill>
                  <a:srgbClr val="E06262"/>
                </a:solidFill>
                <a:latin typeface="#9Slide03 AmpleSoft Bold" panose="02000000000000000000" pitchFamily="2" charset="0"/>
              </a:rPr>
              <a:t>lít</a:t>
            </a:r>
            <a:r>
              <a:rPr lang="vi-VN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 </a:t>
            </a:r>
            <a:endParaRPr lang="en-US" sz="4000" dirty="0">
              <a:solidFill>
                <a:srgbClr val="E062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42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"/>
          <p:cNvPicPr>
            <a:picLocks noChangeAspect="1"/>
          </p:cNvPicPr>
          <p:nvPr/>
        </p:nvPicPr>
        <p:blipFill rotWithShape="1">
          <a:blip r:embed="rId2"/>
          <a:srcRect r="60449"/>
          <a:stretch/>
        </p:blipFill>
        <p:spPr>
          <a:xfrm>
            <a:off x="4239477" y="4561444"/>
            <a:ext cx="1716495" cy="193675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1" y="4392557"/>
            <a:ext cx="1943100" cy="1543050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24" y="5128075"/>
            <a:ext cx="1682750" cy="150495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1710" y="-257587"/>
            <a:ext cx="2882900" cy="2355850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89" y="4655185"/>
            <a:ext cx="2907030" cy="3507105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115" y="368597"/>
            <a:ext cx="6631305" cy="1536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826AE9E-D113-45DD-9FC0-74675AFA71C1}"/>
              </a:ext>
            </a:extLst>
          </p:cNvPr>
          <p:cNvGrpSpPr/>
          <p:nvPr/>
        </p:nvGrpSpPr>
        <p:grpSpPr>
          <a:xfrm rot="335780">
            <a:off x="-161754" y="2223474"/>
            <a:ext cx="4699902" cy="1984723"/>
            <a:chOff x="2862943" y="338828"/>
            <a:chExt cx="4699902" cy="1984723"/>
          </a:xfrm>
        </p:grpSpPr>
        <p:sp>
          <p:nvSpPr>
            <p:cNvPr id="13" name="文本框 12"/>
            <p:cNvSpPr txBox="1"/>
            <p:nvPr/>
          </p:nvSpPr>
          <p:spPr>
            <a:xfrm>
              <a:off x="2862943" y="338828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Củng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6" name="文本框 12">
              <a:extLst>
                <a:ext uri="{FF2B5EF4-FFF2-40B4-BE49-F238E27FC236}">
                  <a16:creationId xmlns:a16="http://schemas.microsoft.com/office/drawing/2014/main" id="{A114A9C1-48F8-47A8-8B44-48908FE72F0F}"/>
                </a:ext>
              </a:extLst>
            </p:cNvPr>
            <p:cNvSpPr txBox="1"/>
            <p:nvPr/>
          </p:nvSpPr>
          <p:spPr>
            <a:xfrm>
              <a:off x="2881988" y="461503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Củng</a:t>
              </a:r>
              <a:r>
                <a:rPr lang="en-US" altLang="zh-CN" sz="11500" dirty="0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 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C850D67-9A7E-427D-9BF0-F2C22828A87A}"/>
              </a:ext>
            </a:extLst>
          </p:cNvPr>
          <p:cNvGrpSpPr/>
          <p:nvPr/>
        </p:nvGrpSpPr>
        <p:grpSpPr>
          <a:xfrm rot="21260467">
            <a:off x="3407554" y="2420643"/>
            <a:ext cx="4681283" cy="1944073"/>
            <a:chOff x="4358678" y="2394293"/>
            <a:chExt cx="4681283" cy="1944073"/>
          </a:xfrm>
        </p:grpSpPr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899495D6-1546-4129-B0BC-A74110628CEC}"/>
                </a:ext>
              </a:extLst>
            </p:cNvPr>
            <p:cNvSpPr txBox="1"/>
            <p:nvPr/>
          </p:nvSpPr>
          <p:spPr>
            <a:xfrm>
              <a:off x="4358678" y="2394293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Cố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9" name="文本框 12">
              <a:extLst>
                <a:ext uri="{FF2B5EF4-FFF2-40B4-BE49-F238E27FC236}">
                  <a16:creationId xmlns:a16="http://schemas.microsoft.com/office/drawing/2014/main" id="{8C745D4B-8E80-4BD9-9EA6-2A3039E5D3BE}"/>
                </a:ext>
              </a:extLst>
            </p:cNvPr>
            <p:cNvSpPr txBox="1"/>
            <p:nvPr/>
          </p:nvSpPr>
          <p:spPr>
            <a:xfrm>
              <a:off x="4359104" y="2476318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Cố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7D429AB-3BEB-44B0-8986-263ACA47DE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"/>
          <a:stretch/>
        </p:blipFill>
        <p:spPr>
          <a:xfrm>
            <a:off x="5918240" y="422342"/>
            <a:ext cx="6378074" cy="60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28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"/>
            <a:ext cx="12192000" cy="68554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101040" y="3391741"/>
            <a:ext cx="3997386" cy="2463284"/>
            <a:chOff x="5765416" y="3886200"/>
            <a:chExt cx="2469668" cy="15438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29" l="0" r="100000">
                          <a14:foregroundMark x1="63857" y1="17714" x2="74429" y2="23000"/>
                          <a14:foregroundMark x1="72571" y1="27000" x2="63857" y2="29143"/>
                          <a14:backgroundMark x1="45571" y1="83000" x2="45571" y2="83000"/>
                          <a14:backgroundMark x1="17000" y1="81429" x2="17000" y2="81429"/>
                          <a14:backgroundMark x1="50286" y1="85571" x2="50286" y2="85571"/>
                          <a14:backgroundMark x1="51714" y1="81429" x2="51714" y2="81429"/>
                        </a14:backgroundRemoval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241" y="4053161"/>
              <a:ext cx="1376843" cy="13768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43777" y1="2506" x2="64378" y2="25057"/>
                          <a14:foregroundMark x1="61803" y1="13212" x2="33906" y2="23007"/>
                          <a14:backgroundMark x1="47639" y1="35991" x2="47639" y2="35991"/>
                          <a14:backgroundMark x1="43348" y1="36446" x2="43348" y2="36446"/>
                          <a14:backgroundMark x1="42060" y1="36674" x2="42060" y2="36674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416" y="3886200"/>
              <a:ext cx="777899" cy="146408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65" y="3995838"/>
              <a:ext cx="1063229" cy="1368965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79B98CD-4203-4EF8-BC47-298817FBAE6A}"/>
              </a:ext>
            </a:extLst>
          </p:cNvPr>
          <p:cNvSpPr txBox="1"/>
          <p:nvPr/>
        </p:nvSpPr>
        <p:spPr>
          <a:xfrm>
            <a:off x="3409289" y="523541"/>
            <a:ext cx="4690444" cy="99542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Crocante" panose="02000000000000000000" pitchFamily="2" charset="0"/>
              </a:rPr>
              <a:t>GIẢI CỨU THỢ MỎ</a:t>
            </a:r>
          </a:p>
        </p:txBody>
      </p:sp>
    </p:spTree>
    <p:extLst>
      <p:ext uri="{BB962C8B-B14F-4D97-AF65-F5344CB8AC3E}">
        <p14:creationId xmlns:p14="http://schemas.microsoft.com/office/powerpoint/2010/main" val="43151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87461 -0.05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37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3cd97cac2224472ad1115ff5cf1f0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680085"/>
            <a:ext cx="4677410" cy="4660900"/>
          </a:xfrm>
          <a:prstGeom prst="rect">
            <a:avLst/>
          </a:prstGeom>
        </p:spPr>
      </p:pic>
      <p:sp>
        <p:nvSpPr>
          <p:cNvPr id="26" name="TextBox 1210"/>
          <p:cNvSpPr/>
          <p:nvPr/>
        </p:nvSpPr>
        <p:spPr>
          <a:xfrm rot="360000">
            <a:off x="1185009" y="2048958"/>
            <a:ext cx="2882900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Làm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bài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tập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trong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vở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bài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tập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Toán</a:t>
            </a:r>
            <a:endParaRPr lang="en-US" altLang="zh-CN" sz="4000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#9Slide03 AmpleSoft Bold" panose="02000000000000000000" pitchFamily="2" charset="0"/>
              <a:ea typeface="站酷快乐体2016修订版" panose="02010600030101010101" charset="-122"/>
              <a:sym typeface="+mn-ea"/>
            </a:endParaRPr>
          </a:p>
        </p:txBody>
      </p:sp>
      <p:pic>
        <p:nvPicPr>
          <p:cNvPr id="4" name="图片 3" descr="ef742f63937ab5395f9bf3571baf53a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835" y="1154430"/>
            <a:ext cx="5007610" cy="7127875"/>
          </a:xfrm>
          <a:prstGeom prst="rect">
            <a:avLst/>
          </a:prstGeom>
        </p:spPr>
      </p:pic>
      <p:pic>
        <p:nvPicPr>
          <p:cNvPr id="5" name="图片 4" descr="83cd97cac2224472ad1115ff5cf1f0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290" y="1563370"/>
            <a:ext cx="4677410" cy="4660900"/>
          </a:xfrm>
          <a:prstGeom prst="rect">
            <a:avLst/>
          </a:prstGeom>
        </p:spPr>
      </p:pic>
      <p:sp>
        <p:nvSpPr>
          <p:cNvPr id="6" name="TextBox 1210"/>
          <p:cNvSpPr/>
          <p:nvPr/>
        </p:nvSpPr>
        <p:spPr>
          <a:xfrm rot="360000">
            <a:off x="5386382" y="3165501"/>
            <a:ext cx="2882900" cy="132343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Chuẩn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bị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bài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sau</a:t>
            </a:r>
            <a:endParaRPr lang="en-US" altLang="zh-CN" sz="4000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#9Slide03 AmpleSoft Bold" panose="02000000000000000000" pitchFamily="2" charset="0"/>
              <a:ea typeface="站酷快乐体2016修订版" panose="0201060003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4330" y="-123328"/>
            <a:ext cx="3983355" cy="796734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145" y="0"/>
            <a:ext cx="1943100" cy="1543050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27" y="-123328"/>
            <a:ext cx="1682750" cy="1504950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5856" y="4395187"/>
            <a:ext cx="2907030" cy="35071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87162" y="-87820"/>
            <a:ext cx="561467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Crocante" panose="02000000000000000000" pitchFamily="2" charset="0"/>
                <a:ea typeface="站酷快乐体2016修订版" panose="02010600030101010101" charset="-122"/>
              </a:rPr>
              <a:t>Mục</a:t>
            </a:r>
            <a:r>
              <a:rPr lang="en-US" altLang="zh-CN" sz="8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Crocante" panose="02000000000000000000" pitchFamily="2" charset="0"/>
                <a:ea typeface="站酷快乐体2016修订版" panose="02010600030101010101" charset="-122"/>
              </a:rPr>
              <a:t> </a:t>
            </a:r>
            <a:r>
              <a:rPr lang="en-US" altLang="zh-CN" sz="8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Crocante" panose="02000000000000000000" pitchFamily="2" charset="0"/>
                <a:ea typeface="站酷快乐体2016修订版" panose="02010600030101010101" charset="-122"/>
              </a:rPr>
              <a:t>tiêu</a:t>
            </a:r>
            <a:endParaRPr lang="zh-CN" altLang="en-US" sz="8800" b="1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#9Slide07 Crocante" panose="02000000000000000000" pitchFamily="2" charset="0"/>
              <a:ea typeface="站酷快乐体2016修订版" panose="02010600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2628" y="4068332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kern="0" noProof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uLnTx/>
                <a:uFillTx/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Phẩm</a:t>
            </a:r>
            <a:r>
              <a:rPr lang="en-US" altLang="zh-CN" sz="3200" kern="0" noProof="0" dirty="0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uLnTx/>
                <a:uFillTx/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3200" kern="0" noProof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uLnTx/>
                <a:uFillTx/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chất</a:t>
            </a:r>
            <a:endParaRPr kumimoji="0" lang="zh-CN" altLang="en-US" sz="320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83CE"/>
              </a:solidFill>
              <a:effectLst/>
              <a:uLnTx/>
              <a:uFillTx/>
              <a:latin typeface="#9Slide07 Crocante" panose="02000000000000000000" pitchFamily="2" charset="0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1194" y="149351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Kiến</a:t>
            </a:r>
            <a:r>
              <a:rPr kumimoji="0" lang="en-US" altLang="zh-CN" sz="3200" i="0" u="none" strike="noStrike" kern="0" cap="none" spc="0" normalizeH="0" baseline="0" dirty="0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kumimoji="0" lang="en-US" altLang="zh-CN" sz="3200" i="0" u="none" strike="noStrike" kern="0" cap="none" spc="0" normalizeH="0" baseline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thức</a:t>
            </a:r>
            <a:endParaRPr kumimoji="0" lang="zh-CN" altLang="en-US" sz="320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83CE"/>
              </a:solidFill>
              <a:effectLst/>
              <a:uLnTx/>
              <a:uFillTx/>
              <a:latin typeface="#9Slide07 Crocante" panose="02000000000000000000" pitchFamily="2" charset="0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06184" y="135873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K</a:t>
            </a:r>
            <a:r>
              <a:rPr lang="en-US" altLang="zh-CN" sz="3200" kern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ĩ</a:t>
            </a:r>
            <a:r>
              <a:rPr lang="en-US" altLang="zh-CN" sz="3200" kern="0" dirty="0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3200" kern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năng</a:t>
            </a:r>
            <a:endParaRPr kumimoji="0" lang="zh-CN" altLang="en-US" sz="320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83CE"/>
              </a:solidFill>
              <a:effectLst/>
              <a:uLnTx/>
              <a:uFillTx/>
              <a:latin typeface="#9Slide07 Crocante" panose="02000000000000000000" pitchFamily="2" charset="0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53590" y="4067441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N</a:t>
            </a:r>
            <a:r>
              <a:rPr lang="en-US" altLang="zh-CN" sz="3200" kern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ăng</a:t>
            </a:r>
            <a:r>
              <a:rPr lang="en-US" altLang="zh-CN" sz="3200" kern="0" dirty="0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3200" kern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lực</a:t>
            </a:r>
            <a:endParaRPr kumimoji="0" lang="zh-CN" altLang="en-US" sz="320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83CE"/>
              </a:solidFill>
              <a:effectLst/>
              <a:uLnTx/>
              <a:uFillTx/>
              <a:latin typeface="#9Slide07 Crocante" panose="02000000000000000000" pitchFamily="2" charset="0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16" name="TextBox 1210"/>
          <p:cNvSpPr/>
          <p:nvPr/>
        </p:nvSpPr>
        <p:spPr>
          <a:xfrm>
            <a:off x="452758" y="2086196"/>
            <a:ext cx="4188583" cy="13179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nl-NL" sz="2800" dirty="0"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Củng cố KT về phép chia phân số</a:t>
            </a:r>
            <a:endParaRPr lang="en-US" altLang="zh-CN" sz="2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#9Slide03 AmpleSoft Bold" panose="02000000000000000000" pitchFamily="2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TextBox 1210"/>
          <p:cNvSpPr/>
          <p:nvPr/>
        </p:nvSpPr>
        <p:spPr>
          <a:xfrm>
            <a:off x="557667" y="4625599"/>
            <a:ext cx="4188582" cy="196425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nl-NL" sz="2800" dirty="0"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Tích cực, tự giác học bài, trình bày bài sạch sẽ, khoa học</a:t>
            </a:r>
            <a:endParaRPr lang="en-US" altLang="zh-CN" sz="2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#9Slide03 AmpleSoft Bold" panose="02000000000000000000" pitchFamily="2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TextBox 1210"/>
          <p:cNvSpPr/>
          <p:nvPr/>
        </p:nvSpPr>
        <p:spPr>
          <a:xfrm>
            <a:off x="5244466" y="2021960"/>
            <a:ext cx="6800907" cy="224676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- Thực hiện được phép chia hai phân số.</a:t>
            </a:r>
            <a:endParaRPr lang="en-US" sz="2800" dirty="0">
              <a:effectLst/>
              <a:latin typeface="#9Slide03 AmpleSoft Bold" panose="02000000000000000000" pitchFamily="2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- Biết cách tính và viết gọn phép chia một phân số cho số tự nhiên.</a:t>
            </a:r>
            <a:endParaRPr lang="en-US" sz="2800" dirty="0">
              <a:effectLst/>
              <a:latin typeface="#9Slide03 AmpleSoft Bold" panose="02000000000000000000" pitchFamily="2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- Vận dụng tìm phân số của một số để giải toán</a:t>
            </a:r>
            <a:endParaRPr lang="en-US" sz="2800" dirty="0">
              <a:effectLst/>
              <a:latin typeface="#9Slide03 AmpleSoft Bold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20" name="TextBox 1210"/>
          <p:cNvSpPr/>
          <p:nvPr/>
        </p:nvSpPr>
        <p:spPr>
          <a:xfrm>
            <a:off x="5306184" y="4633306"/>
            <a:ext cx="4328160" cy="196425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nl-NL" sz="2800" dirty="0">
                <a:solidFill>
                  <a:srgbClr val="00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Năng lực tự học, NL giải quyết vấn đề và sáng tạo, NL tư duy - lập luận logic.</a:t>
            </a:r>
            <a:endParaRPr lang="en-US" altLang="zh-CN" sz="2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#9Slide03 AmpleSoft Bold" panose="02000000000000000000" pitchFamily="2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17687" y="951865"/>
            <a:ext cx="2145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</a:rPr>
              <a:t>https://www.ypppt.com/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"/>
            <a:ext cx="12192000" cy="68554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101040" y="3391741"/>
            <a:ext cx="3997386" cy="2463284"/>
            <a:chOff x="5765416" y="3886200"/>
            <a:chExt cx="2469668" cy="15438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29" l="0" r="100000">
                          <a14:foregroundMark x1="63857" y1="17714" x2="74429" y2="23000"/>
                          <a14:foregroundMark x1="72571" y1="27000" x2="63857" y2="29143"/>
                          <a14:backgroundMark x1="45571" y1="83000" x2="45571" y2="83000"/>
                          <a14:backgroundMark x1="17000" y1="81429" x2="17000" y2="81429"/>
                          <a14:backgroundMark x1="50286" y1="85571" x2="50286" y2="85571"/>
                          <a14:backgroundMark x1="51714" y1="81429" x2="51714" y2="81429"/>
                        </a14:backgroundRemoval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241" y="4053161"/>
              <a:ext cx="1376843" cy="13768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43777" y1="2506" x2="64378" y2="25057"/>
                          <a14:foregroundMark x1="61803" y1="13212" x2="33906" y2="23007"/>
                          <a14:backgroundMark x1="47639" y1="35991" x2="47639" y2="35991"/>
                          <a14:backgroundMark x1="43348" y1="36446" x2="43348" y2="36446"/>
                          <a14:backgroundMark x1="42060" y1="36674" x2="42060" y2="36674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416" y="3886200"/>
              <a:ext cx="777899" cy="146408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65" y="3995838"/>
              <a:ext cx="1063229" cy="1368965"/>
            </a:xfrm>
            <a:prstGeom prst="rect">
              <a:avLst/>
            </a:prstGeom>
          </p:spPr>
        </p:pic>
      </p:grpSp>
      <p:pic>
        <p:nvPicPr>
          <p:cNvPr id="22" name="Picture 2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6898">
            <a:off x="2019635" y="1805827"/>
            <a:ext cx="2462144" cy="5396337"/>
          </a:xfrm>
          <a:prstGeom prst="rect">
            <a:avLst/>
          </a:prstGeom>
        </p:spPr>
      </p:pic>
      <p:pic>
        <p:nvPicPr>
          <p:cNvPr id="25" name="Picture 2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2" y="1376476"/>
            <a:ext cx="1804572" cy="3127519"/>
          </a:xfrm>
          <a:prstGeom prst="rect">
            <a:avLst/>
          </a:prstGeom>
        </p:spPr>
      </p:pic>
      <p:pic>
        <p:nvPicPr>
          <p:cNvPr id="26" name="Picture 2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1" y="3626095"/>
            <a:ext cx="2834886" cy="17558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79B98CD-4203-4EF8-BC47-298817FBAE6A}"/>
              </a:ext>
            </a:extLst>
          </p:cNvPr>
          <p:cNvSpPr txBox="1"/>
          <p:nvPr/>
        </p:nvSpPr>
        <p:spPr>
          <a:xfrm>
            <a:off x="3409289" y="523541"/>
            <a:ext cx="4690444" cy="99542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Crocante" panose="02000000000000000000" pitchFamily="2" charset="0"/>
              </a:rPr>
              <a:t>GIẢI CỨU THỢ MỎ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357AD6-3785-4BC1-856E-472C8476ACBA}"/>
              </a:ext>
            </a:extLst>
          </p:cNvPr>
          <p:cNvSpPr/>
          <p:nvPr/>
        </p:nvSpPr>
        <p:spPr>
          <a:xfrm>
            <a:off x="5551770" y="1716756"/>
            <a:ext cx="6142374" cy="13583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Cửa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hang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bị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viên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đá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lấp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mất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rồi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em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hãy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giúp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anh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di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chuyển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những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viên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đá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này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đi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nhé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892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55638 -0.0173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26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"/>
          <p:cNvPicPr>
            <a:picLocks noChangeAspect="1"/>
          </p:cNvPicPr>
          <p:nvPr/>
        </p:nvPicPr>
        <p:blipFill rotWithShape="1">
          <a:blip r:embed="rId2"/>
          <a:srcRect r="60449"/>
          <a:stretch/>
        </p:blipFill>
        <p:spPr>
          <a:xfrm>
            <a:off x="4239477" y="4561444"/>
            <a:ext cx="1716495" cy="193675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1" y="4392557"/>
            <a:ext cx="1943100" cy="1543050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24" y="5128075"/>
            <a:ext cx="1682750" cy="150495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1710" y="-257587"/>
            <a:ext cx="2882900" cy="2355850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89" y="4655185"/>
            <a:ext cx="2907030" cy="3507105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115" y="368597"/>
            <a:ext cx="6631305" cy="1536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826AE9E-D113-45DD-9FC0-74675AFA71C1}"/>
              </a:ext>
            </a:extLst>
          </p:cNvPr>
          <p:cNvGrpSpPr/>
          <p:nvPr/>
        </p:nvGrpSpPr>
        <p:grpSpPr>
          <a:xfrm rot="335780">
            <a:off x="-161889" y="2223139"/>
            <a:ext cx="4693181" cy="1987825"/>
            <a:chOff x="2862943" y="338828"/>
            <a:chExt cx="4693181" cy="1987825"/>
          </a:xfrm>
        </p:grpSpPr>
        <p:sp>
          <p:nvSpPr>
            <p:cNvPr id="13" name="文本框 12"/>
            <p:cNvSpPr txBox="1"/>
            <p:nvPr/>
          </p:nvSpPr>
          <p:spPr>
            <a:xfrm>
              <a:off x="2862943" y="338828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Khởi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6" name="文本框 12">
              <a:extLst>
                <a:ext uri="{FF2B5EF4-FFF2-40B4-BE49-F238E27FC236}">
                  <a16:creationId xmlns:a16="http://schemas.microsoft.com/office/drawing/2014/main" id="{A114A9C1-48F8-47A8-8B44-48908FE72F0F}"/>
                </a:ext>
              </a:extLst>
            </p:cNvPr>
            <p:cNvSpPr txBox="1"/>
            <p:nvPr/>
          </p:nvSpPr>
          <p:spPr>
            <a:xfrm>
              <a:off x="2875267" y="464605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Khởi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C850D67-9A7E-427D-9BF0-F2C22828A87A}"/>
              </a:ext>
            </a:extLst>
          </p:cNvPr>
          <p:cNvGrpSpPr/>
          <p:nvPr/>
        </p:nvGrpSpPr>
        <p:grpSpPr>
          <a:xfrm rot="21260467">
            <a:off x="4041151" y="2280300"/>
            <a:ext cx="4743163" cy="1948984"/>
            <a:chOff x="4296798" y="2389382"/>
            <a:chExt cx="4743163" cy="1948984"/>
          </a:xfrm>
        </p:grpSpPr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899495D6-1546-4129-B0BC-A74110628CEC}"/>
                </a:ext>
              </a:extLst>
            </p:cNvPr>
            <p:cNvSpPr txBox="1"/>
            <p:nvPr/>
          </p:nvSpPr>
          <p:spPr>
            <a:xfrm>
              <a:off x="4296798" y="2389382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Động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9" name="文本框 12">
              <a:extLst>
                <a:ext uri="{FF2B5EF4-FFF2-40B4-BE49-F238E27FC236}">
                  <a16:creationId xmlns:a16="http://schemas.microsoft.com/office/drawing/2014/main" id="{8C745D4B-8E80-4BD9-9EA6-2A3039E5D3BE}"/>
                </a:ext>
              </a:extLst>
            </p:cNvPr>
            <p:cNvSpPr txBox="1"/>
            <p:nvPr/>
          </p:nvSpPr>
          <p:spPr>
            <a:xfrm>
              <a:off x="4359104" y="2476318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Động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7D429AB-3BEB-44B0-8986-263ACA47DE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"/>
          <a:stretch/>
        </p:blipFill>
        <p:spPr>
          <a:xfrm>
            <a:off x="7257122" y="1005840"/>
            <a:ext cx="5706382" cy="53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0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3cd97cac2224472ad1115ff5cf1f0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93" y="631542"/>
            <a:ext cx="4677410" cy="4660900"/>
          </a:xfrm>
          <a:prstGeom prst="rect">
            <a:avLst/>
          </a:prstGeom>
        </p:spPr>
      </p:pic>
      <p:pic>
        <p:nvPicPr>
          <p:cNvPr id="4" name="图片 3" descr="ef742f63937ab5395f9bf3571baf53a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835" y="1154430"/>
            <a:ext cx="5007610" cy="7127875"/>
          </a:xfrm>
          <a:prstGeom prst="rect">
            <a:avLst/>
          </a:prstGeom>
        </p:spPr>
      </p:pic>
      <p:pic>
        <p:nvPicPr>
          <p:cNvPr id="5" name="图片 4" descr="83cd97cac2224472ad1115ff5cf1f0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757" y="2025450"/>
            <a:ext cx="4677410" cy="466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F29752-EE9B-47E6-81EE-81CE1EFB58E3}"/>
              </a:ext>
            </a:extLst>
          </p:cNvPr>
          <p:cNvSpPr txBox="1"/>
          <p:nvPr/>
        </p:nvSpPr>
        <p:spPr>
          <a:xfrm>
            <a:off x="5135526" y="239638"/>
            <a:ext cx="2232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#9Slide07 Crocante" panose="02000000000000000000" pitchFamily="2" charset="0"/>
              </a:rPr>
              <a:t>TÍNH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0C7F79-55DE-4455-8E69-65FE65BE149C}"/>
              </a:ext>
            </a:extLst>
          </p:cNvPr>
          <p:cNvGrpSpPr/>
          <p:nvPr/>
        </p:nvGrpSpPr>
        <p:grpSpPr>
          <a:xfrm>
            <a:off x="1132818" y="2300354"/>
            <a:ext cx="621554" cy="1317609"/>
            <a:chOff x="1366734" y="2310987"/>
            <a:chExt cx="621554" cy="13176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EECD48-4FA9-4AEA-B40B-B6FB3AD7BF51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BFB8DA-3E70-4524-BCF1-E330E8E2D037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7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9FB850-E27A-40D0-876F-45E91FFAB4B8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A13287-343F-4A1E-8818-60F1349B1410}"/>
              </a:ext>
            </a:extLst>
          </p:cNvPr>
          <p:cNvGrpSpPr/>
          <p:nvPr/>
        </p:nvGrpSpPr>
        <p:grpSpPr>
          <a:xfrm>
            <a:off x="2248140" y="2309198"/>
            <a:ext cx="621554" cy="1317609"/>
            <a:chOff x="1366734" y="2310987"/>
            <a:chExt cx="621554" cy="13176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F74E5B-D84D-450C-BCE7-F9DEE9F5A622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5DA571-8757-4EBE-8811-C24C3E60AEE7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8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BB5480E-5A65-4ED7-B931-564CE1C11C51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E9A7473-7DDF-474E-8BC6-F8568C6A3A4F}"/>
              </a:ext>
            </a:extLst>
          </p:cNvPr>
          <p:cNvSpPr txBox="1"/>
          <p:nvPr/>
        </p:nvSpPr>
        <p:spPr>
          <a:xfrm>
            <a:off x="1852433" y="2536710"/>
            <a:ext cx="306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#9Slide07 Crocante" panose="02000000000000000000" pitchFamily="2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2D6340-3CF4-4B13-A87E-CDACDEF13796}"/>
              </a:ext>
            </a:extLst>
          </p:cNvPr>
          <p:cNvSpPr txBox="1"/>
          <p:nvPr/>
        </p:nvSpPr>
        <p:spPr>
          <a:xfrm>
            <a:off x="2873700" y="2503422"/>
            <a:ext cx="404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CA3BA8-C395-4EE7-ABCE-4C1E70EF2887}"/>
              </a:ext>
            </a:extLst>
          </p:cNvPr>
          <p:cNvGrpSpPr/>
          <p:nvPr/>
        </p:nvGrpSpPr>
        <p:grpSpPr>
          <a:xfrm>
            <a:off x="3315556" y="2302647"/>
            <a:ext cx="962626" cy="1317609"/>
            <a:chOff x="1366734" y="2310987"/>
            <a:chExt cx="962626" cy="13176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E05EB2-5BA7-4E52-A9D3-1969BD8EF9B5}"/>
                </a:ext>
              </a:extLst>
            </p:cNvPr>
            <p:cNvSpPr txBox="1"/>
            <p:nvPr/>
          </p:nvSpPr>
          <p:spPr>
            <a:xfrm>
              <a:off x="1477926" y="2310987"/>
              <a:ext cx="851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16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147C87-DC07-4DA2-9F43-45087F0733B5}"/>
                </a:ext>
              </a:extLst>
            </p:cNvPr>
            <p:cNvSpPr txBox="1"/>
            <p:nvPr/>
          </p:nvSpPr>
          <p:spPr>
            <a:xfrm>
              <a:off x="1477926" y="3043821"/>
              <a:ext cx="851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28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D5D5F10-948C-44FA-A851-3E3338AD3321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8CEDB5-27A8-41AA-B170-03BF3E17EB56}"/>
              </a:ext>
            </a:extLst>
          </p:cNvPr>
          <p:cNvGrpSpPr/>
          <p:nvPr/>
        </p:nvGrpSpPr>
        <p:grpSpPr>
          <a:xfrm>
            <a:off x="5244806" y="3703852"/>
            <a:ext cx="621554" cy="1317609"/>
            <a:chOff x="1366734" y="2310987"/>
            <a:chExt cx="621554" cy="131760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E7CA52-EBDA-49F2-9CFD-3F2E9D1309A6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9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178198F-32E1-49BB-B5B1-D15FA4A8636B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8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6892EC8-B4C7-4194-96B5-023CDC87FEF5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8C6B47-D1E0-420E-A52D-E2B3BDBFAC67}"/>
              </a:ext>
            </a:extLst>
          </p:cNvPr>
          <p:cNvGrpSpPr/>
          <p:nvPr/>
        </p:nvGrpSpPr>
        <p:grpSpPr>
          <a:xfrm>
            <a:off x="6360128" y="3712696"/>
            <a:ext cx="621554" cy="1317609"/>
            <a:chOff x="1366734" y="2310987"/>
            <a:chExt cx="621554" cy="131760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931902-C289-4724-A912-479E2940C9B1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00122C-96E9-4CAB-867A-7AB4654FC337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3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F1BE74-A987-4129-A434-9B4FBCE2E1B7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78408C5-AF22-45DB-A3E0-684349EB8676}"/>
              </a:ext>
            </a:extLst>
          </p:cNvPr>
          <p:cNvSpPr txBox="1"/>
          <p:nvPr/>
        </p:nvSpPr>
        <p:spPr>
          <a:xfrm>
            <a:off x="5964421" y="3940208"/>
            <a:ext cx="306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#9Slide07 Crocante" panose="02000000000000000000" pitchFamily="2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60FD2B-CDE5-4884-BFBE-A94FE8BA0799}"/>
              </a:ext>
            </a:extLst>
          </p:cNvPr>
          <p:cNvSpPr txBox="1"/>
          <p:nvPr/>
        </p:nvSpPr>
        <p:spPr>
          <a:xfrm>
            <a:off x="6985688" y="3906920"/>
            <a:ext cx="404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4B8395-30D4-45E6-9EE5-CBEE9DE1E4BC}"/>
              </a:ext>
            </a:extLst>
          </p:cNvPr>
          <p:cNvGrpSpPr/>
          <p:nvPr/>
        </p:nvGrpSpPr>
        <p:grpSpPr>
          <a:xfrm>
            <a:off x="7427544" y="3706145"/>
            <a:ext cx="962626" cy="1317609"/>
            <a:chOff x="1366734" y="2310987"/>
            <a:chExt cx="962626" cy="131760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EBC19A-CDB8-4549-A51D-BD26A3D802F2}"/>
                </a:ext>
              </a:extLst>
            </p:cNvPr>
            <p:cNvSpPr txBox="1"/>
            <p:nvPr/>
          </p:nvSpPr>
          <p:spPr>
            <a:xfrm>
              <a:off x="1477926" y="2310987"/>
              <a:ext cx="851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27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EE10BE0-4167-4556-AA25-51DE3C52F43B}"/>
                </a:ext>
              </a:extLst>
            </p:cNvPr>
            <p:cNvSpPr txBox="1"/>
            <p:nvPr/>
          </p:nvSpPr>
          <p:spPr>
            <a:xfrm>
              <a:off x="1477926" y="3043821"/>
              <a:ext cx="851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16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5F56721-7732-4D06-B394-CE095666D34F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61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"/>
          <p:cNvPicPr>
            <a:picLocks noChangeAspect="1"/>
          </p:cNvPicPr>
          <p:nvPr/>
        </p:nvPicPr>
        <p:blipFill rotWithShape="1">
          <a:blip r:embed="rId2"/>
          <a:srcRect r="60449"/>
          <a:stretch/>
        </p:blipFill>
        <p:spPr>
          <a:xfrm>
            <a:off x="4239477" y="4561444"/>
            <a:ext cx="1716495" cy="193675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1" y="4392557"/>
            <a:ext cx="1943100" cy="1543050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24" y="5128075"/>
            <a:ext cx="1682750" cy="150495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1710" y="-257587"/>
            <a:ext cx="2882900" cy="2355850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89" y="4655185"/>
            <a:ext cx="2907030" cy="3507105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115" y="368597"/>
            <a:ext cx="6631305" cy="1536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826AE9E-D113-45DD-9FC0-74675AFA71C1}"/>
              </a:ext>
            </a:extLst>
          </p:cNvPr>
          <p:cNvGrpSpPr/>
          <p:nvPr/>
        </p:nvGrpSpPr>
        <p:grpSpPr>
          <a:xfrm rot="335780">
            <a:off x="-161648" y="2223128"/>
            <a:ext cx="4692699" cy="1982913"/>
            <a:chOff x="2862943" y="338828"/>
            <a:chExt cx="4692699" cy="1982913"/>
          </a:xfrm>
        </p:grpSpPr>
        <p:sp>
          <p:nvSpPr>
            <p:cNvPr id="13" name="文本框 12"/>
            <p:cNvSpPr txBox="1"/>
            <p:nvPr/>
          </p:nvSpPr>
          <p:spPr>
            <a:xfrm>
              <a:off x="2862943" y="338828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Thực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6" name="文本框 12">
              <a:extLst>
                <a:ext uri="{FF2B5EF4-FFF2-40B4-BE49-F238E27FC236}">
                  <a16:creationId xmlns:a16="http://schemas.microsoft.com/office/drawing/2014/main" id="{A114A9C1-48F8-47A8-8B44-48908FE72F0F}"/>
                </a:ext>
              </a:extLst>
            </p:cNvPr>
            <p:cNvSpPr txBox="1"/>
            <p:nvPr/>
          </p:nvSpPr>
          <p:spPr>
            <a:xfrm>
              <a:off x="2874785" y="459693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Thực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C850D67-9A7E-427D-9BF0-F2C22828A87A}"/>
              </a:ext>
            </a:extLst>
          </p:cNvPr>
          <p:cNvGrpSpPr/>
          <p:nvPr/>
        </p:nvGrpSpPr>
        <p:grpSpPr>
          <a:xfrm rot="21260467">
            <a:off x="4041848" y="2280620"/>
            <a:ext cx="4735968" cy="1962759"/>
            <a:chOff x="4296798" y="2389382"/>
            <a:chExt cx="4735968" cy="1962759"/>
          </a:xfrm>
        </p:grpSpPr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899495D6-1546-4129-B0BC-A74110628CEC}"/>
                </a:ext>
              </a:extLst>
            </p:cNvPr>
            <p:cNvSpPr txBox="1"/>
            <p:nvPr/>
          </p:nvSpPr>
          <p:spPr>
            <a:xfrm>
              <a:off x="4296798" y="2389382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hành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9" name="文本框 12">
              <a:extLst>
                <a:ext uri="{FF2B5EF4-FFF2-40B4-BE49-F238E27FC236}">
                  <a16:creationId xmlns:a16="http://schemas.microsoft.com/office/drawing/2014/main" id="{8C745D4B-8E80-4BD9-9EA6-2A3039E5D3BE}"/>
                </a:ext>
              </a:extLst>
            </p:cNvPr>
            <p:cNvSpPr txBox="1"/>
            <p:nvPr/>
          </p:nvSpPr>
          <p:spPr>
            <a:xfrm>
              <a:off x="4351909" y="2490093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Hành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7D429AB-3BEB-44B0-8986-263ACA47DE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"/>
          <a:stretch/>
        </p:blipFill>
        <p:spPr>
          <a:xfrm>
            <a:off x="7257122" y="1005840"/>
            <a:ext cx="5706382" cy="53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4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6EC0E203-47BA-4B05-BE2F-0B9D99EE92D9}"/>
              </a:ext>
            </a:extLst>
          </p:cNvPr>
          <p:cNvSpPr txBox="1">
            <a:spLocks noChangeArrowheads="1"/>
          </p:cNvSpPr>
          <p:nvPr/>
        </p:nvSpPr>
        <p:spPr>
          <a:xfrm>
            <a:off x="1361321" y="332870"/>
            <a:ext cx="10144570" cy="1880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latin typeface="#9Slide07 Crocante" panose="02000000000000000000" pitchFamily="2" charset="0"/>
              </a:rPr>
              <a:t>1. Cho </a:t>
            </a:r>
            <a:r>
              <a:rPr lang="en-US" sz="3200" b="1" dirty="0" err="1">
                <a:latin typeface="#9Slide07 Crocante" panose="02000000000000000000" pitchFamily="2" charset="0"/>
              </a:rPr>
              <a:t>các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phân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số</a:t>
            </a:r>
            <a:r>
              <a:rPr lang="en-US" sz="3200" b="1" dirty="0">
                <a:latin typeface="#9Slide07 Crocante" panose="02000000000000000000" pitchFamily="2" charset="0"/>
              </a:rPr>
              <a:t>:</a:t>
            </a:r>
            <a:endParaRPr lang="en-US" sz="3200" dirty="0">
              <a:latin typeface="#9Slide07 Crocante" panose="02000000000000000000" pitchFamily="2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BFAC2D9-3913-4339-B6A4-B1444DE2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1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6A1866C-562C-4493-BE5A-FFD2EBF2F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0313" y="413082"/>
            <a:ext cx="10401245" cy="19050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dirty="0">
                <a:latin typeface="#9Slide07 Crocante" panose="02000000000000000000" pitchFamily="2" charset="0"/>
              </a:rPr>
              <a:t>1. Cho </a:t>
            </a:r>
            <a:r>
              <a:rPr lang="en-US" sz="4000" b="1" dirty="0" err="1">
                <a:latin typeface="#9Slide07 Crocante" panose="02000000000000000000" pitchFamily="2" charset="0"/>
              </a:rPr>
              <a:t>các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:</a:t>
            </a:r>
            <a:endParaRPr lang="en-US" sz="4000" dirty="0">
              <a:latin typeface="#9Slide07 Crocante" panose="02000000000000000000" pitchFamily="2" charset="0"/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4A13937E-CCB0-42B3-AB71-E9AE321453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810115"/>
              </p:ext>
            </p:extLst>
          </p:nvPr>
        </p:nvGraphicFramePr>
        <p:xfrm>
          <a:off x="5962833" y="672484"/>
          <a:ext cx="5298725" cy="140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1917700" imgH="558800" progId="Equation.3">
                  <p:embed/>
                </p:oleObj>
              </mc:Choice>
              <mc:Fallback>
                <p:oleObj name="Equation" r:id="rId3" imgW="1917700" imgH="558800" progId="Equation.3">
                  <p:embed/>
                  <p:pic>
                    <p:nvPicPr>
                      <p:cNvPr id="5123" name="Object 5">
                        <a:extLst>
                          <a:ext uri="{FF2B5EF4-FFF2-40B4-BE49-F238E27FC236}">
                            <a16:creationId xmlns:a16="http://schemas.microsoft.com/office/drawing/2014/main" id="{28B7FB22-FCC0-4C2F-B225-2FE318C657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833" y="672484"/>
                        <a:ext cx="5298725" cy="1409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id="{5F5884F1-1ED6-4C3C-8218-BF8E9A014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556" y="3439736"/>
            <a:ext cx="110268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a)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Rút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gọn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các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phân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trên</a:t>
            </a:r>
            <a:endParaRPr lang="en-US" altLang="en-US" sz="5400" b="1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5400" b="1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b)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Trong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các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phân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đã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cho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có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những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phân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bằng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nhau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là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1351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6EC0E203-47BA-4B05-BE2F-0B9D99EE92D9}"/>
              </a:ext>
            </a:extLst>
          </p:cNvPr>
          <p:cNvSpPr txBox="1">
            <a:spLocks noChangeArrowheads="1"/>
          </p:cNvSpPr>
          <p:nvPr/>
        </p:nvSpPr>
        <p:spPr>
          <a:xfrm>
            <a:off x="1361321" y="332870"/>
            <a:ext cx="10144570" cy="1880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latin typeface="#9Slide07 Crocante" panose="02000000000000000000" pitchFamily="2" charset="0"/>
              </a:rPr>
              <a:t>1. Cho </a:t>
            </a:r>
            <a:r>
              <a:rPr lang="en-US" sz="3200" b="1" dirty="0" err="1">
                <a:latin typeface="#9Slide07 Crocante" panose="02000000000000000000" pitchFamily="2" charset="0"/>
              </a:rPr>
              <a:t>các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phân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số</a:t>
            </a:r>
            <a:r>
              <a:rPr lang="en-US" sz="3200" b="1" dirty="0">
                <a:latin typeface="#9Slide07 Crocante" panose="02000000000000000000" pitchFamily="2" charset="0"/>
              </a:rPr>
              <a:t>:</a:t>
            </a:r>
            <a:endParaRPr lang="en-US" sz="3200" dirty="0">
              <a:latin typeface="#9Slide07 Crocante" panose="02000000000000000000" pitchFamily="2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BFAC2D9-3913-4339-B6A4-B1444DE2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1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6A1866C-562C-4493-BE5A-FFD2EBF2F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0313" y="413082"/>
            <a:ext cx="10401245" cy="19050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dirty="0">
                <a:latin typeface="#9Slide07 Crocante" panose="02000000000000000000" pitchFamily="2" charset="0"/>
              </a:rPr>
              <a:t>1. Cho </a:t>
            </a:r>
            <a:r>
              <a:rPr lang="en-US" sz="4000" b="1" dirty="0" err="1">
                <a:latin typeface="#9Slide07 Crocante" panose="02000000000000000000" pitchFamily="2" charset="0"/>
              </a:rPr>
              <a:t>các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:</a:t>
            </a:r>
            <a:endParaRPr lang="en-US" sz="4000" dirty="0">
              <a:latin typeface="#9Slide07 Crocante" panose="02000000000000000000" pitchFamily="2" charset="0"/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4A13937E-CCB0-42B3-AB71-E9AE32145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2833" y="672484"/>
          <a:ext cx="5298725" cy="140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1917700" imgH="558800" progId="Equation.3">
                  <p:embed/>
                </p:oleObj>
              </mc:Choice>
              <mc:Fallback>
                <p:oleObj name="Equation" r:id="rId3" imgW="1917700" imgH="558800" progId="Equation.3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4A13937E-CCB0-42B3-AB71-E9AE321453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833" y="672484"/>
                        <a:ext cx="5298725" cy="1409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id="{5F5884F1-1ED6-4C3C-8218-BF8E9A014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947" y="2590311"/>
            <a:ext cx="969168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Rút</a:t>
            </a: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gọn</a:t>
            </a: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các</a:t>
            </a: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trên</a:t>
            </a:r>
            <a:endParaRPr lang="en-US" altLang="en-US" sz="4000" b="1" dirty="0">
              <a:latin typeface="#9Slide07 Crocante" panose="02000000000000000000" pitchFamily="2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#9Slide07 Crocante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EF8013-60A4-4123-A8BF-002DEEC97DE4}"/>
              </a:ext>
            </a:extLst>
          </p:cNvPr>
          <p:cNvGrpSpPr/>
          <p:nvPr/>
        </p:nvGrpSpPr>
        <p:grpSpPr>
          <a:xfrm>
            <a:off x="709973" y="3661140"/>
            <a:ext cx="621554" cy="1440720"/>
            <a:chOff x="1366734" y="2310987"/>
            <a:chExt cx="621554" cy="14407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88449-554C-4A8B-936F-2B36E9164C29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AA8C7F-83DC-4A49-BA8F-5BAF8EF84CB1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1DFEDD-F179-4EB8-AB7F-444A46F9C089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A0715E-155A-43E9-BA5D-1CDC8CFC9192}"/>
              </a:ext>
            </a:extLst>
          </p:cNvPr>
          <p:cNvGrpSpPr/>
          <p:nvPr/>
        </p:nvGrpSpPr>
        <p:grpSpPr>
          <a:xfrm>
            <a:off x="731976" y="5088417"/>
            <a:ext cx="621554" cy="1440720"/>
            <a:chOff x="1366734" y="2310987"/>
            <a:chExt cx="621554" cy="14407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8562D3-98AB-462F-9BB2-40E14EA52F55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7C1094-6964-476B-A046-4E52E7B7015D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FC014B-A55B-473E-9F93-D0D5E452E983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2">
            <a:extLst>
              <a:ext uri="{FF2B5EF4-FFF2-40B4-BE49-F238E27FC236}">
                <a16:creationId xmlns:a16="http://schemas.microsoft.com/office/drawing/2014/main" id="{AD6F149D-05A7-4DF0-AA2C-FEFC8BD99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947" y="4040032"/>
            <a:ext cx="5831306" cy="707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b="1" dirty="0" err="1">
                <a:latin typeface="#9Slide07 Crocante" panose="02000000000000000000" pitchFamily="2" charset="0"/>
              </a:rPr>
              <a:t>là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tối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giản</a:t>
            </a:r>
            <a:endParaRPr lang="en-US" sz="4000" b="1" dirty="0">
              <a:solidFill>
                <a:srgbClr val="FF0066"/>
              </a:solidFill>
              <a:latin typeface="#9Slide07 Crocante" panose="02000000000000000000" pitchFamily="2" charset="0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33830E28-AC03-4E86-87FA-B1916CB3F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136" y="5210014"/>
            <a:ext cx="5686927" cy="9966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b="1" dirty="0" err="1">
                <a:latin typeface="#9Slide07 Crocante" panose="02000000000000000000" pitchFamily="2" charset="0"/>
              </a:rPr>
              <a:t>là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tối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giản</a:t>
            </a:r>
            <a:endParaRPr lang="en-US" sz="4000" b="1" dirty="0">
              <a:solidFill>
                <a:srgbClr val="FF0066"/>
              </a:solidFill>
              <a:latin typeface="#9Slide07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1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6EC0E203-47BA-4B05-BE2F-0B9D99EE92D9}"/>
              </a:ext>
            </a:extLst>
          </p:cNvPr>
          <p:cNvSpPr txBox="1">
            <a:spLocks noChangeArrowheads="1"/>
          </p:cNvSpPr>
          <p:nvPr/>
        </p:nvSpPr>
        <p:spPr>
          <a:xfrm>
            <a:off x="1361321" y="332870"/>
            <a:ext cx="10144570" cy="1880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latin typeface="#9Slide07 Crocante" panose="02000000000000000000" pitchFamily="2" charset="0"/>
              </a:rPr>
              <a:t>1. Cho </a:t>
            </a:r>
            <a:r>
              <a:rPr lang="en-US" sz="3200" b="1" dirty="0" err="1">
                <a:latin typeface="#9Slide07 Crocante" panose="02000000000000000000" pitchFamily="2" charset="0"/>
              </a:rPr>
              <a:t>các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phân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số</a:t>
            </a:r>
            <a:r>
              <a:rPr lang="en-US" sz="3200" b="1" dirty="0">
                <a:latin typeface="#9Slide07 Crocante" panose="02000000000000000000" pitchFamily="2" charset="0"/>
              </a:rPr>
              <a:t>:</a:t>
            </a:r>
            <a:endParaRPr lang="en-US" sz="3200" dirty="0">
              <a:latin typeface="#9Slide07 Crocante" panose="02000000000000000000" pitchFamily="2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BFAC2D9-3913-4339-B6A4-B1444DE2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1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6A1866C-562C-4493-BE5A-FFD2EBF2F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0313" y="413082"/>
            <a:ext cx="10401245" cy="19050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dirty="0">
                <a:latin typeface="#9Slide07 Crocante" panose="02000000000000000000" pitchFamily="2" charset="0"/>
              </a:rPr>
              <a:t>1. Cho </a:t>
            </a:r>
            <a:r>
              <a:rPr lang="en-US" sz="4000" b="1" dirty="0" err="1">
                <a:latin typeface="#9Slide07 Crocante" panose="02000000000000000000" pitchFamily="2" charset="0"/>
              </a:rPr>
              <a:t>các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:</a:t>
            </a:r>
            <a:endParaRPr lang="en-US" sz="4000" dirty="0">
              <a:latin typeface="#9Slide07 Crocante" panose="02000000000000000000" pitchFamily="2" charset="0"/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4A13937E-CCB0-42B3-AB71-E9AE32145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2833" y="672484"/>
          <a:ext cx="5298725" cy="140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3" imgW="1917700" imgH="558800" progId="Equation.3">
                  <p:embed/>
                </p:oleObj>
              </mc:Choice>
              <mc:Fallback>
                <p:oleObj name="Equation" r:id="rId3" imgW="1917700" imgH="558800" progId="Equation.3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4A13937E-CCB0-42B3-AB71-E9AE321453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833" y="672484"/>
                        <a:ext cx="5298725" cy="1409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id="{5F5884F1-1ED6-4C3C-8218-BF8E9A014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155" y="3052596"/>
            <a:ext cx="9691689" cy="54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Rút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gọn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các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phân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số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trên</a:t>
            </a:r>
            <a:endParaRPr lang="en-US" altLang="en-US" sz="4400" b="1" dirty="0">
              <a:solidFill>
                <a:schemeClr val="accent6">
                  <a:lumMod val="50000"/>
                </a:schemeClr>
              </a:solidFill>
              <a:latin typeface="#9Slide07 Crocante" panose="02000000000000000000" pitchFamily="2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chemeClr val="accent6">
                  <a:lumMod val="50000"/>
                </a:schemeClr>
              </a:solidFill>
              <a:latin typeface="#9Slide07 Crocante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EF8013-60A4-4123-A8BF-002DEEC97DE4}"/>
              </a:ext>
            </a:extLst>
          </p:cNvPr>
          <p:cNvGrpSpPr/>
          <p:nvPr/>
        </p:nvGrpSpPr>
        <p:grpSpPr>
          <a:xfrm>
            <a:off x="527053" y="3509192"/>
            <a:ext cx="1108250" cy="1808314"/>
            <a:chOff x="1447637" y="2310987"/>
            <a:chExt cx="977459" cy="13675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88449-554C-4A8B-936F-2B36E9164C29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AA8C7F-83DC-4A49-BA8F-5BAF8EF84CB1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1DFEDD-F179-4EB8-AB7F-444A46F9C089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3250FC-46AD-4D81-932A-D17B59032903}"/>
              </a:ext>
            </a:extLst>
          </p:cNvPr>
          <p:cNvGrpSpPr/>
          <p:nvPr/>
        </p:nvGrpSpPr>
        <p:grpSpPr>
          <a:xfrm>
            <a:off x="430801" y="5273274"/>
            <a:ext cx="1260451" cy="1548657"/>
            <a:chOff x="1447637" y="2334837"/>
            <a:chExt cx="1111698" cy="11712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F1FDB6-EE5E-47BB-B4C0-6044AB22D239}"/>
                </a:ext>
              </a:extLst>
            </p:cNvPr>
            <p:cNvSpPr txBox="1"/>
            <p:nvPr/>
          </p:nvSpPr>
          <p:spPr>
            <a:xfrm>
              <a:off x="1612165" y="233483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C7F0E2-D85A-47A9-9D71-B6FAEB28F028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15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6B9F9C8-B2AD-4130-BC19-379DF7412541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B4CCDA9-5DAC-492E-AF0F-9978412C6002}"/>
              </a:ext>
            </a:extLst>
          </p:cNvPr>
          <p:cNvSpPr txBox="1"/>
          <p:nvPr/>
        </p:nvSpPr>
        <p:spPr>
          <a:xfrm>
            <a:off x="1375117" y="3654479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9ACBE6-C26A-4F1B-B30A-445ABF3A27C0}"/>
              </a:ext>
            </a:extLst>
          </p:cNvPr>
          <p:cNvSpPr txBox="1"/>
          <p:nvPr/>
        </p:nvSpPr>
        <p:spPr>
          <a:xfrm>
            <a:off x="1231963" y="5365411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EFA97E-18CF-49E3-8BE0-877D73D88201}"/>
              </a:ext>
            </a:extLst>
          </p:cNvPr>
          <p:cNvCxnSpPr>
            <a:cxnSpLocks/>
          </p:cNvCxnSpPr>
          <p:nvPr/>
        </p:nvCxnSpPr>
        <p:spPr>
          <a:xfrm>
            <a:off x="1994905" y="4337269"/>
            <a:ext cx="14701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0006F10-447A-4352-B7E0-36305DAA59D9}"/>
              </a:ext>
            </a:extLst>
          </p:cNvPr>
          <p:cNvGrpSpPr/>
          <p:nvPr/>
        </p:nvGrpSpPr>
        <p:grpSpPr>
          <a:xfrm>
            <a:off x="1954778" y="3530701"/>
            <a:ext cx="2241447" cy="720820"/>
            <a:chOff x="1954778" y="3530701"/>
            <a:chExt cx="2241447" cy="7208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CF37FB-6A0A-4C1B-BD44-567BF471083E}"/>
                </a:ext>
              </a:extLst>
            </p:cNvPr>
            <p:cNvSpPr txBox="1"/>
            <p:nvPr/>
          </p:nvSpPr>
          <p:spPr>
            <a:xfrm>
              <a:off x="1954778" y="3543635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25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580DA0-F76A-4C38-A8AC-05EB87D94E18}"/>
                </a:ext>
              </a:extLst>
            </p:cNvPr>
            <p:cNvSpPr txBox="1"/>
            <p:nvPr/>
          </p:nvSpPr>
          <p:spPr>
            <a:xfrm>
              <a:off x="2760989" y="3561478"/>
              <a:ext cx="276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8B32805-AA89-4B4B-8502-2BD55E477CAB}"/>
                </a:ext>
              </a:extLst>
            </p:cNvPr>
            <p:cNvSpPr txBox="1"/>
            <p:nvPr/>
          </p:nvSpPr>
          <p:spPr>
            <a:xfrm>
              <a:off x="3122317" y="3530701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E09DCD-44C6-4EC8-944F-ADF2900EC6E2}"/>
              </a:ext>
            </a:extLst>
          </p:cNvPr>
          <p:cNvGrpSpPr/>
          <p:nvPr/>
        </p:nvGrpSpPr>
        <p:grpSpPr>
          <a:xfrm>
            <a:off x="1886441" y="4380341"/>
            <a:ext cx="2241447" cy="720820"/>
            <a:chOff x="1869488" y="4445198"/>
            <a:chExt cx="2241447" cy="72082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1EED63-8555-451A-BC7B-E5B8FD1149A3}"/>
                </a:ext>
              </a:extLst>
            </p:cNvPr>
            <p:cNvSpPr txBox="1"/>
            <p:nvPr/>
          </p:nvSpPr>
          <p:spPr>
            <a:xfrm>
              <a:off x="1869488" y="4458132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5B0EEE-0E2E-4BE2-AFB1-FAD5228B257F}"/>
                </a:ext>
              </a:extLst>
            </p:cNvPr>
            <p:cNvSpPr txBox="1"/>
            <p:nvPr/>
          </p:nvSpPr>
          <p:spPr>
            <a:xfrm>
              <a:off x="2675699" y="4475975"/>
              <a:ext cx="276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EBBCB6-26E8-4359-9677-27C4E2259AF3}"/>
                </a:ext>
              </a:extLst>
            </p:cNvPr>
            <p:cNvSpPr txBox="1"/>
            <p:nvPr/>
          </p:nvSpPr>
          <p:spPr>
            <a:xfrm>
              <a:off x="3037027" y="4445198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20D6D0D-5ED4-4F64-9A08-C5E1B1BB276F}"/>
              </a:ext>
            </a:extLst>
          </p:cNvPr>
          <p:cNvSpPr txBox="1"/>
          <p:nvPr/>
        </p:nvSpPr>
        <p:spPr>
          <a:xfrm>
            <a:off x="3633687" y="3620110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B12C10-0FF4-4129-B017-A544E90E510E}"/>
              </a:ext>
            </a:extLst>
          </p:cNvPr>
          <p:cNvGrpSpPr/>
          <p:nvPr/>
        </p:nvGrpSpPr>
        <p:grpSpPr>
          <a:xfrm>
            <a:off x="4195664" y="3506961"/>
            <a:ext cx="1108250" cy="1580193"/>
            <a:chOff x="1447637" y="2310987"/>
            <a:chExt cx="977459" cy="11950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598866D-0733-4044-B409-665DADAF4184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E617F54-D2D3-4345-BCC9-E335C26760E3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AB0C6FC-DFD6-427E-A0E0-51936475A08D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015D670-0D4A-4C72-94ED-DAC012D76388}"/>
              </a:ext>
            </a:extLst>
          </p:cNvPr>
          <p:cNvCxnSpPr>
            <a:cxnSpLocks/>
          </p:cNvCxnSpPr>
          <p:nvPr/>
        </p:nvCxnSpPr>
        <p:spPr>
          <a:xfrm>
            <a:off x="1756020" y="6069815"/>
            <a:ext cx="14701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48F79C-2017-4397-8B50-F148DCA65279}"/>
              </a:ext>
            </a:extLst>
          </p:cNvPr>
          <p:cNvGrpSpPr/>
          <p:nvPr/>
        </p:nvGrpSpPr>
        <p:grpSpPr>
          <a:xfrm>
            <a:off x="1696130" y="5230315"/>
            <a:ext cx="2117245" cy="718037"/>
            <a:chOff x="2078980" y="3530701"/>
            <a:chExt cx="2117245" cy="71803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5D98F1-9554-4BAD-9CD4-EE99B5229151}"/>
                </a:ext>
              </a:extLst>
            </p:cNvPr>
            <p:cNvSpPr txBox="1"/>
            <p:nvPr/>
          </p:nvSpPr>
          <p:spPr>
            <a:xfrm>
              <a:off x="2078980" y="3540852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9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E56A5CB-589B-4068-AB13-FE26C6290A2D}"/>
                </a:ext>
              </a:extLst>
            </p:cNvPr>
            <p:cNvSpPr txBox="1"/>
            <p:nvPr/>
          </p:nvSpPr>
          <p:spPr>
            <a:xfrm>
              <a:off x="2760989" y="3561478"/>
              <a:ext cx="276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20A1B01-9F16-4B67-8629-E49F6D4402F4}"/>
                </a:ext>
              </a:extLst>
            </p:cNvPr>
            <p:cNvSpPr txBox="1"/>
            <p:nvPr/>
          </p:nvSpPr>
          <p:spPr>
            <a:xfrm>
              <a:off x="3122317" y="3530701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E6CA644-73FA-4F20-AD57-5C902ED8CF59}"/>
              </a:ext>
            </a:extLst>
          </p:cNvPr>
          <p:cNvGrpSpPr/>
          <p:nvPr/>
        </p:nvGrpSpPr>
        <p:grpSpPr>
          <a:xfrm>
            <a:off x="1571928" y="6143551"/>
            <a:ext cx="2241447" cy="720820"/>
            <a:chOff x="1869488" y="4445198"/>
            <a:chExt cx="2241447" cy="72082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A3639AC-A6BD-4594-865E-F13A1C789A9F}"/>
                </a:ext>
              </a:extLst>
            </p:cNvPr>
            <p:cNvSpPr txBox="1"/>
            <p:nvPr/>
          </p:nvSpPr>
          <p:spPr>
            <a:xfrm>
              <a:off x="1869488" y="4458132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3416AD8-C4B5-4344-BD64-8432E9241535}"/>
                </a:ext>
              </a:extLst>
            </p:cNvPr>
            <p:cNvSpPr txBox="1"/>
            <p:nvPr/>
          </p:nvSpPr>
          <p:spPr>
            <a:xfrm>
              <a:off x="2675699" y="4475975"/>
              <a:ext cx="276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5333BF6-1C22-440A-A4EE-ED1F37DD093D}"/>
                </a:ext>
              </a:extLst>
            </p:cNvPr>
            <p:cNvSpPr txBox="1"/>
            <p:nvPr/>
          </p:nvSpPr>
          <p:spPr>
            <a:xfrm>
              <a:off x="3037027" y="4445198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616C3A0-4E24-42B7-8882-B1B804886260}"/>
              </a:ext>
            </a:extLst>
          </p:cNvPr>
          <p:cNvSpPr txBox="1"/>
          <p:nvPr/>
        </p:nvSpPr>
        <p:spPr>
          <a:xfrm>
            <a:off x="3463048" y="5365411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1BFE5D-8920-43FA-BB45-88149FF32D74}"/>
              </a:ext>
            </a:extLst>
          </p:cNvPr>
          <p:cNvGrpSpPr/>
          <p:nvPr/>
        </p:nvGrpSpPr>
        <p:grpSpPr>
          <a:xfrm>
            <a:off x="3982831" y="5240466"/>
            <a:ext cx="1108250" cy="1580193"/>
            <a:chOff x="1447637" y="2310987"/>
            <a:chExt cx="977459" cy="119507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88D78B7-DE24-4B8F-B8F2-F884A8FF978A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DD4E64-AEC6-48D5-8F02-13A1090B91B3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94A855-F208-4E40-ABB5-FC9E1E1966C2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C908D63-29C1-4843-B655-E2557EDE8452}"/>
              </a:ext>
            </a:extLst>
          </p:cNvPr>
          <p:cNvGrpSpPr/>
          <p:nvPr/>
        </p:nvGrpSpPr>
        <p:grpSpPr>
          <a:xfrm>
            <a:off x="5691619" y="3444345"/>
            <a:ext cx="1108250" cy="1580193"/>
            <a:chOff x="1447637" y="2310987"/>
            <a:chExt cx="977459" cy="119507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D60D522-F41E-473A-AD5B-962DD32C49AD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C3897F1-5802-4DCE-B112-0931266F1264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12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ABFC493-8555-4821-A1EF-5336689BC29A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743E8B1-1EE1-4A67-94A0-C4578D17C14A}"/>
              </a:ext>
            </a:extLst>
          </p:cNvPr>
          <p:cNvCxnSpPr>
            <a:cxnSpLocks/>
          </p:cNvCxnSpPr>
          <p:nvPr/>
        </p:nvCxnSpPr>
        <p:spPr>
          <a:xfrm>
            <a:off x="7159471" y="4272422"/>
            <a:ext cx="14701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0A60250-6028-4AE9-8DC7-CA599313971E}"/>
              </a:ext>
            </a:extLst>
          </p:cNvPr>
          <p:cNvGrpSpPr/>
          <p:nvPr/>
        </p:nvGrpSpPr>
        <p:grpSpPr>
          <a:xfrm>
            <a:off x="7119344" y="3465854"/>
            <a:ext cx="2241447" cy="720820"/>
            <a:chOff x="1954778" y="3530701"/>
            <a:chExt cx="2241447" cy="72082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E325651-2629-42B7-B4C0-E4A446404A2A}"/>
                </a:ext>
              </a:extLst>
            </p:cNvPr>
            <p:cNvSpPr txBox="1"/>
            <p:nvPr/>
          </p:nvSpPr>
          <p:spPr>
            <a:xfrm>
              <a:off x="1954778" y="3543635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ECB9651-4004-45DA-95E5-A36717B5E094}"/>
                </a:ext>
              </a:extLst>
            </p:cNvPr>
            <p:cNvSpPr txBox="1"/>
            <p:nvPr/>
          </p:nvSpPr>
          <p:spPr>
            <a:xfrm>
              <a:off x="2760989" y="3561478"/>
              <a:ext cx="276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FD945B4-B07F-42E3-895E-5555ACF8A2E2}"/>
                </a:ext>
              </a:extLst>
            </p:cNvPr>
            <p:cNvSpPr txBox="1"/>
            <p:nvPr/>
          </p:nvSpPr>
          <p:spPr>
            <a:xfrm>
              <a:off x="3122317" y="3530701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6C4D5D5-0D72-4DDD-8D35-33EE0C988F63}"/>
              </a:ext>
            </a:extLst>
          </p:cNvPr>
          <p:cNvGrpSpPr/>
          <p:nvPr/>
        </p:nvGrpSpPr>
        <p:grpSpPr>
          <a:xfrm>
            <a:off x="7051007" y="4315494"/>
            <a:ext cx="2241447" cy="720820"/>
            <a:chOff x="1869488" y="4445198"/>
            <a:chExt cx="2241447" cy="72082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4D4DE4D-AC3C-404C-8BE9-FF009F5257E8}"/>
                </a:ext>
              </a:extLst>
            </p:cNvPr>
            <p:cNvSpPr txBox="1"/>
            <p:nvPr/>
          </p:nvSpPr>
          <p:spPr>
            <a:xfrm>
              <a:off x="1869488" y="4458132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AEB9AA3-6848-4C69-9188-38C7594079CF}"/>
                </a:ext>
              </a:extLst>
            </p:cNvPr>
            <p:cNvSpPr txBox="1"/>
            <p:nvPr/>
          </p:nvSpPr>
          <p:spPr>
            <a:xfrm>
              <a:off x="2675699" y="4475975"/>
              <a:ext cx="276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EF24EDF-CC22-4BB8-A394-5E817F571A6B}"/>
                </a:ext>
              </a:extLst>
            </p:cNvPr>
            <p:cNvSpPr txBox="1"/>
            <p:nvPr/>
          </p:nvSpPr>
          <p:spPr>
            <a:xfrm>
              <a:off x="3037027" y="4445198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B8F7A5B-39C4-408A-BA6E-69AABA9688C1}"/>
              </a:ext>
            </a:extLst>
          </p:cNvPr>
          <p:cNvGrpSpPr/>
          <p:nvPr/>
        </p:nvGrpSpPr>
        <p:grpSpPr>
          <a:xfrm>
            <a:off x="9360230" y="3442114"/>
            <a:ext cx="1108250" cy="1580193"/>
            <a:chOff x="1447637" y="2310987"/>
            <a:chExt cx="977459" cy="119507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994A46F-C09E-43C6-B066-B810A78256C0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D54FC21-B437-48C0-A469-88E2B1759767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4D52339-E848-4C55-B65A-AFE749A1E64D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74C844B7-6894-432B-AFD8-109891F77132}"/>
              </a:ext>
            </a:extLst>
          </p:cNvPr>
          <p:cNvSpPr txBox="1"/>
          <p:nvPr/>
        </p:nvSpPr>
        <p:spPr>
          <a:xfrm>
            <a:off x="6586680" y="3588964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D972373-EA2E-42CB-AE86-58D9545FF7BE}"/>
              </a:ext>
            </a:extLst>
          </p:cNvPr>
          <p:cNvSpPr txBox="1"/>
          <p:nvPr/>
        </p:nvSpPr>
        <p:spPr>
          <a:xfrm>
            <a:off x="8858707" y="3588964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4F30C76-3565-4E04-8582-5AA83E4CBE38}"/>
              </a:ext>
            </a:extLst>
          </p:cNvPr>
          <p:cNvGrpSpPr/>
          <p:nvPr/>
        </p:nvGrpSpPr>
        <p:grpSpPr>
          <a:xfrm>
            <a:off x="5675565" y="5208806"/>
            <a:ext cx="1108250" cy="1580193"/>
            <a:chOff x="1447637" y="2310987"/>
            <a:chExt cx="977459" cy="119507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7C09161-C350-4179-B3CC-264A3B2B94D5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F5384A0-0C5C-4BF5-B481-11EE49FFF4AE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AAB7EE7-EEC0-4A70-B62E-E5590B83B657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D6F4413-CF2E-4953-9AC4-85BFFC2A96B8}"/>
              </a:ext>
            </a:extLst>
          </p:cNvPr>
          <p:cNvCxnSpPr>
            <a:cxnSpLocks/>
          </p:cNvCxnSpPr>
          <p:nvPr/>
        </p:nvCxnSpPr>
        <p:spPr>
          <a:xfrm>
            <a:off x="7143417" y="6036883"/>
            <a:ext cx="14701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D5C1380-B356-48E0-BC8D-ADB8FEF6665C}"/>
              </a:ext>
            </a:extLst>
          </p:cNvPr>
          <p:cNvGrpSpPr/>
          <p:nvPr/>
        </p:nvGrpSpPr>
        <p:grpSpPr>
          <a:xfrm>
            <a:off x="7103290" y="5230315"/>
            <a:ext cx="2241447" cy="720820"/>
            <a:chOff x="1954778" y="3530701"/>
            <a:chExt cx="2241447" cy="72082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8D5DD01-D806-41B0-82AA-CF1EDB0BAC94}"/>
                </a:ext>
              </a:extLst>
            </p:cNvPr>
            <p:cNvSpPr txBox="1"/>
            <p:nvPr/>
          </p:nvSpPr>
          <p:spPr>
            <a:xfrm>
              <a:off x="1954778" y="3543635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78C458C-3034-4C98-9292-672E2D4E7218}"/>
                </a:ext>
              </a:extLst>
            </p:cNvPr>
            <p:cNvSpPr txBox="1"/>
            <p:nvPr/>
          </p:nvSpPr>
          <p:spPr>
            <a:xfrm>
              <a:off x="2760989" y="3561478"/>
              <a:ext cx="276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A142695-DA3C-42D8-A04D-00DD779F5E4C}"/>
                </a:ext>
              </a:extLst>
            </p:cNvPr>
            <p:cNvSpPr txBox="1"/>
            <p:nvPr/>
          </p:nvSpPr>
          <p:spPr>
            <a:xfrm>
              <a:off x="3122317" y="3530701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D05F701-EE4F-4E63-8B9A-9E9D18A03E62}"/>
              </a:ext>
            </a:extLst>
          </p:cNvPr>
          <p:cNvGrpSpPr/>
          <p:nvPr/>
        </p:nvGrpSpPr>
        <p:grpSpPr>
          <a:xfrm>
            <a:off x="7034953" y="6079955"/>
            <a:ext cx="2241447" cy="720820"/>
            <a:chOff x="1869488" y="4445198"/>
            <a:chExt cx="2241447" cy="72082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E0F4FB0-C221-4C1A-A819-DCA20AA88DCA}"/>
                </a:ext>
              </a:extLst>
            </p:cNvPr>
            <p:cNvSpPr txBox="1"/>
            <p:nvPr/>
          </p:nvSpPr>
          <p:spPr>
            <a:xfrm>
              <a:off x="1869488" y="4458132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05B7FA5-47CF-4366-A288-4BA3E2004056}"/>
                </a:ext>
              </a:extLst>
            </p:cNvPr>
            <p:cNvSpPr txBox="1"/>
            <p:nvPr/>
          </p:nvSpPr>
          <p:spPr>
            <a:xfrm>
              <a:off x="2675699" y="4475975"/>
              <a:ext cx="276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BDA8069-443A-41C9-A2F9-7918A29E1632}"/>
                </a:ext>
              </a:extLst>
            </p:cNvPr>
            <p:cNvSpPr txBox="1"/>
            <p:nvPr/>
          </p:nvSpPr>
          <p:spPr>
            <a:xfrm>
              <a:off x="3037027" y="4445198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A8B6378-32A8-4797-8F37-B91AC4681EE9}"/>
              </a:ext>
            </a:extLst>
          </p:cNvPr>
          <p:cNvGrpSpPr/>
          <p:nvPr/>
        </p:nvGrpSpPr>
        <p:grpSpPr>
          <a:xfrm>
            <a:off x="9344176" y="5206575"/>
            <a:ext cx="1108250" cy="1580193"/>
            <a:chOff x="1447637" y="2310987"/>
            <a:chExt cx="977459" cy="119507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EC30361-72C3-4809-BE50-5CFCCDF3B669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05C024B-0DEB-4656-AE8F-06433FA03DD3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C11A45D-05E0-4349-9E5D-4A8D9B222DE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D674CAA2-05C2-4915-A9B1-1D186030B4AA}"/>
              </a:ext>
            </a:extLst>
          </p:cNvPr>
          <p:cNvSpPr txBox="1"/>
          <p:nvPr/>
        </p:nvSpPr>
        <p:spPr>
          <a:xfrm>
            <a:off x="8794434" y="5353425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509EE52-ACDA-407C-9671-502FDEF074CC}"/>
              </a:ext>
            </a:extLst>
          </p:cNvPr>
          <p:cNvSpPr txBox="1"/>
          <p:nvPr/>
        </p:nvSpPr>
        <p:spPr>
          <a:xfrm>
            <a:off x="6530136" y="5336922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F1E5801-BF85-4DC9-8790-2A564D80D918}"/>
              </a:ext>
            </a:extLst>
          </p:cNvPr>
          <p:cNvSpPr txBox="1"/>
          <p:nvPr/>
        </p:nvSpPr>
        <p:spPr>
          <a:xfrm>
            <a:off x="5103692" y="5261092"/>
            <a:ext cx="814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;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CC9619F-5BEC-43F8-9B28-EC431841A7B3}"/>
              </a:ext>
            </a:extLst>
          </p:cNvPr>
          <p:cNvSpPr txBox="1"/>
          <p:nvPr/>
        </p:nvSpPr>
        <p:spPr>
          <a:xfrm>
            <a:off x="5167900" y="3625215"/>
            <a:ext cx="814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053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5" grpId="0"/>
      <p:bldP spid="49" grpId="0"/>
      <p:bldP spid="71" grpId="0"/>
      <p:bldP spid="72" grpId="0"/>
      <p:bldP spid="90" grpId="0"/>
      <p:bldP spid="9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601</Words>
  <Application>Microsoft Office PowerPoint</Application>
  <PresentationFormat>Widescreen</PresentationFormat>
  <Paragraphs>173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#9Slide07 Crocante</vt:lpstr>
      <vt:lpstr>Wingdings</vt:lpstr>
      <vt:lpstr>#9Slide07 IcielCrocante</vt:lpstr>
      <vt:lpstr>Calibri</vt:lpstr>
      <vt:lpstr>Arial</vt:lpstr>
      <vt:lpstr>#9Slide07 Bungee Shade</vt:lpstr>
      <vt:lpstr>Calibri Light</vt:lpstr>
      <vt:lpstr>Times New Roman</vt:lpstr>
      <vt:lpstr>#9Slide03 AmpleSoft Bold</vt:lpstr>
      <vt:lpstr>SVN-Newton</vt:lpstr>
      <vt:lpstr>#9Slide07 HoneyCream</vt:lpstr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Cho các phân số :</vt:lpstr>
      <vt:lpstr>1. Cho các phân số :</vt:lpstr>
      <vt:lpstr>1. Cho các phân số :</vt:lpstr>
      <vt:lpstr>1. Cho các phân số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Ho Ngoc Hao_GV</dc:creator>
  <cp:keywords>haomangnon</cp:keywords>
  <cp:lastModifiedBy>Nguyễn Thị Diệu Hiền_GV</cp:lastModifiedBy>
  <cp:revision>15</cp:revision>
  <dcterms:created xsi:type="dcterms:W3CDTF">2018-08-30T02:07:00Z</dcterms:created>
  <dcterms:modified xsi:type="dcterms:W3CDTF">2022-03-05T05:31:22Z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